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3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4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5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Override6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Override7.xml" ContentType="application/vnd.openxmlformats-officedocument.themeOverr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Override8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Override9.xml" ContentType="application/vnd.openxmlformats-officedocument.themeOverr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Override10.xml" ContentType="application/vnd.openxmlformats-officedocument.themeOverr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Override11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heme/themeOverride12.xml" ContentType="application/vnd.openxmlformats-officedocument.themeOverr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heme/themeOverride13.xml" ContentType="application/vnd.openxmlformats-officedocument.themeOverr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Override14.xml" ContentType="application/vnd.openxmlformats-officedocument.themeOverr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heme/themeOverride15.xml" ContentType="application/vnd.openxmlformats-officedocument.themeOverr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55" r:id="rId2"/>
    <p:sldId id="536" r:id="rId3"/>
    <p:sldId id="538" r:id="rId4"/>
    <p:sldId id="555" r:id="rId5"/>
    <p:sldId id="556" r:id="rId6"/>
    <p:sldId id="557" r:id="rId7"/>
    <p:sldId id="545" r:id="rId8"/>
    <p:sldId id="551" r:id="rId9"/>
    <p:sldId id="546" r:id="rId10"/>
    <p:sldId id="554" r:id="rId11"/>
    <p:sldId id="558" r:id="rId12"/>
    <p:sldId id="559" r:id="rId13"/>
    <p:sldId id="547" r:id="rId14"/>
    <p:sldId id="552" r:id="rId15"/>
    <p:sldId id="548" r:id="rId16"/>
    <p:sldId id="553" r:id="rId17"/>
    <p:sldId id="534" r:id="rId18"/>
    <p:sldId id="407" r:id="rId19"/>
  </p:sldIdLst>
  <p:sldSz cx="12192000" cy="6858000"/>
  <p:notesSz cx="9144000" cy="6858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80"/>
    <a:srgbClr val="D96A4F"/>
    <a:srgbClr val="3B3838"/>
    <a:srgbClr val="C00000"/>
    <a:srgbClr val="DB2E31"/>
    <a:srgbClr val="F2F2F2"/>
    <a:srgbClr val="BFBFBF"/>
    <a:srgbClr val="D9D9D9"/>
    <a:srgbClr val="D71418"/>
    <a:srgbClr val="00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56" autoAdjust="0"/>
  </p:normalViewPr>
  <p:slideViewPr>
    <p:cSldViewPr snapToGrid="0">
      <p:cViewPr varScale="1">
        <p:scale>
          <a:sx n="67" d="100"/>
          <a:sy n="67" d="100"/>
        </p:scale>
        <p:origin x="528" y="68"/>
      </p:cViewPr>
      <p:guideLst>
        <p:guide orient="horz" pos="2124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5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084A-72D8-4AC9-B42F-F151AB612EFC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DF80-2E79-4A3A-9791-DC89E1E8D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>
          <a:xfrm>
            <a:off x="0" y="1963295"/>
            <a:ext cx="10670023" cy="2976560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1333630" y="774701"/>
            <a:ext cx="4444869" cy="608330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27771" y="1962150"/>
            <a:ext cx="188614" cy="297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3631" y="2521525"/>
            <a:ext cx="4038998" cy="1184274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333631" y="3786908"/>
            <a:ext cx="4038998" cy="115148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图片 13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83" y="551543"/>
            <a:ext cx="10516635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83" y="365125"/>
            <a:ext cx="773506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83238" y="3271044"/>
            <a:ext cx="60966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作品，为了您和风云办公以及原创作者的利益，请勿复制、传播、销售，否则将承担法律责任！风云办公将对作品进行维权，按照传播下载次数进行十倍的索取赔偿！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www.tukuppt.com</a:t>
            </a:r>
          </a:p>
        </p:txBody>
      </p:sp>
      <p:pic>
        <p:nvPicPr>
          <p:cNvPr id="10" name="图片 9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20B2F-638B-4729-B2EE-B3886FAB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78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9390" y="3016885"/>
            <a:ext cx="1439545" cy="1439545"/>
            <a:chOff x="1468800" y="2511360"/>
            <a:chExt cx="1439232" cy="1439232"/>
          </a:xfrm>
        </p:grpSpPr>
        <p:sp>
          <p:nvSpPr>
            <p:cNvPr id="36" name="íşļîḓé"/>
            <p:cNvSpPr/>
            <p:nvPr/>
          </p:nvSpPr>
          <p:spPr bwMode="auto">
            <a:xfrm rot="2700000">
              <a:off x="1468800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ïṣḻídé"/>
            <p:cNvSpPr/>
            <p:nvPr/>
          </p:nvSpPr>
          <p:spPr bwMode="auto">
            <a:xfrm>
              <a:off x="1882067" y="2939434"/>
              <a:ext cx="612698" cy="58308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160" y="3016885"/>
            <a:ext cx="1439545" cy="1439545"/>
            <a:chOff x="4073856" y="2511360"/>
            <a:chExt cx="1439232" cy="1439232"/>
          </a:xfrm>
        </p:grpSpPr>
        <p:sp>
          <p:nvSpPr>
            <p:cNvPr id="34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9565" y="3016885"/>
            <a:ext cx="1439545" cy="1439545"/>
            <a:chOff x="6678912" y="2511360"/>
            <a:chExt cx="1439232" cy="1439232"/>
          </a:xfrm>
        </p:grpSpPr>
        <p:sp>
          <p:nvSpPr>
            <p:cNvPr id="32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84335" y="3016885"/>
            <a:ext cx="1439545" cy="1439545"/>
            <a:chOff x="9283968" y="2511360"/>
            <a:chExt cx="1439232" cy="1439232"/>
          </a:xfrm>
        </p:grpSpPr>
        <p:sp>
          <p:nvSpPr>
            <p:cNvPr id="30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7" name="iṩľïḋê"/>
          <p:cNvGrpSpPr/>
          <p:nvPr/>
        </p:nvGrpSpPr>
        <p:grpSpPr>
          <a:xfrm>
            <a:off x="1028065" y="4870450"/>
            <a:ext cx="2482215" cy="800100"/>
            <a:chOff x="1428198" y="2129932"/>
            <a:chExt cx="2628292" cy="800219"/>
          </a:xfrm>
        </p:grpSpPr>
        <p:sp>
          <p:nvSpPr>
            <p:cNvPr id="28" name="îŝļîďê"/>
            <p:cNvSpPr txBox="1"/>
            <p:nvPr/>
          </p:nvSpPr>
          <p:spPr>
            <a:xfrm>
              <a:off x="1837712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9" name="iṥḻïďe"/>
            <p:cNvSpPr txBox="1"/>
            <p:nvPr/>
          </p:nvSpPr>
          <p:spPr>
            <a:xfrm>
              <a:off x="1428198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18" name="îšḻíḋè"/>
          <p:cNvGrpSpPr/>
          <p:nvPr/>
        </p:nvGrpSpPr>
        <p:grpSpPr>
          <a:xfrm>
            <a:off x="3552825" y="4870450"/>
            <a:ext cx="2482215" cy="800100"/>
            <a:chOff x="1343472" y="2129932"/>
            <a:chExt cx="2628292" cy="800219"/>
          </a:xfrm>
        </p:grpSpPr>
        <p:sp>
          <p:nvSpPr>
            <p:cNvPr id="26" name="îŝľíḍè"/>
            <p:cNvSpPr txBox="1"/>
            <p:nvPr/>
          </p:nvSpPr>
          <p:spPr>
            <a:xfrm>
              <a:off x="1637325" y="2129932"/>
              <a:ext cx="195476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7" name="i$ļiḍê"/>
            <p:cNvSpPr txBox="1"/>
            <p:nvPr/>
          </p:nvSpPr>
          <p:spPr>
            <a:xfrm>
              <a:off x="1343472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19" name="ïŝḻiḋe"/>
          <p:cNvGrpSpPr/>
          <p:nvPr/>
        </p:nvGrpSpPr>
        <p:grpSpPr>
          <a:xfrm>
            <a:off x="6304915" y="4870450"/>
            <a:ext cx="2482215" cy="800100"/>
            <a:chOff x="1498803" y="2129932"/>
            <a:chExt cx="2628292" cy="800219"/>
          </a:xfrm>
        </p:grpSpPr>
        <p:sp>
          <p:nvSpPr>
            <p:cNvPr id="24" name="íş1íḑé"/>
            <p:cNvSpPr txBox="1"/>
            <p:nvPr/>
          </p:nvSpPr>
          <p:spPr>
            <a:xfrm>
              <a:off x="1894196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5" name="îṣ1ïďè"/>
            <p:cNvSpPr txBox="1"/>
            <p:nvPr/>
          </p:nvSpPr>
          <p:spPr>
            <a:xfrm>
              <a:off x="1498803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20" name="iṩ1iḋé"/>
          <p:cNvGrpSpPr/>
          <p:nvPr/>
        </p:nvGrpSpPr>
        <p:grpSpPr>
          <a:xfrm>
            <a:off x="8923020" y="4870450"/>
            <a:ext cx="2482215" cy="800100"/>
            <a:chOff x="1512924" y="2129932"/>
            <a:chExt cx="2628292" cy="800219"/>
          </a:xfrm>
        </p:grpSpPr>
        <p:sp>
          <p:nvSpPr>
            <p:cNvPr id="22" name="iślîdè"/>
            <p:cNvSpPr txBox="1"/>
            <p:nvPr/>
          </p:nvSpPr>
          <p:spPr>
            <a:xfrm>
              <a:off x="1738865" y="2129932"/>
              <a:ext cx="2063700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3" name="ïṧlîḓe"/>
            <p:cNvSpPr txBox="1"/>
            <p:nvPr/>
          </p:nvSpPr>
          <p:spPr>
            <a:xfrm>
              <a:off x="1512924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sp>
        <p:nvSpPr>
          <p:cNvPr id="21" name="ïS1îďè"/>
          <p:cNvSpPr/>
          <p:nvPr/>
        </p:nvSpPr>
        <p:spPr>
          <a:xfrm>
            <a:off x="5012690" y="1176655"/>
            <a:ext cx="2167890" cy="815975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目录</a:t>
            </a:r>
            <a:b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</a:rPr>
              <a:t>CONTENT</a:t>
            </a:r>
          </a:p>
        </p:txBody>
      </p:sp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grpSp>
        <p:nvGrpSpPr>
          <p:cNvPr id="39" name="组合 38"/>
          <p:cNvGrpSpPr/>
          <p:nvPr userDrawn="1"/>
        </p:nvGrpSpPr>
        <p:grpSpPr>
          <a:xfrm>
            <a:off x="-414029" y="-419099"/>
            <a:ext cx="2497687" cy="2031999"/>
            <a:chOff x="-11738" y="-249809"/>
            <a:chExt cx="2308468" cy="2324100"/>
          </a:xfrm>
        </p:grpSpPr>
        <p:sp>
          <p:nvSpPr>
            <p:cNvPr id="40" name="任意多边形: 形状 149">
              <a:extLst>
                <a:ext uri="{FF2B5EF4-FFF2-40B4-BE49-F238E27FC236}">
                  <a16:creationId xmlns:a16="http://schemas.microsoft.com/office/drawing/2014/main" id="{C2657EB6-A3FF-475A-97C5-FD0A020067FD}"/>
                </a:ext>
              </a:extLst>
            </p:cNvPr>
            <p:cNvSpPr/>
            <p:nvPr/>
          </p:nvSpPr>
          <p:spPr>
            <a:xfrm>
              <a:off x="474998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150">
              <a:extLst>
                <a:ext uri="{FF2B5EF4-FFF2-40B4-BE49-F238E27FC236}">
                  <a16:creationId xmlns:a16="http://schemas.microsoft.com/office/drawing/2014/main" id="{FD49A76D-194B-4639-8405-42AB36A879AA}"/>
                </a:ext>
              </a:extLst>
            </p:cNvPr>
            <p:cNvSpPr/>
            <p:nvPr/>
          </p:nvSpPr>
          <p:spPr>
            <a:xfrm>
              <a:off x="732536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151">
              <a:extLst>
                <a:ext uri="{FF2B5EF4-FFF2-40B4-BE49-F238E27FC236}">
                  <a16:creationId xmlns:a16="http://schemas.microsoft.com/office/drawing/2014/main" id="{A274A550-CBAB-48D2-967C-470A6738926E}"/>
                </a:ext>
              </a:extLst>
            </p:cNvPr>
            <p:cNvSpPr/>
            <p:nvPr/>
          </p:nvSpPr>
          <p:spPr>
            <a:xfrm>
              <a:off x="990074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153">
              <a:extLst>
                <a:ext uri="{FF2B5EF4-FFF2-40B4-BE49-F238E27FC236}">
                  <a16:creationId xmlns:a16="http://schemas.microsoft.com/office/drawing/2014/main" id="{AE0D1BE8-262F-4AA9-86DD-4513F9391F33}"/>
                </a:ext>
              </a:extLst>
            </p:cNvPr>
            <p:cNvSpPr/>
            <p:nvPr/>
          </p:nvSpPr>
          <p:spPr>
            <a:xfrm>
              <a:off x="-11738" y="-249809"/>
              <a:ext cx="1524117" cy="2324100"/>
            </a:xfrm>
            <a:custGeom>
              <a:avLst/>
              <a:gdLst>
                <a:gd name="connsiteX0" fmla="*/ 0 w 2062805"/>
                <a:gd name="connsiteY0" fmla="*/ 0 h 3145537"/>
                <a:gd name="connsiteX1" fmla="*/ 2062805 w 2062805"/>
                <a:gd name="connsiteY1" fmla="*/ 0 h 3145537"/>
                <a:gd name="connsiteX2" fmla="*/ 532501 w 2062805"/>
                <a:gd name="connsiteY2" fmla="*/ 3145537 h 3145537"/>
                <a:gd name="connsiteX3" fmla="*/ 0 w 2062805"/>
                <a:gd name="connsiteY3" fmla="*/ 3145537 h 31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05" h="3145537">
                  <a:moveTo>
                    <a:pt x="0" y="0"/>
                  </a:moveTo>
                  <a:lnTo>
                    <a:pt x="2062805" y="0"/>
                  </a:lnTo>
                  <a:lnTo>
                    <a:pt x="532501" y="3145537"/>
                  </a:lnTo>
                  <a:lnTo>
                    <a:pt x="0" y="3145537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E34AB84-CB03-4735-A212-A1FAA77244F8}"/>
              </a:ext>
            </a:extLst>
          </p:cNvPr>
          <p:cNvGrpSpPr/>
          <p:nvPr userDrawn="1"/>
        </p:nvGrpSpPr>
        <p:grpSpPr>
          <a:xfrm>
            <a:off x="9366740" y="6268357"/>
            <a:ext cx="2825260" cy="514824"/>
            <a:chOff x="6669608" y="4265480"/>
            <a:chExt cx="4768261" cy="868881"/>
          </a:xfrm>
          <a:solidFill>
            <a:srgbClr val="DB2E31"/>
          </a:solidFill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C965510-1386-4A81-83DA-F9623CE07FA1}"/>
                </a:ext>
              </a:extLst>
            </p:cNvPr>
            <p:cNvGrpSpPr/>
            <p:nvPr/>
          </p:nvGrpSpPr>
          <p:grpSpPr>
            <a:xfrm>
              <a:off x="9928729" y="4265480"/>
              <a:ext cx="1509140" cy="868881"/>
              <a:chOff x="8922199" y="4150981"/>
              <a:chExt cx="2490515" cy="1433904"/>
            </a:xfrm>
            <a:grpFill/>
          </p:grpSpPr>
          <p:sp>
            <p:nvSpPr>
              <p:cNvPr id="87" name="任意多边形: 形状 90">
                <a:extLst>
                  <a:ext uri="{FF2B5EF4-FFF2-40B4-BE49-F238E27FC236}">
                    <a16:creationId xmlns:a16="http://schemas.microsoft.com/office/drawing/2014/main" id="{D22B0FAF-64C9-44B4-84A3-8F07056C6CC5}"/>
                  </a:ext>
                </a:extLst>
              </p:cNvPr>
              <p:cNvSpPr/>
              <p:nvPr/>
            </p:nvSpPr>
            <p:spPr>
              <a:xfrm>
                <a:off x="1037219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任意多边形: 形状 91">
                <a:extLst>
                  <a:ext uri="{FF2B5EF4-FFF2-40B4-BE49-F238E27FC236}">
                    <a16:creationId xmlns:a16="http://schemas.microsoft.com/office/drawing/2014/main" id="{72DFA0D7-40CF-47CB-AEA3-CB35003CF63B}"/>
                  </a:ext>
                </a:extLst>
              </p:cNvPr>
              <p:cNvSpPr/>
              <p:nvPr/>
            </p:nvSpPr>
            <p:spPr>
              <a:xfrm>
                <a:off x="988886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: 形状 92">
                <a:extLst>
                  <a:ext uri="{FF2B5EF4-FFF2-40B4-BE49-F238E27FC236}">
                    <a16:creationId xmlns:a16="http://schemas.microsoft.com/office/drawing/2014/main" id="{F2BBDBD2-DDDE-41BE-B1A7-897B7E1A113B}"/>
                  </a:ext>
                </a:extLst>
              </p:cNvPr>
              <p:cNvSpPr/>
              <p:nvPr/>
            </p:nvSpPr>
            <p:spPr>
              <a:xfrm>
                <a:off x="9405530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: 形状 93">
                <a:extLst>
                  <a:ext uri="{FF2B5EF4-FFF2-40B4-BE49-F238E27FC236}">
                    <a16:creationId xmlns:a16="http://schemas.microsoft.com/office/drawing/2014/main" id="{C7C59C92-E1CE-480B-A6D7-8D7EA4A23E6C}"/>
                  </a:ext>
                </a:extLst>
              </p:cNvPr>
              <p:cNvSpPr/>
              <p:nvPr/>
            </p:nvSpPr>
            <p:spPr>
              <a:xfrm>
                <a:off x="8922199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49C84D0-482E-41DF-9373-3A81E06F28B4}"/>
                </a:ext>
              </a:extLst>
            </p:cNvPr>
            <p:cNvGrpSpPr/>
            <p:nvPr/>
          </p:nvGrpSpPr>
          <p:grpSpPr>
            <a:xfrm>
              <a:off x="6669608" y="4817837"/>
              <a:ext cx="3302377" cy="316524"/>
              <a:chOff x="6557534" y="5212847"/>
              <a:chExt cx="3302377" cy="316524"/>
            </a:xfrm>
            <a:grpFill/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453C76A6-E434-43DC-A937-D5BBF67A0F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9893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D7CCD9BD-B4C2-49E4-8886-DD5A07B76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819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05EEE940-0494-4B1F-B0FB-0821734DB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3746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AF3C71CD-A525-498B-8916-44F2F37A5D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5672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7C8F362A-8193-40B2-BA85-BA6698138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598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54DF37E3-1E5F-40D3-8B69-F3A4683FE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524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C53CF020-5C68-4BC7-BA1F-72272F6331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45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A330A1B6-AC40-4814-9295-2A330299DD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377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519C00FB-A255-4AD0-9E92-B0AA90CE0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5303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0FC6136C-48A7-4A76-AA53-BE83CA1BAC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229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CA8EC58A-61CB-4B5B-8BEA-9ACD254D46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63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E25EAE56-3DEE-469D-BA86-D971B779E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557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47DB4469-A45C-4C98-AAE8-F3BA624E49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484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8EFB72EF-3324-4735-B755-4AE8A4CBA5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6410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BEB7531B-A2DC-44F0-8ABA-3E464AD915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36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5A71B5B3-1260-4D2D-A4F4-475D769A12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262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7D2E946-FC9C-4DEC-A0C8-D23B0E1766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2188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1F11A4D9-8B01-4097-AFCA-A930E38416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115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627BAF28-D9DF-45E8-99B3-4BFEA7AB2F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6041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A191B5C8-E869-4BD5-96DE-1087C153ED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7967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959C0578-E048-4EEF-8F03-613DB86C48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417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1A103700-7DD4-4C1A-81C8-55376E28F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0343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583AE853-E0EB-4ED7-9CC8-9865058C3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270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8EC8FB0A-127A-43EA-A8A0-8A897DAB7D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196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F705DA27-3C46-4E17-ADE4-A3A188B28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122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A7964548-636A-4B37-A34E-1BEC9DCF9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048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3BED38B7-BA5A-4A3A-AA16-3F7F84F795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974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F73F28F7-0F4F-4B57-AF29-B7C5C7C4CD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1901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54EC4F59-5A17-4680-A56B-B735D91FD6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827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19ABC285-581D-4612-91C7-44509DA4DA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53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9162B853-CA16-48AE-ADF8-0927C72A7A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155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C481EF65-A72D-4C7C-9F6B-7A46F132A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1081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11C906C8-ACC2-465B-BB50-A569D67F2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008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2C5216A4-DB13-4504-8037-926F953829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934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75A9A855-CED1-41FD-BAFB-E04626965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6860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C39A1A09-C752-4B3D-96BE-1C191DE755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786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F162BA55-745E-4385-89F2-3144BE72B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0712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B79FABDF-5238-471D-9CED-1243EC3D0E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639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3562D1EB-7783-4790-8E2E-2C405E1CA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565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3A2AD7EC-C4A8-422A-A43B-DC7C174AA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491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58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320" y="0"/>
            <a:ext cx="211455" cy="709295"/>
          </a:xfrm>
          <a:prstGeom prst="rect">
            <a:avLst/>
          </a:prstGeom>
          <a:solidFill>
            <a:srgbClr val="D7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sp>
        <p:nvSpPr>
          <p:cNvPr id="17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9266920" y="6480175"/>
            <a:ext cx="2743470" cy="365125"/>
          </a:xfrm>
          <a:prstGeom prst="rect">
            <a:avLst/>
          </a:prstGeom>
        </p:spPr>
        <p:txBody>
          <a:bodyPr lIns="90000" tIns="46800" rIns="90000" bIns="46800"/>
          <a:lstStyle>
            <a:lvl1pPr algn="r">
              <a:defRPr sz="1200"/>
            </a:lvl1pPr>
          </a:lstStyle>
          <a:p>
            <a:fld id="{F33A6037-1EEA-4892-99E6-C23EFC235DF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667" y="214471"/>
            <a:ext cx="10515600" cy="45228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ctrTitle"/>
          </p:nvPr>
        </p:nvSpPr>
        <p:spPr>
          <a:xfrm>
            <a:off x="1450665" y="1962150"/>
            <a:ext cx="3804932" cy="184920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27621"/>
          <a:stretch>
            <a:fillRect/>
          </a:stretch>
        </p:blipFill>
        <p:spPr>
          <a:xfrm>
            <a:off x="10160" y="1962150"/>
            <a:ext cx="10627771" cy="2976245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 userDrawn="1"/>
        </p:nvSpPr>
        <p:spPr>
          <a:xfrm>
            <a:off x="1333631" y="977563"/>
            <a:ext cx="4038998" cy="5880437"/>
          </a:xfrm>
          <a:prstGeom prst="rect">
            <a:avLst/>
          </a:prstGeom>
          <a:solidFill>
            <a:srgbClr val="D7141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" name="标题 4"/>
          <p:cNvSpPr>
            <a:spLocks noGrp="1"/>
          </p:cNvSpPr>
          <p:nvPr userDrawn="1"/>
        </p:nvSpPr>
        <p:spPr>
          <a:xfrm>
            <a:off x="1450665" y="2069465"/>
            <a:ext cx="3804932" cy="184920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</a:p>
        </p:txBody>
      </p:sp>
      <p:pic>
        <p:nvPicPr>
          <p:cNvPr id="7" name="图片 6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744961"/>
            <a:ext cx="515829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615609"/>
            <a:ext cx="5158295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744961"/>
            <a:ext cx="51836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615609"/>
            <a:ext cx="518369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83" y="713673"/>
            <a:ext cx="468211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073" y="713673"/>
            <a:ext cx="5712444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83" y="2313873"/>
            <a:ext cx="468211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927" y="365125"/>
            <a:ext cx="908990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2" y="365125"/>
            <a:ext cx="944737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77" r:id="rId3"/>
    <p:sldLayoutId id="2147483663" r:id="rId4"/>
    <p:sldLayoutId id="2147483676" r:id="rId5"/>
    <p:sldLayoutId id="2147483665" r:id="rId6"/>
    <p:sldLayoutId id="2147483666" r:id="rId7"/>
    <p:sldLayoutId id="2147483669" r:id="rId8"/>
    <p:sldLayoutId id="2147483670" r:id="rId9"/>
    <p:sldLayoutId id="2147483671" r:id="rId10"/>
    <p:sldLayoutId id="2147483672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hemeOverride" Target="../theme/themeOverr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hemeOverride" Target="../theme/themeOverr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utyun.baklib.com/-/preview-article/f4162f5c-c64e-4edc-9e47-5bac2e21f8a9#header-12" TargetMode="External"/><Relationship Id="rId3" Type="http://schemas.openxmlformats.org/officeDocument/2006/relationships/tags" Target="../tags/tag108.xml"/><Relationship Id="rId7" Type="http://schemas.openxmlformats.org/officeDocument/2006/relationships/hyperlink" Target="https://uat.utcook.com/biz-cloud/seller/" TargetMode="External"/><Relationship Id="rId2" Type="http://schemas.openxmlformats.org/officeDocument/2006/relationships/tags" Target="../tags/tag107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uat.utcook.com/biz-cloud/mall/" TargetMode="External"/><Relationship Id="rId5" Type="http://schemas.openxmlformats.org/officeDocument/2006/relationships/hyperlink" Target="https://uat.utcook.com/biz-cloud/admin/" TargetMode="Externa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hemeOverride" Target="../theme/themeOverr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4.xml"/><Relationship Id="rId7" Type="http://schemas.openxmlformats.org/officeDocument/2006/relationships/image" Target="../media/image12.png"/><Relationship Id="rId2" Type="http://schemas.openxmlformats.org/officeDocument/2006/relationships/tags" Target="../tags/tag11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8" Type="http://schemas.openxmlformats.org/officeDocument/2006/relationships/tags" Target="../tags/tag11.xml"/><Relationship Id="rId3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8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hemeOverride" Target="../theme/themeOverr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5.jpe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4.jpeg"/><Relationship Id="rId2" Type="http://schemas.openxmlformats.org/officeDocument/2006/relationships/tags" Target="../tags/tag81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84.xml"/><Relationship Id="rId15" Type="http://schemas.openxmlformats.org/officeDocument/2006/relationships/image" Target="../media/image7.jpeg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hemeOverride" Target="../theme/themeOverr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86030" y="2483425"/>
            <a:ext cx="4178169" cy="1184274"/>
          </a:xfrm>
        </p:spPr>
        <p:txBody>
          <a:bodyPr>
            <a:noAutofit/>
          </a:bodyPr>
          <a:lstStyle/>
          <a:p>
            <a:r>
              <a:rPr lang="zh-CN" altLang="en-US" sz="6200" b="1" dirty="0"/>
              <a:t>商业云</a:t>
            </a:r>
          </a:p>
        </p:txBody>
      </p:sp>
      <p:sp>
        <p:nvSpPr>
          <p:cNvPr id="3" name="PA-文本占位符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55615" y="3875808"/>
            <a:ext cx="4038998" cy="1151487"/>
          </a:xfrm>
        </p:spPr>
        <p:txBody>
          <a:bodyPr>
            <a:normAutofit/>
          </a:bodyPr>
          <a:lstStyle/>
          <a:p>
            <a:r>
              <a:rPr lang="zh-CN" altLang="en-US" sz="22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一款基于微服务架构的电商模块化产品平台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SlideNumber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PA-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产品架构图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8F60E-44CF-44AD-97F6-D9E9978E48A4}"/>
              </a:ext>
            </a:extLst>
          </p:cNvPr>
          <p:cNvSpPr/>
          <p:nvPr/>
        </p:nvSpPr>
        <p:spPr>
          <a:xfrm>
            <a:off x="181610" y="778164"/>
            <a:ext cx="11784758" cy="5800436"/>
          </a:xfrm>
          <a:prstGeom prst="roundRect">
            <a:avLst>
              <a:gd name="adj" fmla="val 1007"/>
            </a:avLst>
          </a:prstGeom>
          <a:solidFill>
            <a:srgbClr val="FDFDFD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73B0EF3-83C4-4BA7-93AE-BA27C8376616}"/>
              </a:ext>
            </a:extLst>
          </p:cNvPr>
          <p:cNvSpPr/>
          <p:nvPr/>
        </p:nvSpPr>
        <p:spPr>
          <a:xfrm>
            <a:off x="3798757" y="1248230"/>
            <a:ext cx="4965149" cy="6712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商业云平台产品架构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0419CD6-0116-4CA6-934D-66066DA71BBC}"/>
              </a:ext>
            </a:extLst>
          </p:cNvPr>
          <p:cNvGrpSpPr/>
          <p:nvPr/>
        </p:nvGrpSpPr>
        <p:grpSpPr>
          <a:xfrm>
            <a:off x="1674231" y="2909324"/>
            <a:ext cx="9313964" cy="2333625"/>
            <a:chOff x="1047750" y="1973317"/>
            <a:chExt cx="9446027" cy="233362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A2064D8-CE9F-4C0F-A51E-4650117FE325}"/>
                </a:ext>
              </a:extLst>
            </p:cNvPr>
            <p:cNvSpPr/>
            <p:nvPr/>
          </p:nvSpPr>
          <p:spPr>
            <a:xfrm>
              <a:off x="1047750" y="2330306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99FF1CE-678B-447A-870F-CC2A20CB61FE}"/>
                </a:ext>
              </a:extLst>
            </p:cNvPr>
            <p:cNvSpPr/>
            <p:nvPr/>
          </p:nvSpPr>
          <p:spPr>
            <a:xfrm>
              <a:off x="1146175" y="24287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商品管理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4BEC695-505A-47F8-86FD-FFB1042FEC3F}"/>
                </a:ext>
              </a:extLst>
            </p:cNvPr>
            <p:cNvSpPr txBox="1"/>
            <p:nvPr/>
          </p:nvSpPr>
          <p:spPr>
            <a:xfrm>
              <a:off x="1224994" y="19733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商品管理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88CDD8F-E808-4F04-B6E0-375022F0B2AC}"/>
                </a:ext>
              </a:extLst>
            </p:cNvPr>
            <p:cNvSpPr/>
            <p:nvPr/>
          </p:nvSpPr>
          <p:spPr>
            <a:xfrm>
              <a:off x="2403475" y="2330306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BE1BBF8-1136-4DEF-B8B0-A467BECF2190}"/>
                </a:ext>
              </a:extLst>
            </p:cNvPr>
            <p:cNvSpPr/>
            <p:nvPr/>
          </p:nvSpPr>
          <p:spPr>
            <a:xfrm>
              <a:off x="2501900" y="24287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订单管理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BBB44B5-5DC8-4E3C-98D8-B07B43697D4E}"/>
                </a:ext>
              </a:extLst>
            </p:cNvPr>
            <p:cNvSpPr txBox="1"/>
            <p:nvPr/>
          </p:nvSpPr>
          <p:spPr>
            <a:xfrm>
              <a:off x="2580719" y="19733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订单管理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47D483F-5380-41AB-B3DE-E2E3554B97A7}"/>
                </a:ext>
              </a:extLst>
            </p:cNvPr>
            <p:cNvSpPr/>
            <p:nvPr/>
          </p:nvSpPr>
          <p:spPr>
            <a:xfrm>
              <a:off x="3764439" y="2330306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61780DB-DC4E-424E-8B33-5617C8C1BE29}"/>
                </a:ext>
              </a:extLst>
            </p:cNvPr>
            <p:cNvSpPr/>
            <p:nvPr/>
          </p:nvSpPr>
          <p:spPr>
            <a:xfrm>
              <a:off x="3862864" y="24287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入驻管理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D5A8F33-BE0E-4DB8-AE15-CC28155B80B3}"/>
                </a:ext>
              </a:extLst>
            </p:cNvPr>
            <p:cNvSpPr txBox="1"/>
            <p:nvPr/>
          </p:nvSpPr>
          <p:spPr>
            <a:xfrm>
              <a:off x="3941683" y="19733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店铺管理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5862278D-6B36-4E08-8C13-05A79E7C1A41}"/>
                </a:ext>
              </a:extLst>
            </p:cNvPr>
            <p:cNvSpPr/>
            <p:nvPr/>
          </p:nvSpPr>
          <p:spPr>
            <a:xfrm>
              <a:off x="5120164" y="2330306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2161802-A0B9-48CE-ACB4-118287434C42}"/>
                </a:ext>
              </a:extLst>
            </p:cNvPr>
            <p:cNvSpPr/>
            <p:nvPr/>
          </p:nvSpPr>
          <p:spPr>
            <a:xfrm>
              <a:off x="5218589" y="24287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购物车管理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16C6466-7EE0-4AFD-8FB9-8ED829DC0D21}"/>
                </a:ext>
              </a:extLst>
            </p:cNvPr>
            <p:cNvSpPr txBox="1"/>
            <p:nvPr/>
          </p:nvSpPr>
          <p:spPr>
            <a:xfrm>
              <a:off x="5207640" y="197331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购物车管理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EBEB058-91D4-473F-A3DE-45B6FB7D3E2A}"/>
                </a:ext>
              </a:extLst>
            </p:cNvPr>
            <p:cNvSpPr/>
            <p:nvPr/>
          </p:nvSpPr>
          <p:spPr>
            <a:xfrm>
              <a:off x="1146175" y="2873231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分类管理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90EF5A8-AE46-4A5A-896D-7B35765504FE}"/>
                </a:ext>
              </a:extLst>
            </p:cNvPr>
            <p:cNvSpPr/>
            <p:nvPr/>
          </p:nvSpPr>
          <p:spPr>
            <a:xfrm>
              <a:off x="1146175" y="3325668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商品类型管理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78276A3-FE42-459F-A2A9-4E7C82234AE8}"/>
                </a:ext>
              </a:extLst>
            </p:cNvPr>
            <p:cNvSpPr/>
            <p:nvPr/>
          </p:nvSpPr>
          <p:spPr>
            <a:xfrm>
              <a:off x="1146175" y="3774137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商品审核管理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D3E49A3-7C2A-43FB-8BC9-EC7BF1CF4385}"/>
                </a:ext>
              </a:extLst>
            </p:cNvPr>
            <p:cNvSpPr/>
            <p:nvPr/>
          </p:nvSpPr>
          <p:spPr>
            <a:xfrm>
              <a:off x="3862864" y="2874817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入驻审核管理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583BCAAD-D174-4A21-A832-BF98ED0E6B6A}"/>
                </a:ext>
              </a:extLst>
            </p:cNvPr>
            <p:cNvSpPr/>
            <p:nvPr/>
          </p:nvSpPr>
          <p:spPr>
            <a:xfrm>
              <a:off x="3862864" y="331275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商品关联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52BF56F9-0C7F-4873-88D9-BB25104A7869}"/>
                </a:ext>
              </a:extLst>
            </p:cNvPr>
            <p:cNvSpPr/>
            <p:nvPr/>
          </p:nvSpPr>
          <p:spPr>
            <a:xfrm>
              <a:off x="5218589" y="28732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商品关联管理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4E28E36-66D4-4F2B-987D-B241D8F6C1C3}"/>
                </a:ext>
              </a:extLst>
            </p:cNvPr>
            <p:cNvSpPr/>
            <p:nvPr/>
          </p:nvSpPr>
          <p:spPr>
            <a:xfrm>
              <a:off x="2501899" y="28732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订单日志管理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2918DB5-E0E5-4973-93BE-AF45D26B08ED}"/>
                </a:ext>
              </a:extLst>
            </p:cNvPr>
            <p:cNvSpPr/>
            <p:nvPr/>
          </p:nvSpPr>
          <p:spPr>
            <a:xfrm>
              <a:off x="2501899" y="3325668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订单商品关联</a:t>
              </a: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9DBC154-4F79-4980-9D28-8372EF003165}"/>
                </a:ext>
              </a:extLst>
            </p:cNvPr>
            <p:cNvSpPr/>
            <p:nvPr/>
          </p:nvSpPr>
          <p:spPr>
            <a:xfrm>
              <a:off x="6494073" y="2330306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912612C-B97F-455F-936E-B31D4522BD29}"/>
                </a:ext>
              </a:extLst>
            </p:cNvPr>
            <p:cNvSpPr/>
            <p:nvPr/>
          </p:nvSpPr>
          <p:spPr>
            <a:xfrm>
              <a:off x="6592498" y="24287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订单关联管理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280A64B-AC0E-4078-AF6A-5FD4EB967437}"/>
                </a:ext>
              </a:extLst>
            </p:cNvPr>
            <p:cNvSpPr txBox="1"/>
            <p:nvPr/>
          </p:nvSpPr>
          <p:spPr>
            <a:xfrm>
              <a:off x="6629174" y="19733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评价管理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C016A1FA-EE7D-4C16-813C-F5977547B2EF}"/>
                </a:ext>
              </a:extLst>
            </p:cNvPr>
            <p:cNvSpPr/>
            <p:nvPr/>
          </p:nvSpPr>
          <p:spPr>
            <a:xfrm>
              <a:off x="6592498" y="2873230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店铺评价管理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3B539FC5-20E3-4B5E-8816-29676E86745F}"/>
                </a:ext>
              </a:extLst>
            </p:cNvPr>
            <p:cNvSpPr/>
            <p:nvPr/>
          </p:nvSpPr>
          <p:spPr>
            <a:xfrm>
              <a:off x="6592498" y="3325667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商品评价管理</a:t>
              </a: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9ADF5C96-6FE2-46EE-9F40-0AC26F62FB1C}"/>
                </a:ext>
              </a:extLst>
            </p:cNvPr>
            <p:cNvSpPr/>
            <p:nvPr/>
          </p:nvSpPr>
          <p:spPr>
            <a:xfrm>
              <a:off x="6592498" y="3774137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投诉管理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14F80D51-389F-43C2-9276-C19D20BE7560}"/>
                </a:ext>
              </a:extLst>
            </p:cNvPr>
            <p:cNvSpPr/>
            <p:nvPr/>
          </p:nvSpPr>
          <p:spPr>
            <a:xfrm>
              <a:off x="7855367" y="2332092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AB0619F5-D643-47EB-8A58-ADAD8C87BA96}"/>
                </a:ext>
              </a:extLst>
            </p:cNvPr>
            <p:cNvSpPr/>
            <p:nvPr/>
          </p:nvSpPr>
          <p:spPr>
            <a:xfrm>
              <a:off x="7953792" y="2430516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分享记录管理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1FA9810-44EF-459E-ADF4-27C875386EF5}"/>
                </a:ext>
              </a:extLst>
            </p:cNvPr>
            <p:cNvSpPr txBox="1"/>
            <p:nvPr/>
          </p:nvSpPr>
          <p:spPr>
            <a:xfrm>
              <a:off x="7990468" y="197510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分享管理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6551D8EE-8FA8-4ACB-BD79-A83D75E85FD8}"/>
                </a:ext>
              </a:extLst>
            </p:cNvPr>
            <p:cNvSpPr/>
            <p:nvPr/>
          </p:nvSpPr>
          <p:spPr>
            <a:xfrm>
              <a:off x="7953792" y="2875016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结算分成管理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C5CBA097-1DA3-4F46-9377-3E581607DD59}"/>
                </a:ext>
              </a:extLst>
            </p:cNvPr>
            <p:cNvSpPr/>
            <p:nvPr/>
          </p:nvSpPr>
          <p:spPr>
            <a:xfrm>
              <a:off x="7953792" y="3327453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推广管理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A66DD136-9F93-415A-8FC6-23210568C91D}"/>
                </a:ext>
              </a:extLst>
            </p:cNvPr>
            <p:cNvSpPr/>
            <p:nvPr/>
          </p:nvSpPr>
          <p:spPr>
            <a:xfrm>
              <a:off x="7953792" y="3775923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交易结算管理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E1DF50D3-F45B-4AA0-B7CB-8B94857D30FE}"/>
                </a:ext>
              </a:extLst>
            </p:cNvPr>
            <p:cNvSpPr/>
            <p:nvPr/>
          </p:nvSpPr>
          <p:spPr>
            <a:xfrm>
              <a:off x="9211092" y="2331948"/>
              <a:ext cx="1257300" cy="1974850"/>
            </a:xfrm>
            <a:prstGeom prst="roundRect">
              <a:avLst>
                <a:gd name="adj" fmla="val 1007"/>
              </a:avLst>
            </a:prstGeom>
            <a:solidFill>
              <a:srgbClr val="FDFDFD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B84AC8F0-A943-41E1-A61F-A9BA95BE8B6F}"/>
                </a:ext>
              </a:extLst>
            </p:cNvPr>
            <p:cNvSpPr/>
            <p:nvPr/>
          </p:nvSpPr>
          <p:spPr>
            <a:xfrm>
              <a:off x="9309517" y="2430372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商品收藏管理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0980AA4-CED7-4318-B766-B438EBFA0BBC}"/>
                </a:ext>
              </a:extLst>
            </p:cNvPr>
            <p:cNvSpPr txBox="1"/>
            <p:nvPr/>
          </p:nvSpPr>
          <p:spPr>
            <a:xfrm>
              <a:off x="9231893" y="1974959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ED78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关注收藏管理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69EA22DA-596C-4748-89C1-D15F98D40D01}"/>
                </a:ext>
              </a:extLst>
            </p:cNvPr>
            <p:cNvSpPr/>
            <p:nvPr/>
          </p:nvSpPr>
          <p:spPr>
            <a:xfrm>
              <a:off x="9309517" y="2874872"/>
              <a:ext cx="1060450" cy="403225"/>
            </a:xfrm>
            <a:prstGeom prst="roundRect">
              <a:avLst>
                <a:gd name="adj" fmla="val 1007"/>
              </a:avLst>
            </a:prstGeom>
            <a:solidFill>
              <a:srgbClr val="F7F8FA"/>
            </a:solidFill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店铺收藏管理</a:t>
              </a:r>
            </a:p>
          </p:txBody>
        </p:sp>
      </p:grp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585F8B61-DB99-4413-95C3-05CF720D962A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3792800" y="420792"/>
            <a:ext cx="989824" cy="39872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55736DA6-5ACC-488A-A755-31ACD6111A87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rot="5400000">
            <a:off x="4461186" y="1089178"/>
            <a:ext cx="989824" cy="26504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17FB95D7-4CF7-4AD1-B10F-AE4F82D60F5A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rot="5400000">
            <a:off x="5132154" y="1760146"/>
            <a:ext cx="989824" cy="13085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连接符: 肘形 45">
            <a:extLst>
              <a:ext uri="{FF2B5EF4-FFF2-40B4-BE49-F238E27FC236}">
                <a16:creationId xmlns:a16="http://schemas.microsoft.com/office/drawing/2014/main" id="{9E3A01F6-9783-45ED-A88F-EE992F741C5C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rot="16200000" flipH="1">
            <a:off x="5800539" y="2400293"/>
            <a:ext cx="989824" cy="282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id="{F4A9D67F-98F4-4C6E-A29B-DBE4EB5D721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 rot="16200000" flipH="1">
            <a:off x="6457112" y="1743719"/>
            <a:ext cx="989824" cy="13413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7D93777D-47A4-41E5-9603-D286E662EF77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rot="16200000" flipH="1">
            <a:off x="7127350" y="1073481"/>
            <a:ext cx="991610" cy="26836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C1AB0F08-A844-44B9-9A75-DC38074D0DE7}"/>
              </a:ext>
            </a:extLst>
          </p:cNvPr>
          <p:cNvCxnSpPr>
            <a:cxnSpLocks/>
            <a:stCxn id="5" idx="2"/>
            <a:endCxn id="41" idx="0"/>
          </p:cNvCxnSpPr>
          <p:nvPr/>
        </p:nvCxnSpPr>
        <p:spPr>
          <a:xfrm rot="16200000" flipH="1">
            <a:off x="7827970" y="372862"/>
            <a:ext cx="991466" cy="40847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F80BEF4-A6A2-4516-8670-43F127BA6A44}"/>
              </a:ext>
            </a:extLst>
          </p:cNvPr>
          <p:cNvSpPr txBox="1"/>
          <p:nvPr/>
        </p:nvSpPr>
        <p:spPr>
          <a:xfrm>
            <a:off x="4250724" y="5703116"/>
            <a:ext cx="381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实现了商城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售后全流程功能服务</a:t>
            </a:r>
          </a:p>
        </p:txBody>
      </p: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DA95D8-2355-45DC-924B-74C828EE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071B127-E022-4747-8C88-F39F5987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商业云</a:t>
            </a:r>
            <a:r>
              <a:rPr lang="en-US" altLang="zh-CN" dirty="0"/>
              <a:t>-</a:t>
            </a:r>
            <a:r>
              <a:rPr lang="zh-CN" altLang="en-US" dirty="0"/>
              <a:t>定位于底层支持能力的</a:t>
            </a:r>
            <a:r>
              <a:rPr lang="en-US" altLang="zh-CN" dirty="0"/>
              <a:t>PAAS</a:t>
            </a:r>
            <a:r>
              <a:rPr lang="zh-CN" altLang="en-US" dirty="0"/>
              <a:t>产品</a:t>
            </a:r>
          </a:p>
        </p:txBody>
      </p:sp>
      <p:grpSp>
        <p:nvGrpSpPr>
          <p:cNvPr id="4" name="#3926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DC05F1F-EE9F-4605-B0E1-CBE483524B2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537322"/>
            <a:ext cx="10858500" cy="3783356"/>
            <a:chOff x="660400" y="1537322"/>
            <a:chExt cx="10858500" cy="3783356"/>
          </a:xfrm>
        </p:grpSpPr>
        <p:grpSp>
          <p:nvGrpSpPr>
            <p:cNvPr id="5" name="îs1íḑe">
              <a:extLst>
                <a:ext uri="{FF2B5EF4-FFF2-40B4-BE49-F238E27FC236}">
                  <a16:creationId xmlns:a16="http://schemas.microsoft.com/office/drawing/2014/main" id="{0FA44DCD-2AEB-478A-B532-6573F3181132}"/>
                </a:ext>
              </a:extLst>
            </p:cNvPr>
            <p:cNvGrpSpPr/>
            <p:nvPr/>
          </p:nvGrpSpPr>
          <p:grpSpPr>
            <a:xfrm>
              <a:off x="4250651" y="1537322"/>
              <a:ext cx="3690695" cy="3783356"/>
              <a:chOff x="3895730" y="1286696"/>
              <a:chExt cx="4538767" cy="4652718"/>
            </a:xfrm>
          </p:grpSpPr>
          <p:grpSp>
            <p:nvGrpSpPr>
              <p:cNvPr id="22" name="íṥḻîḑe">
                <a:extLst>
                  <a:ext uri="{FF2B5EF4-FFF2-40B4-BE49-F238E27FC236}">
                    <a16:creationId xmlns:a16="http://schemas.microsoft.com/office/drawing/2014/main" id="{4F5C935E-87FA-45DF-A4A4-41657E7219B0}"/>
                  </a:ext>
                </a:extLst>
              </p:cNvPr>
              <p:cNvGrpSpPr/>
              <p:nvPr/>
            </p:nvGrpSpPr>
            <p:grpSpPr>
              <a:xfrm>
                <a:off x="4242532" y="1698404"/>
                <a:ext cx="3845158" cy="3829303"/>
                <a:chOff x="6540500" y="1280160"/>
                <a:chExt cx="4927600" cy="4907280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28" name="îsľíḑe">
                  <a:extLst>
                    <a:ext uri="{FF2B5EF4-FFF2-40B4-BE49-F238E27FC236}">
                      <a16:creationId xmlns:a16="http://schemas.microsoft.com/office/drawing/2014/main" id="{0433B03B-6732-4AA9-BF45-CC094BF19F3A}"/>
                    </a:ext>
                  </a:extLst>
                </p:cNvPr>
                <p:cNvGrpSpPr/>
                <p:nvPr/>
              </p:nvGrpSpPr>
              <p:grpSpPr>
                <a:xfrm>
                  <a:off x="7810500" y="1280160"/>
                  <a:ext cx="2387600" cy="4907280"/>
                  <a:chOff x="7810500" y="1280160"/>
                  <a:chExt cx="2387600" cy="4907280"/>
                </a:xfrm>
                <a:grpFill/>
              </p:grpSpPr>
              <p:sp>
                <p:nvSpPr>
                  <p:cNvPr id="32" name="îśḻïḑe">
                    <a:extLst>
                      <a:ext uri="{FF2B5EF4-FFF2-40B4-BE49-F238E27FC236}">
                        <a16:creationId xmlns:a16="http://schemas.microsoft.com/office/drawing/2014/main" id="{27C85AF5-BCB8-4349-B76A-2BA14AA26A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10500" y="1280160"/>
                    <a:ext cx="2387600" cy="2387600"/>
                  </a:xfrm>
                  <a:prstGeom prst="diamond">
                    <a:avLst/>
                  </a:prstGeom>
                  <a:grpFill/>
                  <a:ln>
                    <a:noFill/>
                  </a:ln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iṧļîḓê">
                    <a:extLst>
                      <a:ext uri="{FF2B5EF4-FFF2-40B4-BE49-F238E27FC236}">
                        <a16:creationId xmlns:a16="http://schemas.microsoft.com/office/drawing/2014/main" id="{6544D0E9-80F9-40C2-82A9-D7D6D13CF0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10500" y="3799840"/>
                    <a:ext cx="2387600" cy="2387600"/>
                  </a:xfrm>
                  <a:prstGeom prst="diamond">
                    <a:avLst/>
                  </a:prstGeom>
                  <a:grpFill/>
                  <a:ln>
                    <a:noFill/>
                  </a:ln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9" name="îṡḷïḑe">
                  <a:extLst>
                    <a:ext uri="{FF2B5EF4-FFF2-40B4-BE49-F238E27FC236}">
                      <a16:creationId xmlns:a16="http://schemas.microsoft.com/office/drawing/2014/main" id="{77591911-3D9F-4B42-8F07-0FB6A1ECC7A1}"/>
                    </a:ext>
                  </a:extLst>
                </p:cNvPr>
                <p:cNvGrpSpPr/>
                <p:nvPr/>
              </p:nvGrpSpPr>
              <p:grpSpPr>
                <a:xfrm>
                  <a:off x="6540500" y="2540000"/>
                  <a:ext cx="4927600" cy="2387600"/>
                  <a:chOff x="6540500" y="2527300"/>
                  <a:chExt cx="4927600" cy="2387600"/>
                </a:xfrm>
                <a:grpFill/>
              </p:grpSpPr>
              <p:sp>
                <p:nvSpPr>
                  <p:cNvPr id="30" name="îṧliḓe">
                    <a:extLst>
                      <a:ext uri="{FF2B5EF4-FFF2-40B4-BE49-F238E27FC236}">
                        <a16:creationId xmlns:a16="http://schemas.microsoft.com/office/drawing/2014/main" id="{DA36E7AA-493A-4D75-AF05-5BDBBBD4B0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40500" y="2527300"/>
                    <a:ext cx="2387600" cy="2387600"/>
                  </a:xfrm>
                  <a:prstGeom prst="diamond">
                    <a:avLst/>
                  </a:prstGeom>
                  <a:grpFill/>
                  <a:ln>
                    <a:noFill/>
                  </a:ln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íŝ1îḍê">
                    <a:extLst>
                      <a:ext uri="{FF2B5EF4-FFF2-40B4-BE49-F238E27FC236}">
                        <a16:creationId xmlns:a16="http://schemas.microsoft.com/office/drawing/2014/main" id="{7398F516-DFF6-4CA1-9A1A-7BDDBE8432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80500" y="2527300"/>
                    <a:ext cx="2387600" cy="2387600"/>
                  </a:xfrm>
                  <a:prstGeom prst="diamond">
                    <a:avLst/>
                  </a:prstGeom>
                  <a:grpFill/>
                  <a:ln>
                    <a:noFill/>
                  </a:ln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3" name="i$1ïḓè">
                <a:extLst>
                  <a:ext uri="{FF2B5EF4-FFF2-40B4-BE49-F238E27FC236}">
                    <a16:creationId xmlns:a16="http://schemas.microsoft.com/office/drawing/2014/main" id="{6C555019-049C-4648-9728-BDD2BC5FFAE2}"/>
                  </a:ext>
                </a:extLst>
              </p:cNvPr>
              <p:cNvGrpSpPr/>
              <p:nvPr/>
            </p:nvGrpSpPr>
            <p:grpSpPr>
              <a:xfrm>
                <a:off x="3895730" y="1286696"/>
                <a:ext cx="4538767" cy="4652718"/>
                <a:chOff x="3895730" y="1286696"/>
                <a:chExt cx="4538767" cy="4652718"/>
              </a:xfrm>
            </p:grpSpPr>
            <p:sp>
              <p:nvSpPr>
                <p:cNvPr id="24" name="íṧľîḓé">
                  <a:extLst>
                    <a:ext uri="{FF2B5EF4-FFF2-40B4-BE49-F238E27FC236}">
                      <a16:creationId xmlns:a16="http://schemas.microsoft.com/office/drawing/2014/main" id="{1F8D2543-54D6-45E2-874A-FB24501BD686}"/>
                    </a:ext>
                  </a:extLst>
                </p:cNvPr>
                <p:cNvSpPr/>
                <p:nvPr/>
              </p:nvSpPr>
              <p:spPr bwMode="auto">
                <a:xfrm>
                  <a:off x="5818311" y="1286696"/>
                  <a:ext cx="823415" cy="823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3200" b="1" dirty="0">
                      <a:solidFill>
                        <a:schemeClr val="bg1"/>
                      </a:solidFill>
                    </a:rPr>
                    <a:t>多</a:t>
                  </a:r>
                </a:p>
              </p:txBody>
            </p:sp>
            <p:sp>
              <p:nvSpPr>
                <p:cNvPr id="25" name="išľïďe">
                  <a:extLst>
                    <a:ext uri="{FF2B5EF4-FFF2-40B4-BE49-F238E27FC236}">
                      <a16:creationId xmlns:a16="http://schemas.microsoft.com/office/drawing/2014/main" id="{28C09CDC-11F9-4174-8BE0-D22632B68425}"/>
                    </a:ext>
                  </a:extLst>
                </p:cNvPr>
                <p:cNvSpPr/>
                <p:nvPr/>
              </p:nvSpPr>
              <p:spPr bwMode="auto">
                <a:xfrm>
                  <a:off x="5818311" y="5115999"/>
                  <a:ext cx="823415" cy="823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3200" b="1" dirty="0">
                      <a:solidFill>
                        <a:schemeClr val="bg1"/>
                      </a:solidFill>
                    </a:rPr>
                    <a:t>通</a:t>
                  </a:r>
                </a:p>
              </p:txBody>
            </p:sp>
            <p:sp>
              <p:nvSpPr>
                <p:cNvPr id="26" name="í$ļíḋê">
                  <a:extLst>
                    <a:ext uri="{FF2B5EF4-FFF2-40B4-BE49-F238E27FC236}">
                      <a16:creationId xmlns:a16="http://schemas.microsoft.com/office/drawing/2014/main" id="{7D29DB57-D8D6-441F-B1A2-5F3766BF0690}"/>
                    </a:ext>
                  </a:extLst>
                </p:cNvPr>
                <p:cNvSpPr/>
                <p:nvPr/>
              </p:nvSpPr>
              <p:spPr bwMode="auto">
                <a:xfrm>
                  <a:off x="3895730" y="3201348"/>
                  <a:ext cx="823415" cy="823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3200" b="1" dirty="0">
                      <a:solidFill>
                        <a:schemeClr val="bg1"/>
                      </a:solidFill>
                    </a:rPr>
                    <a:t>稳</a:t>
                  </a:r>
                </a:p>
              </p:txBody>
            </p:sp>
            <p:sp>
              <p:nvSpPr>
                <p:cNvPr id="27" name="iṧliḓe">
                  <a:extLst>
                    <a:ext uri="{FF2B5EF4-FFF2-40B4-BE49-F238E27FC236}">
                      <a16:creationId xmlns:a16="http://schemas.microsoft.com/office/drawing/2014/main" id="{F6ACC756-2C59-450D-BCB8-9C45114F559E}"/>
                    </a:ext>
                  </a:extLst>
                </p:cNvPr>
                <p:cNvSpPr/>
                <p:nvPr/>
              </p:nvSpPr>
              <p:spPr bwMode="auto">
                <a:xfrm>
                  <a:off x="7611082" y="3201348"/>
                  <a:ext cx="823415" cy="823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3200" b="1" dirty="0">
                      <a:solidFill>
                        <a:schemeClr val="bg1"/>
                      </a:solidFill>
                    </a:rPr>
                    <a:t>管</a:t>
                  </a:r>
                </a:p>
              </p:txBody>
            </p:sp>
          </p:grpSp>
        </p:grpSp>
        <p:grpSp>
          <p:nvGrpSpPr>
            <p:cNvPr id="6" name="îşľïḑè">
              <a:extLst>
                <a:ext uri="{FF2B5EF4-FFF2-40B4-BE49-F238E27FC236}">
                  <a16:creationId xmlns:a16="http://schemas.microsoft.com/office/drawing/2014/main" id="{C15A048E-B66C-436C-AA86-18447E230509}"/>
                </a:ext>
              </a:extLst>
            </p:cNvPr>
            <p:cNvGrpSpPr/>
            <p:nvPr/>
          </p:nvGrpSpPr>
          <p:grpSpPr>
            <a:xfrm>
              <a:off x="660400" y="2048799"/>
              <a:ext cx="3019793" cy="2852804"/>
              <a:chOff x="1066125" y="1947039"/>
              <a:chExt cx="2539278" cy="2852804"/>
            </a:xfrm>
          </p:grpSpPr>
          <p:grpSp>
            <p:nvGrpSpPr>
              <p:cNvPr id="15" name="í$ḷiďè">
                <a:extLst>
                  <a:ext uri="{FF2B5EF4-FFF2-40B4-BE49-F238E27FC236}">
                    <a16:creationId xmlns:a16="http://schemas.microsoft.com/office/drawing/2014/main" id="{477AEE8A-86F8-4DBA-B174-D4F2B0BEA8EA}"/>
                  </a:ext>
                </a:extLst>
              </p:cNvPr>
              <p:cNvGrpSpPr/>
              <p:nvPr/>
            </p:nvGrpSpPr>
            <p:grpSpPr>
              <a:xfrm>
                <a:off x="1066125" y="1947039"/>
                <a:ext cx="2539278" cy="1137504"/>
                <a:chOff x="1012824" y="2456360"/>
                <a:chExt cx="2539278" cy="1137504"/>
              </a:xfrm>
            </p:grpSpPr>
            <p:sp>
              <p:nvSpPr>
                <p:cNvPr id="20" name="îṥ1íḋe">
                  <a:extLst>
                    <a:ext uri="{FF2B5EF4-FFF2-40B4-BE49-F238E27FC236}">
                      <a16:creationId xmlns:a16="http://schemas.microsoft.com/office/drawing/2014/main" id="{D0020B64-259E-46E3-A4B1-1D03F7261CC8}"/>
                    </a:ext>
                  </a:extLst>
                </p:cNvPr>
                <p:cNvSpPr txBox="1"/>
                <p:nvPr/>
              </p:nvSpPr>
              <p:spPr>
                <a:xfrm>
                  <a:off x="1012824" y="3063639"/>
                  <a:ext cx="2539277" cy="5302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商业云基于底层技术，根据业务方需求调整设备资源，保证设备的稳定运行。</a:t>
                  </a:r>
                  <a:endParaRPr lang="en-US" altLang="zh-CN" sz="1200" dirty="0"/>
                </a:p>
              </p:txBody>
            </p:sp>
            <p:sp>
              <p:nvSpPr>
                <p:cNvPr id="21" name="íšḻiḍê">
                  <a:extLst>
                    <a:ext uri="{FF2B5EF4-FFF2-40B4-BE49-F238E27FC236}">
                      <a16:creationId xmlns:a16="http://schemas.microsoft.com/office/drawing/2014/main" id="{2358690A-7684-4C58-80C8-39B2D1C9C697}"/>
                    </a:ext>
                  </a:extLst>
                </p:cNvPr>
                <p:cNvSpPr txBox="1"/>
                <p:nvPr/>
              </p:nvSpPr>
              <p:spPr>
                <a:xfrm>
                  <a:off x="1012824" y="2456360"/>
                  <a:ext cx="2539278" cy="60728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zh-CN" altLang="en-US" sz="18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弹性强</a:t>
                  </a:r>
                  <a:endParaRPr lang="zh-CN" altLang="en-US" b="1" dirty="0"/>
                </a:p>
              </p:txBody>
            </p:sp>
          </p:grpSp>
          <p:grpSp>
            <p:nvGrpSpPr>
              <p:cNvPr id="16" name="iş1îḑè">
                <a:extLst>
                  <a:ext uri="{FF2B5EF4-FFF2-40B4-BE49-F238E27FC236}">
                    <a16:creationId xmlns:a16="http://schemas.microsoft.com/office/drawing/2014/main" id="{31575096-1111-4E35-8AFE-C1A6C3B7707F}"/>
                  </a:ext>
                </a:extLst>
              </p:cNvPr>
              <p:cNvGrpSpPr/>
              <p:nvPr/>
            </p:nvGrpSpPr>
            <p:grpSpPr>
              <a:xfrm>
                <a:off x="1066125" y="3662339"/>
                <a:ext cx="2539278" cy="1137504"/>
                <a:chOff x="907731" y="4171660"/>
                <a:chExt cx="2539278" cy="1137504"/>
              </a:xfrm>
            </p:grpSpPr>
            <p:sp>
              <p:nvSpPr>
                <p:cNvPr id="18" name="îŝ1iḓê">
                  <a:extLst>
                    <a:ext uri="{FF2B5EF4-FFF2-40B4-BE49-F238E27FC236}">
                      <a16:creationId xmlns:a16="http://schemas.microsoft.com/office/drawing/2014/main" id="{D4680407-E82A-41E0-9F3D-F3EAE0C11885}"/>
                    </a:ext>
                  </a:extLst>
                </p:cNvPr>
                <p:cNvSpPr txBox="1"/>
                <p:nvPr/>
              </p:nvSpPr>
              <p:spPr>
                <a:xfrm>
                  <a:off x="907731" y="4778939"/>
                  <a:ext cx="2539277" cy="5302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针对各种应用场景，其都具备很强的通用性，在底层技术支撑上也比较完善</a:t>
                  </a:r>
                  <a:endParaRPr lang="en-US" altLang="zh-CN" sz="1100" dirty="0"/>
                </a:p>
              </p:txBody>
            </p:sp>
            <p:sp>
              <p:nvSpPr>
                <p:cNvPr id="19" name="íṣḻiḑé">
                  <a:extLst>
                    <a:ext uri="{FF2B5EF4-FFF2-40B4-BE49-F238E27FC236}">
                      <a16:creationId xmlns:a16="http://schemas.microsoft.com/office/drawing/2014/main" id="{31FF1E9A-6E84-4394-9B40-F6F4267782E4}"/>
                    </a:ext>
                  </a:extLst>
                </p:cNvPr>
                <p:cNvSpPr txBox="1"/>
                <p:nvPr/>
              </p:nvSpPr>
              <p:spPr>
                <a:xfrm>
                  <a:off x="907731" y="4171660"/>
                  <a:ext cx="2539278" cy="60728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zh-CN" altLang="en-US" b="1" dirty="0"/>
                    <a:t>通用性</a:t>
                  </a:r>
                </a:p>
              </p:txBody>
            </p: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53A8AE6E-CE3C-4136-82AA-03FC7D192118}"/>
                  </a:ext>
                </a:extLst>
              </p:cNvPr>
              <p:cNvCxnSpPr/>
              <p:nvPr/>
            </p:nvCxnSpPr>
            <p:spPr>
              <a:xfrm>
                <a:off x="1066125" y="3475202"/>
                <a:ext cx="227433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îšļïdè">
              <a:extLst>
                <a:ext uri="{FF2B5EF4-FFF2-40B4-BE49-F238E27FC236}">
                  <a16:creationId xmlns:a16="http://schemas.microsoft.com/office/drawing/2014/main" id="{8B4986FB-C173-4036-97D9-0F890640018E}"/>
                </a:ext>
              </a:extLst>
            </p:cNvPr>
            <p:cNvGrpSpPr/>
            <p:nvPr/>
          </p:nvGrpSpPr>
          <p:grpSpPr>
            <a:xfrm>
              <a:off x="8499107" y="2048799"/>
              <a:ext cx="3019793" cy="2852804"/>
              <a:chOff x="8578909" y="2079135"/>
              <a:chExt cx="2539278" cy="2852804"/>
            </a:xfrm>
          </p:grpSpPr>
          <p:grpSp>
            <p:nvGrpSpPr>
              <p:cNvPr id="8" name="ïṧľiḋè">
                <a:extLst>
                  <a:ext uri="{FF2B5EF4-FFF2-40B4-BE49-F238E27FC236}">
                    <a16:creationId xmlns:a16="http://schemas.microsoft.com/office/drawing/2014/main" id="{3CE4F240-D649-4A64-A57C-E1E6D5CF1B52}"/>
                  </a:ext>
                </a:extLst>
              </p:cNvPr>
              <p:cNvGrpSpPr/>
              <p:nvPr/>
            </p:nvGrpSpPr>
            <p:grpSpPr>
              <a:xfrm>
                <a:off x="8578909" y="2079135"/>
                <a:ext cx="2539278" cy="1137504"/>
                <a:chOff x="1012824" y="2456360"/>
                <a:chExt cx="2539278" cy="1137504"/>
              </a:xfrm>
            </p:grpSpPr>
            <p:sp>
              <p:nvSpPr>
                <p:cNvPr id="13" name="îsľiḑé">
                  <a:extLst>
                    <a:ext uri="{FF2B5EF4-FFF2-40B4-BE49-F238E27FC236}">
                      <a16:creationId xmlns:a16="http://schemas.microsoft.com/office/drawing/2014/main" id="{7248170B-D153-44AC-9410-1A4C52B17E56}"/>
                    </a:ext>
                  </a:extLst>
                </p:cNvPr>
                <p:cNvSpPr txBox="1"/>
                <p:nvPr/>
              </p:nvSpPr>
              <p:spPr>
                <a:xfrm>
                  <a:off x="1012825" y="3063639"/>
                  <a:ext cx="2539277" cy="5302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商业云会以</a:t>
                  </a:r>
                  <a:r>
                    <a:rPr lang="en-US" altLang="zh-CN" sz="12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API</a:t>
                  </a:r>
                  <a:r>
                    <a:rPr lang="zh-CN" altLang="en-US" sz="12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的形式将各种各样的服务提供给上层的应用。</a:t>
                  </a:r>
                  <a:endParaRPr lang="en-US" altLang="zh-CN" sz="1200" dirty="0"/>
                </a:p>
              </p:txBody>
            </p:sp>
            <p:sp>
              <p:nvSpPr>
                <p:cNvPr id="14" name="îś1íďe">
                  <a:extLst>
                    <a:ext uri="{FF2B5EF4-FFF2-40B4-BE49-F238E27FC236}">
                      <a16:creationId xmlns:a16="http://schemas.microsoft.com/office/drawing/2014/main" id="{2C785701-C472-4561-BF3A-85AEFAE5F4E2}"/>
                    </a:ext>
                  </a:extLst>
                </p:cNvPr>
                <p:cNvSpPr txBox="1"/>
                <p:nvPr/>
              </p:nvSpPr>
              <p:spPr>
                <a:xfrm>
                  <a:off x="1012824" y="2456360"/>
                  <a:ext cx="2539278" cy="60728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pPr algn="r"/>
                  <a:r>
                    <a:rPr lang="zh-CN" altLang="en-US" sz="18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丰富的服务</a:t>
                  </a:r>
                  <a:endParaRPr lang="zh-CN" altLang="en-US" b="1" dirty="0"/>
                </a:p>
              </p:txBody>
            </p:sp>
          </p:grpSp>
          <p:grpSp>
            <p:nvGrpSpPr>
              <p:cNvPr id="9" name="ïṡḷîḓé">
                <a:extLst>
                  <a:ext uri="{FF2B5EF4-FFF2-40B4-BE49-F238E27FC236}">
                    <a16:creationId xmlns:a16="http://schemas.microsoft.com/office/drawing/2014/main" id="{DC73A567-29B4-42F9-8226-7F1123123AEB}"/>
                  </a:ext>
                </a:extLst>
              </p:cNvPr>
              <p:cNvGrpSpPr/>
              <p:nvPr/>
            </p:nvGrpSpPr>
            <p:grpSpPr>
              <a:xfrm>
                <a:off x="8578909" y="3794435"/>
                <a:ext cx="2539278" cy="1137504"/>
                <a:chOff x="907731" y="4171660"/>
                <a:chExt cx="2539278" cy="1137504"/>
              </a:xfrm>
            </p:grpSpPr>
            <p:sp>
              <p:nvSpPr>
                <p:cNvPr id="11" name="íŝḷiḑê">
                  <a:extLst>
                    <a:ext uri="{FF2B5EF4-FFF2-40B4-BE49-F238E27FC236}">
                      <a16:creationId xmlns:a16="http://schemas.microsoft.com/office/drawing/2014/main" id="{CDA2BAB1-8885-4EF0-B257-1DFDEF18FADA}"/>
                    </a:ext>
                  </a:extLst>
                </p:cNvPr>
                <p:cNvSpPr txBox="1"/>
                <p:nvPr/>
              </p:nvSpPr>
              <p:spPr>
                <a:xfrm>
                  <a:off x="907732" y="4778939"/>
                  <a:ext cx="2539277" cy="5302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商业云能够提供应用层的管理和监控，能够观察应用运行的情况和具体数值（如吞吐量和响应时间等</a:t>
                  </a:r>
                  <a:endParaRPr lang="en-US" altLang="zh-CN" sz="1200" dirty="0"/>
                </a:p>
              </p:txBody>
            </p:sp>
            <p:sp>
              <p:nvSpPr>
                <p:cNvPr id="12" name="iśḻïḓé">
                  <a:extLst>
                    <a:ext uri="{FF2B5EF4-FFF2-40B4-BE49-F238E27FC236}">
                      <a16:creationId xmlns:a16="http://schemas.microsoft.com/office/drawing/2014/main" id="{03FA25B9-CE89-4794-BEC0-F33E7CBF3C6E}"/>
                    </a:ext>
                  </a:extLst>
                </p:cNvPr>
                <p:cNvSpPr txBox="1"/>
                <p:nvPr/>
              </p:nvSpPr>
              <p:spPr>
                <a:xfrm>
                  <a:off x="907731" y="4171660"/>
                  <a:ext cx="2539278" cy="60728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pPr algn="r"/>
                  <a:r>
                    <a:rPr lang="zh-CN" altLang="en-US" sz="1800" b="0" i="0" dirty="0">
                      <a:solidFill>
                        <a:srgbClr val="333333"/>
                      </a:solidFill>
                      <a:effectLst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精细的管理和控制</a:t>
                  </a:r>
                  <a:endParaRPr lang="zh-CN" altLang="en-US" b="1" dirty="0"/>
                </a:p>
              </p:txBody>
            </p:sp>
          </p:grp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7D6F6324-BEB3-45F2-9E98-F83531FCC369}"/>
                  </a:ext>
                </a:extLst>
              </p:cNvPr>
              <p:cNvCxnSpPr/>
              <p:nvPr/>
            </p:nvCxnSpPr>
            <p:spPr>
              <a:xfrm>
                <a:off x="8819745" y="3607298"/>
                <a:ext cx="229844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5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5F81A6-021C-4AF5-904C-F0BEC0BD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84C64DD-6068-4D67-A7C7-C90315DD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</a:t>
            </a:r>
          </a:p>
        </p:txBody>
      </p:sp>
      <p:sp>
        <p:nvSpPr>
          <p:cNvPr id="5" name="矩形: 剪去对角 16">
            <a:extLst>
              <a:ext uri="{FF2B5EF4-FFF2-40B4-BE49-F238E27FC236}">
                <a16:creationId xmlns:a16="http://schemas.microsoft.com/office/drawing/2014/main" id="{2624A466-57E0-430A-A46A-EEF129CFFCE9}"/>
              </a:ext>
            </a:extLst>
          </p:cNvPr>
          <p:cNvSpPr/>
          <p:nvPr/>
        </p:nvSpPr>
        <p:spPr>
          <a:xfrm>
            <a:off x="2187495" y="1626486"/>
            <a:ext cx="7906074" cy="1354105"/>
          </a:xfrm>
          <a:prstGeom prst="snip2Diag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50E127-1D86-4593-8224-3105DCBA5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4" y="1934351"/>
            <a:ext cx="389206" cy="369026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90DF34B9-CD87-4F9F-9865-CB20150A84F2}"/>
              </a:ext>
            </a:extLst>
          </p:cNvPr>
          <p:cNvSpPr txBox="1"/>
          <p:nvPr/>
        </p:nvSpPr>
        <p:spPr>
          <a:xfrm>
            <a:off x="2340275" y="2366398"/>
            <a:ext cx="9043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可定制化</a:t>
            </a:r>
            <a:endParaRPr lang="en-US" altLang="zh-CN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剪去对角 19">
            <a:extLst>
              <a:ext uri="{FF2B5EF4-FFF2-40B4-BE49-F238E27FC236}">
                <a16:creationId xmlns:a16="http://schemas.microsoft.com/office/drawing/2014/main" id="{328B2015-7214-4664-8C06-45E7A82A1C9D}"/>
              </a:ext>
            </a:extLst>
          </p:cNvPr>
          <p:cNvSpPr/>
          <p:nvPr/>
        </p:nvSpPr>
        <p:spPr>
          <a:xfrm>
            <a:off x="3298074" y="1862613"/>
            <a:ext cx="6295877" cy="345954"/>
          </a:xfrm>
          <a:prstGeom prst="snip2DiagRect">
            <a:avLst>
              <a:gd name="adj1" fmla="val 0"/>
              <a:gd name="adj2" fmla="val 444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altLang="zh-CN" sz="1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11835EB-51C3-448A-A46B-BA9D6753BF24}"/>
              </a:ext>
            </a:extLst>
          </p:cNvPr>
          <p:cNvSpPr txBox="1"/>
          <p:nvPr/>
        </p:nvSpPr>
        <p:spPr>
          <a:xfrm>
            <a:off x="3673162" y="1881256"/>
            <a:ext cx="5512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商城定制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：提供应用后台管理员配置的方式，快速定制想要的商城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" name="矩形: 剪去对角 26">
            <a:extLst>
              <a:ext uri="{FF2B5EF4-FFF2-40B4-BE49-F238E27FC236}">
                <a16:creationId xmlns:a16="http://schemas.microsoft.com/office/drawing/2014/main" id="{60C62A21-1395-4EC6-BEA4-24B7BAB5E7EB}"/>
              </a:ext>
            </a:extLst>
          </p:cNvPr>
          <p:cNvSpPr/>
          <p:nvPr/>
        </p:nvSpPr>
        <p:spPr>
          <a:xfrm>
            <a:off x="3298074" y="2403772"/>
            <a:ext cx="6295877" cy="34595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altLang="zh-CN" sz="12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5D6574A-14BD-4E29-BF5B-5BEB687265DF}"/>
              </a:ext>
            </a:extLst>
          </p:cNvPr>
          <p:cNvSpPr txBox="1"/>
          <p:nvPr/>
        </p:nvSpPr>
        <p:spPr>
          <a:xfrm>
            <a:off x="3673162" y="2414853"/>
            <a:ext cx="5525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订单流程定制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：基于用户语言的配置能力，适应多种订单购物场景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矩形: 剪去对角 29">
            <a:extLst>
              <a:ext uri="{FF2B5EF4-FFF2-40B4-BE49-F238E27FC236}">
                <a16:creationId xmlns:a16="http://schemas.microsoft.com/office/drawing/2014/main" id="{72239A4D-14FD-4C28-A7A0-23C312A2C297}"/>
              </a:ext>
            </a:extLst>
          </p:cNvPr>
          <p:cNvSpPr/>
          <p:nvPr/>
        </p:nvSpPr>
        <p:spPr>
          <a:xfrm>
            <a:off x="2187495" y="3570977"/>
            <a:ext cx="7906074" cy="1353600"/>
          </a:xfrm>
          <a:prstGeom prst="snip2Diag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684B906-AF8D-4AE0-ADAF-F900B0BF8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0" y="3799793"/>
            <a:ext cx="491621" cy="49162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8817ACEF-5284-4BD8-A0B8-451EB6001893}"/>
              </a:ext>
            </a:extLst>
          </p:cNvPr>
          <p:cNvSpPr txBox="1"/>
          <p:nvPr/>
        </p:nvSpPr>
        <p:spPr>
          <a:xfrm>
            <a:off x="2304227" y="4313812"/>
            <a:ext cx="90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en-US" altLang="zh-CN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剪去对角 32">
            <a:extLst>
              <a:ext uri="{FF2B5EF4-FFF2-40B4-BE49-F238E27FC236}">
                <a16:creationId xmlns:a16="http://schemas.microsoft.com/office/drawing/2014/main" id="{5D77DB74-C6D9-4490-AE71-6E5C89AC4435}"/>
              </a:ext>
            </a:extLst>
          </p:cNvPr>
          <p:cNvSpPr/>
          <p:nvPr/>
        </p:nvSpPr>
        <p:spPr>
          <a:xfrm>
            <a:off x="3298074" y="3875647"/>
            <a:ext cx="6295877" cy="734683"/>
          </a:xfrm>
          <a:prstGeom prst="snip2DiagRect">
            <a:avLst>
              <a:gd name="adj1" fmla="val 0"/>
              <a:gd name="adj2" fmla="val 444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精细化运营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：通过消费者行为分析、以及店铺经营数据分析，发现数据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背后的商业价值，形成用户画像并及时调整商城运营策略</a:t>
            </a:r>
            <a:endParaRPr lang="en-US" altLang="zh-CN" sz="1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8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B0E502E4-1029-469F-88AA-D070C240AD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rgbClr val="C00000"/>
                </a:solidFill>
              </a:rPr>
              <a:t>04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5CC5C5C-9FBB-4482-AF75-73553ED09A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FOUR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D3F1A5BD-7A90-42A8-A7D1-113BA32AEC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快速入门</a:t>
            </a:r>
          </a:p>
        </p:txBody>
      </p:sp>
      <p:cxnSp>
        <p:nvCxnSpPr>
          <p:cNvPr id="5" name="PA-直接连接符 4">
            <a:extLst>
              <a:ext uri="{FF2B5EF4-FFF2-40B4-BE49-F238E27FC236}">
                <a16:creationId xmlns:a16="http://schemas.microsoft.com/office/drawing/2014/main" id="{3E57C317-2F5A-4B8D-AC96-DC9177DA36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SlideNumber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PA-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快速入门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E33393-1283-4CAF-A003-47207F6F927A}"/>
              </a:ext>
            </a:extLst>
          </p:cNvPr>
          <p:cNvSpPr txBox="1"/>
          <p:nvPr/>
        </p:nvSpPr>
        <p:spPr>
          <a:xfrm>
            <a:off x="1057275" y="2485162"/>
            <a:ext cx="10191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商业云后台管理 </a:t>
            </a:r>
            <a:r>
              <a:rPr lang="en-US" altLang="zh-CN" b="1" i="0" u="none" strike="noStrike" dirty="0">
                <a:solidFill>
                  <a:srgbClr val="303030"/>
                </a:solidFill>
                <a:effectLst/>
                <a:latin typeface="Inter UI"/>
                <a:hlinkClick r:id="rId5"/>
              </a:rPr>
              <a:t>https://uat.utcook.com/biz-cloud/admin/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 </a:t>
            </a:r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平台管理：</a:t>
            </a:r>
            <a:r>
              <a:rPr lang="en-US" altLang="zh-CN" b="0" i="0" dirty="0" err="1">
                <a:solidFill>
                  <a:srgbClr val="303030"/>
                </a:solidFill>
                <a:effectLst/>
                <a:latin typeface="Inter UI"/>
              </a:rPr>
              <a:t>buz_admin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/123456</a:t>
            </a:r>
          </a:p>
          <a:p>
            <a:pPr algn="l"/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商业云应用管理 </a:t>
            </a:r>
            <a:r>
              <a:rPr lang="en-US" altLang="zh-CN" b="1" i="0" u="none" strike="noStrike" dirty="0">
                <a:solidFill>
                  <a:srgbClr val="303030"/>
                </a:solidFill>
                <a:effectLst/>
                <a:latin typeface="Inter UI"/>
                <a:hlinkClick r:id="rId6"/>
              </a:rPr>
              <a:t>https://uat.utcook.com/biz-cloud/mall/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 </a:t>
            </a:r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商城用户点餐：</a:t>
            </a:r>
            <a:r>
              <a:rPr lang="en-US" altLang="zh-CN" b="0" i="0" dirty="0" err="1">
                <a:solidFill>
                  <a:srgbClr val="303030"/>
                </a:solidFill>
                <a:effectLst/>
                <a:latin typeface="Inter UI"/>
              </a:rPr>
              <a:t>buz_cpmall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/123456</a:t>
            </a:r>
          </a:p>
          <a:p>
            <a:pPr algn="l"/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商业云商家管理 </a:t>
            </a:r>
            <a:r>
              <a:rPr lang="en-US" altLang="zh-CN" b="1" i="0" u="none" strike="noStrike" dirty="0">
                <a:solidFill>
                  <a:srgbClr val="303030"/>
                </a:solidFill>
                <a:effectLst/>
                <a:latin typeface="Inter UI"/>
                <a:hlinkClick r:id="rId7"/>
              </a:rPr>
              <a:t>https://uat.utcook.com/biz-cloud/seller/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 </a:t>
            </a:r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店铺用户点餐：</a:t>
            </a:r>
            <a:r>
              <a:rPr lang="en-US" altLang="zh-CN" b="0" i="0" dirty="0" err="1">
                <a:solidFill>
                  <a:srgbClr val="303030"/>
                </a:solidFill>
                <a:effectLst/>
                <a:latin typeface="Inter UI"/>
              </a:rPr>
              <a:t>buz_cpseller</a:t>
            </a:r>
            <a:r>
              <a:rPr lang="en-US" altLang="zh-CN" b="0" i="0" dirty="0">
                <a:solidFill>
                  <a:srgbClr val="303030"/>
                </a:solidFill>
                <a:effectLst/>
                <a:latin typeface="Inter UI"/>
              </a:rPr>
              <a:t>/123456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D150DB-C221-4145-A10B-DAA5FE54E739}"/>
              </a:ext>
            </a:extLst>
          </p:cNvPr>
          <p:cNvSpPr txBox="1"/>
          <p:nvPr/>
        </p:nvSpPr>
        <p:spPr>
          <a:xfrm>
            <a:off x="1057275" y="3738434"/>
            <a:ext cx="10191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03030"/>
                </a:solidFill>
                <a:effectLst/>
                <a:latin typeface="Inter UI"/>
              </a:rPr>
              <a:t>商业产品使用手册：</a:t>
            </a:r>
            <a:r>
              <a:rPr lang="en-US" altLang="zh-CN" dirty="0">
                <a:hlinkClick r:id="rId8"/>
              </a:rPr>
              <a:t>https://docsutyun.baklib.com/-/preview-article/f4162f5c-c64e-4edc-9e47-5bac2e21f8a9#header-12</a:t>
            </a:r>
            <a:endParaRPr lang="en-US" altLang="zh-CN" dirty="0"/>
          </a:p>
          <a:p>
            <a:pPr algn="l"/>
            <a:endParaRPr lang="en-US" altLang="zh-CN" b="0" i="0" dirty="0">
              <a:solidFill>
                <a:srgbClr val="303030"/>
              </a:solidFill>
              <a:effectLst/>
              <a:latin typeface="Inter UI"/>
            </a:endParaRPr>
          </a:p>
          <a:p>
            <a:pPr algn="l"/>
            <a:r>
              <a:rPr lang="zh-CN" altLang="en-US" dirty="0">
                <a:solidFill>
                  <a:srgbClr val="303030"/>
                </a:solidFill>
                <a:latin typeface="Inter UI"/>
              </a:rPr>
              <a:t>商业云产品接口文档：</a:t>
            </a:r>
            <a:endParaRPr lang="en-US" altLang="zh-CN" b="0" i="0" dirty="0">
              <a:solidFill>
                <a:srgbClr val="303030"/>
              </a:solidFill>
              <a:effectLst/>
              <a:latin typeface="Inter UI"/>
            </a:endParaRPr>
          </a:p>
        </p:txBody>
      </p: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B0E502E4-1029-469F-88AA-D070C240AD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rgbClr val="C00000"/>
                </a:solidFill>
              </a:rPr>
              <a:t>05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5CC5C5C-9FBB-4482-AF75-73553ED09A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FIVE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D3F1A5BD-7A90-42A8-A7D1-113BA32AEC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应用案例</a:t>
            </a:r>
          </a:p>
        </p:txBody>
      </p:sp>
      <p:cxnSp>
        <p:nvCxnSpPr>
          <p:cNvPr id="5" name="PA-直接连接符 4">
            <a:extLst>
              <a:ext uri="{FF2B5EF4-FFF2-40B4-BE49-F238E27FC236}">
                <a16:creationId xmlns:a16="http://schemas.microsoft.com/office/drawing/2014/main" id="{3E57C317-2F5A-4B8D-AC96-DC9177DA36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r>
              <a:rPr lang="en-US" altLang="zh-CN" dirty="0"/>
              <a:t>-</a:t>
            </a:r>
            <a:r>
              <a:rPr lang="zh-CN" altLang="en-US" dirty="0"/>
              <a:t>智厨</a:t>
            </a:r>
          </a:p>
        </p:txBody>
      </p:sp>
      <p:sp>
        <p:nvSpPr>
          <p:cNvPr id="9" name="PA-SlideNumberPlaceholder 1">
            <a:extLst>
              <a:ext uri="{FF2B5EF4-FFF2-40B4-BE49-F238E27FC236}">
                <a16:creationId xmlns:a16="http://schemas.microsoft.com/office/drawing/2014/main" id="{2CE21712-63B1-4FF8-9175-567A28FE65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266920" y="6480175"/>
            <a:ext cx="2743470" cy="365125"/>
          </a:xfrm>
        </p:spPr>
        <p:txBody>
          <a:bodyPr/>
          <a:lstStyle/>
          <a:p>
            <a:fld id="{F33A6037-1EEA-4892-99E6-C23EFC235DFA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451EDA-48FC-4C94-A3FC-71D7B9BE0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" y="1022097"/>
            <a:ext cx="8825990" cy="3402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DC864D-0753-4512-B9A0-9731F569DC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" y="4565567"/>
            <a:ext cx="3263676" cy="18208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1834F4-E781-47F6-B59C-C97400C8B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12315" y="4602077"/>
            <a:ext cx="3263676" cy="18780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1BD1F97-652B-4596-9A6A-6DC926CD3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00" y="4565567"/>
            <a:ext cx="3308860" cy="18780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9946D5-B19E-49A5-BC2C-EA614D0A1B13}"/>
              </a:ext>
            </a:extLst>
          </p:cNvPr>
          <p:cNvSpPr txBox="1"/>
          <p:nvPr/>
        </p:nvSpPr>
        <p:spPr>
          <a:xfrm>
            <a:off x="9705975" y="186253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智厨：基于商业云，实现了商品管理，上下架补货，订单等功能</a:t>
            </a:r>
          </a:p>
        </p:txBody>
      </p: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SlideNumber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PA-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商业云产品交流群（企业微信）</a:t>
            </a:r>
          </a:p>
        </p:txBody>
      </p:sp>
      <p:sp>
        <p:nvSpPr>
          <p:cNvPr id="4" name="PA-矩形 3"/>
          <p:cNvSpPr/>
          <p:nvPr>
            <p:custDataLst>
              <p:tags r:id="rId4"/>
            </p:custDataLst>
          </p:nvPr>
        </p:nvSpPr>
        <p:spPr>
          <a:xfrm>
            <a:off x="5080339" y="538376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商业云产品交流群</a:t>
            </a:r>
            <a:endParaRPr lang="en-US" altLang="zh-CN" dirty="0"/>
          </a:p>
          <a:p>
            <a:pPr algn="ctr"/>
            <a:r>
              <a:rPr lang="zh-CN" altLang="en-US" dirty="0"/>
              <a:t>（企业微信）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3AC08C-49C8-48F9-B1A3-CEF1DB935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41250" r="25640" b="27639"/>
          <a:stretch/>
        </p:blipFill>
        <p:spPr>
          <a:xfrm>
            <a:off x="4562475" y="1823815"/>
            <a:ext cx="3067050" cy="32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4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697752" y="0"/>
            <a:ext cx="260532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PA-直接连接符 6"/>
          <p:cNvCxnSpPr/>
          <p:nvPr>
            <p:custDataLst>
              <p:tags r:id="rId3"/>
            </p:custDataLst>
          </p:nvPr>
        </p:nvCxnSpPr>
        <p:spPr>
          <a:xfrm>
            <a:off x="549363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-组合 7"/>
          <p:cNvGrpSpPr/>
          <p:nvPr>
            <p:custDataLst>
              <p:tags r:id="rId4"/>
            </p:custDataLst>
          </p:nvPr>
        </p:nvGrpSpPr>
        <p:grpSpPr>
          <a:xfrm>
            <a:off x="962902" y="2415361"/>
            <a:ext cx="2340179" cy="1552936"/>
            <a:chOff x="1350344" y="1909168"/>
            <a:chExt cx="2512618" cy="1552936"/>
          </a:xfrm>
        </p:grpSpPr>
        <p:sp>
          <p:nvSpPr>
            <p:cNvPr id="9" name="PA-文本框 8"/>
            <p:cNvSpPr txBox="1"/>
            <p:nvPr>
              <p:custDataLst>
                <p:tags r:id="rId36"/>
              </p:custDataLst>
            </p:nvPr>
          </p:nvSpPr>
          <p:spPr>
            <a:xfrm>
              <a:off x="1475903" y="190916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</a:rPr>
                <a:t>目录</a:t>
              </a:r>
            </a:p>
          </p:txBody>
        </p:sp>
        <p:sp>
          <p:nvSpPr>
            <p:cNvPr id="10" name="PA-文本框 7"/>
            <p:cNvSpPr txBox="1"/>
            <p:nvPr>
              <p:custDataLst>
                <p:tags r:id="rId37"/>
              </p:custDataLst>
            </p:nvPr>
          </p:nvSpPr>
          <p:spPr>
            <a:xfrm>
              <a:off x="1350344" y="2843986"/>
              <a:ext cx="2512618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-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863" y="1703989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</a:p>
        </p:txBody>
      </p:sp>
      <p:sp>
        <p:nvSpPr>
          <p:cNvPr id="12" name="PA-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57863" y="4981077"/>
            <a:ext cx="2343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产品特点和优势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-文本框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57863" y="3342533"/>
            <a:ext cx="2087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主要应用场景</a:t>
            </a:r>
          </a:p>
        </p:txBody>
      </p:sp>
      <p:cxnSp>
        <p:nvCxnSpPr>
          <p:cNvPr id="14" name="PA-直接连接符 13"/>
          <p:cNvCxnSpPr/>
          <p:nvPr>
            <p:custDataLst>
              <p:tags r:id="rId8"/>
            </p:custDataLst>
          </p:nvPr>
        </p:nvCxnSpPr>
        <p:spPr>
          <a:xfrm>
            <a:off x="3473992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PA-组合 14"/>
          <p:cNvGrpSpPr/>
          <p:nvPr>
            <p:custDataLst>
              <p:tags r:id="rId9"/>
            </p:custDataLst>
          </p:nvPr>
        </p:nvGrpSpPr>
        <p:grpSpPr>
          <a:xfrm>
            <a:off x="4097244" y="3277442"/>
            <a:ext cx="591847" cy="591847"/>
            <a:chOff x="4073856" y="2511360"/>
            <a:chExt cx="1439232" cy="1439232"/>
          </a:xfrm>
        </p:grpSpPr>
        <p:sp>
          <p:nvSpPr>
            <p:cNvPr id="16" name="PA-íşľïdé"/>
            <p:cNvSpPr/>
            <p:nvPr>
              <p:custDataLst>
                <p:tags r:id="rId34"/>
              </p:custDataLst>
            </p:nvPr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PA-ïSļídê"/>
            <p:cNvSpPr/>
            <p:nvPr>
              <p:custDataLst>
                <p:tags r:id="rId35"/>
              </p:custDataLst>
            </p:nvPr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18" name="PA-组合 17"/>
          <p:cNvGrpSpPr/>
          <p:nvPr>
            <p:custDataLst>
              <p:tags r:id="rId10"/>
            </p:custDataLst>
          </p:nvPr>
        </p:nvGrpSpPr>
        <p:grpSpPr>
          <a:xfrm>
            <a:off x="4097244" y="4915986"/>
            <a:ext cx="591847" cy="591847"/>
            <a:chOff x="6678912" y="2511360"/>
            <a:chExt cx="1439232" cy="1439232"/>
          </a:xfrm>
        </p:grpSpPr>
        <p:sp>
          <p:nvSpPr>
            <p:cNvPr id="19" name="PA-îṣ1iďê"/>
            <p:cNvSpPr/>
            <p:nvPr>
              <p:custDataLst>
                <p:tags r:id="rId32"/>
              </p:custDataLst>
            </p:nvPr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0" name="PA-ïsļíďe"/>
            <p:cNvSpPr/>
            <p:nvPr>
              <p:custDataLst>
                <p:tags r:id="rId33"/>
              </p:custDataLst>
            </p:nvPr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21" name="PA-组合 20"/>
          <p:cNvGrpSpPr/>
          <p:nvPr>
            <p:custDataLst>
              <p:tags r:id="rId11"/>
            </p:custDataLst>
          </p:nvPr>
        </p:nvGrpSpPr>
        <p:grpSpPr>
          <a:xfrm>
            <a:off x="8046658" y="1638898"/>
            <a:ext cx="591847" cy="591847"/>
            <a:chOff x="9283968" y="2511360"/>
            <a:chExt cx="1439232" cy="1439232"/>
          </a:xfrm>
        </p:grpSpPr>
        <p:sp>
          <p:nvSpPr>
            <p:cNvPr id="22" name="PA-iṩ1iḍé"/>
            <p:cNvSpPr/>
            <p:nvPr>
              <p:custDataLst>
                <p:tags r:id="rId30"/>
              </p:custDataLst>
            </p:nvPr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PA-íṥḻiḑê"/>
            <p:cNvSpPr/>
            <p:nvPr>
              <p:custDataLst>
                <p:tags r:id="rId31"/>
              </p:custDataLst>
            </p:nvPr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24" name="PA-组合 23"/>
          <p:cNvGrpSpPr/>
          <p:nvPr>
            <p:custDataLst>
              <p:tags r:id="rId12"/>
            </p:custDataLst>
          </p:nvPr>
        </p:nvGrpSpPr>
        <p:grpSpPr>
          <a:xfrm>
            <a:off x="8046658" y="3277442"/>
            <a:ext cx="591847" cy="591847"/>
            <a:chOff x="6678912" y="2511360"/>
            <a:chExt cx="1439232" cy="1439232"/>
          </a:xfrm>
        </p:grpSpPr>
        <p:sp>
          <p:nvSpPr>
            <p:cNvPr id="25" name="PA-îṣ1iďê"/>
            <p:cNvSpPr/>
            <p:nvPr>
              <p:custDataLst>
                <p:tags r:id="rId28"/>
              </p:custDataLst>
            </p:nvPr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PA-ïsļíďe"/>
            <p:cNvSpPr/>
            <p:nvPr>
              <p:custDataLst>
                <p:tags r:id="rId29"/>
              </p:custDataLst>
            </p:nvPr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27" name="PA-组合 26"/>
          <p:cNvGrpSpPr/>
          <p:nvPr>
            <p:custDataLst>
              <p:tags r:id="rId13"/>
            </p:custDataLst>
          </p:nvPr>
        </p:nvGrpSpPr>
        <p:grpSpPr>
          <a:xfrm>
            <a:off x="8046657" y="4915986"/>
            <a:ext cx="591847" cy="591847"/>
            <a:chOff x="9283968" y="2511360"/>
            <a:chExt cx="1439232" cy="1439232"/>
          </a:xfrm>
        </p:grpSpPr>
        <p:sp>
          <p:nvSpPr>
            <p:cNvPr id="28" name="PA-iṩ1iḍé"/>
            <p:cNvSpPr/>
            <p:nvPr>
              <p:custDataLst>
                <p:tags r:id="rId26"/>
              </p:custDataLst>
            </p:nvPr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9" name="PA-íṥḻiḑê"/>
            <p:cNvSpPr/>
            <p:nvPr>
              <p:custDataLst>
                <p:tags r:id="rId27"/>
              </p:custDataLst>
            </p:nvPr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30" name="PA-组合 29"/>
          <p:cNvGrpSpPr/>
          <p:nvPr>
            <p:custDataLst>
              <p:tags r:id="rId14"/>
            </p:custDataLst>
          </p:nvPr>
        </p:nvGrpSpPr>
        <p:grpSpPr>
          <a:xfrm>
            <a:off x="4097244" y="1638898"/>
            <a:ext cx="591847" cy="591847"/>
            <a:chOff x="6678912" y="2511360"/>
            <a:chExt cx="1439232" cy="1439232"/>
          </a:xfrm>
        </p:grpSpPr>
        <p:sp>
          <p:nvSpPr>
            <p:cNvPr id="31" name="PA-îṣ1iďê"/>
            <p:cNvSpPr/>
            <p:nvPr>
              <p:custDataLst>
                <p:tags r:id="rId24"/>
              </p:custDataLst>
            </p:nvPr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PA-ïsļíďe"/>
            <p:cNvSpPr/>
            <p:nvPr>
              <p:custDataLst>
                <p:tags r:id="rId25"/>
              </p:custDataLst>
            </p:nvPr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sp>
        <p:nvSpPr>
          <p:cNvPr id="33" name="PA-文本框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25639" y="1728493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快速入门</a:t>
            </a:r>
          </a:p>
        </p:txBody>
      </p:sp>
      <p:sp>
        <p:nvSpPr>
          <p:cNvPr id="34" name="PA-文本框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25639" y="5005581"/>
            <a:ext cx="2856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主要功能及接口说明</a:t>
            </a:r>
          </a:p>
        </p:txBody>
      </p:sp>
      <p:sp>
        <p:nvSpPr>
          <p:cNvPr id="35" name="PA-文本框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825639" y="3367037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</a:p>
        </p:txBody>
      </p:sp>
      <p:sp>
        <p:nvSpPr>
          <p:cNvPr id="36" name="PA-矩形 35"/>
          <p:cNvSpPr/>
          <p:nvPr>
            <p:custDataLst>
              <p:tags r:id="rId18"/>
            </p:custDataLst>
          </p:nvPr>
        </p:nvSpPr>
        <p:spPr>
          <a:xfrm>
            <a:off x="4857863" y="2104099"/>
            <a:ext cx="18870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</a:rPr>
              <a:t>roduct description</a:t>
            </a:r>
          </a:p>
        </p:txBody>
      </p:sp>
      <p:sp>
        <p:nvSpPr>
          <p:cNvPr id="37" name="PA-矩形 36"/>
          <p:cNvSpPr/>
          <p:nvPr>
            <p:custDataLst>
              <p:tags r:id="rId19"/>
            </p:custDataLst>
          </p:nvPr>
        </p:nvSpPr>
        <p:spPr>
          <a:xfrm>
            <a:off x="4857863" y="3742643"/>
            <a:ext cx="1911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Application scenario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PA-矩形 37"/>
          <p:cNvSpPr/>
          <p:nvPr>
            <p:custDataLst>
              <p:tags r:id="rId20"/>
            </p:custDataLst>
          </p:nvPr>
        </p:nvSpPr>
        <p:spPr>
          <a:xfrm>
            <a:off x="4857863" y="5364394"/>
            <a:ext cx="1908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</a:rPr>
              <a:t>roduct 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advantages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PA-矩形 38"/>
          <p:cNvSpPr/>
          <p:nvPr>
            <p:custDataLst>
              <p:tags r:id="rId21"/>
            </p:custDataLst>
          </p:nvPr>
        </p:nvSpPr>
        <p:spPr>
          <a:xfrm>
            <a:off x="8825638" y="2104099"/>
            <a:ext cx="11031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Quick start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PA-矩形 39"/>
          <p:cNvSpPr/>
          <p:nvPr>
            <p:custDataLst>
              <p:tags r:id="rId22"/>
            </p:custDataLst>
          </p:nvPr>
        </p:nvSpPr>
        <p:spPr>
          <a:xfrm>
            <a:off x="8825638" y="3742643"/>
            <a:ext cx="12250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PA-矩形 40"/>
          <p:cNvSpPr/>
          <p:nvPr>
            <p:custDataLst>
              <p:tags r:id="rId23"/>
            </p:custDataLst>
          </p:nvPr>
        </p:nvSpPr>
        <p:spPr>
          <a:xfrm>
            <a:off x="8825638" y="5364394"/>
            <a:ext cx="20906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Function and interface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B0E502E4-1029-469F-88AA-D070C240AD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01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5CC5C5C-9FBB-4482-AF75-73553ED09A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ONE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D3F1A5BD-7A90-42A8-A7D1-113BA32AEC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产品概述</a:t>
            </a:r>
          </a:p>
        </p:txBody>
      </p:sp>
      <p:cxnSp>
        <p:nvCxnSpPr>
          <p:cNvPr id="5" name="PA-直接连接符 4">
            <a:extLst>
              <a:ext uri="{FF2B5EF4-FFF2-40B4-BE49-F238E27FC236}">
                <a16:creationId xmlns:a16="http://schemas.microsoft.com/office/drawing/2014/main" id="{3E57C317-2F5A-4B8D-AC96-DC9177DA36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SlideNumber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PA-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商业云</a:t>
            </a:r>
            <a:r>
              <a:rPr lang="en-US" altLang="zh-CN" dirty="0"/>
              <a:t>-</a:t>
            </a:r>
            <a:r>
              <a:rPr lang="zh-CN" altLang="en-US" dirty="0"/>
              <a:t>是什么？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26827A4-70AD-4B26-A361-CDE168A8DB05}"/>
              </a:ext>
            </a:extLst>
          </p:cNvPr>
          <p:cNvSpPr txBox="1"/>
          <p:nvPr/>
        </p:nvSpPr>
        <p:spPr>
          <a:xfrm>
            <a:off x="7340252" y="319789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328231-5597-411A-99BA-D31637E303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10100" y="1892300"/>
            <a:ext cx="2949525" cy="9387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6100" dirty="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</a:t>
            </a:r>
            <a:r>
              <a:rPr lang="zh-CN" altLang="en-US" sz="5400" dirty="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软件</a:t>
            </a:r>
            <a:endParaRPr lang="zh-CN" altLang="en-US" sz="6100" dirty="0">
              <a:solidFill>
                <a:srgbClr val="F8D16B"/>
              </a:solidFill>
              <a:latin typeface="SimHei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864E37-505E-4798-BA28-A3B1A7B5CB7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51400" y="2692400"/>
            <a:ext cx="2693045" cy="6463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2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商城类</a:t>
            </a:r>
            <a:r>
              <a:rPr lang="en-US" altLang="zh-CN" sz="42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SAAS</a:t>
            </a:r>
            <a:endParaRPr lang="zh-CN" altLang="en-US" sz="4200">
              <a:solidFill>
                <a:srgbClr val="F8D16B"/>
              </a:solidFill>
              <a:latin typeface="SimHei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41BC52-3ED6-4D75-91E9-847CE409FAF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80000" y="1219200"/>
            <a:ext cx="2154436" cy="6463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200" dirty="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二级商城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B99CE0-4E46-4A31-8DF6-AB03AB40290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422900" y="3289300"/>
            <a:ext cx="1077218" cy="6463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2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31CF24-BEAF-4C2B-AEA6-FCF5776E051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283200" y="3822700"/>
            <a:ext cx="1692771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3300" dirty="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类似淘宝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798056-FC47-4B19-9697-4477B6394C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346700" y="990600"/>
            <a:ext cx="1615827" cy="3231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1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线下收银系统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A555C1-B108-43DF-9FA8-096E195F14A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37200" y="4330700"/>
            <a:ext cx="1077218" cy="3231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100">
                <a:solidFill>
                  <a:srgbClr val="DA5C48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电商系统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8BF6EE-99AE-4D82-883F-F9D951BCA8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03900" y="1790700"/>
            <a:ext cx="1308050" cy="2616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7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具备支付功能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29F5BF-9A20-4286-A22E-A519883F55D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635500" y="1765300"/>
            <a:ext cx="1090042" cy="2616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7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京东的翻版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6B7F05-1DAE-495A-B3BC-1903A4E76BD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89700" y="3200400"/>
            <a:ext cx="820738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6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商城软件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7DCB03B-0C47-48A1-AF7A-416C17E8CEF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638800" y="4889500"/>
            <a:ext cx="961802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5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商城类</a:t>
            </a:r>
            <a:r>
              <a:rPr lang="en-US" altLang="zh-CN" sz="15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SAAS</a:t>
            </a:r>
            <a:endParaRPr lang="zh-CN" altLang="en-US" sz="1500">
              <a:solidFill>
                <a:srgbClr val="F8D16B"/>
              </a:solidFill>
              <a:latin typeface="SimHei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1C0CBA-19D2-463C-86BC-4751E0EE877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787900" y="1460500"/>
            <a:ext cx="76944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5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二级商城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927B2D-D307-48A5-803A-A87ED0BD045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991100" y="3314700"/>
            <a:ext cx="38472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5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6C18F39-51B0-4181-A716-C4C9CF22552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702300" y="5308600"/>
            <a:ext cx="76944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5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类似淘宝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1F13D37-40C5-4900-B456-2CF1122EE54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740400" y="863600"/>
            <a:ext cx="76944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0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线下收银系统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C4C49A2-3AB1-488D-BCE8-0B36515BEEE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565900" y="3606800"/>
            <a:ext cx="51296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1000">
                <a:solidFill>
                  <a:srgbClr val="DA5C48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电商系统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9270D5-C794-4426-849F-10343D7BCA1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527800" y="3429000"/>
            <a:ext cx="692497" cy="1384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9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具备支付功能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910CB70-0683-42AD-A002-45F02C305F3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rot="-5400000">
            <a:off x="6943509" y="1641691"/>
            <a:ext cx="577081" cy="1384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9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京东的翻版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C28454-7865-47EC-9FDC-AA074323EE0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892800" y="5816600"/>
            <a:ext cx="461665" cy="1384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9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商城软件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C50D3E-1E5A-45A1-941F-0A67F1241F8F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553200" y="3759200"/>
            <a:ext cx="512961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商城类</a:t>
            </a:r>
            <a:r>
              <a:rPr lang="en-US" altLang="zh-CN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SAAS</a:t>
            </a:r>
            <a:endParaRPr lang="zh-CN" altLang="en-US" sz="800">
              <a:solidFill>
                <a:srgbClr val="C72F3C"/>
              </a:solidFill>
              <a:latin typeface="SimHei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30BBBCD-EBDD-43DF-8774-FBD113A6A3E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054600" y="3568700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DA5C48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二级商城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59D7D63-150D-47AD-8C37-990BE5B2D8E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705600" y="2463800"/>
            <a:ext cx="20518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7FE1AE-9BD4-48F7-9AB0-0498827816B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740400" y="3289300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4B1F3D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类似淘宝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B378E94-FB71-406D-A800-862095ED2CC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016500" y="1282700"/>
            <a:ext cx="61555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线下收银系统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C733108-8CEE-40AB-AD51-B831E1D5AC10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940300" y="2006600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DA5C48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电商系统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9D9C95B-396A-426D-BD1C-46F40E936F9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 rot="-5400000">
            <a:off x="7170579" y="2684621"/>
            <a:ext cx="615553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具备支付功能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82D4E65-3FC0-4881-B230-8D0EF932366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 rot="-5400000">
            <a:off x="4986675" y="2353925"/>
            <a:ext cx="512961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京东的翻版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E9D0580-ACD8-4234-AB37-407B873ACA0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 rot="-5400000">
            <a:off x="7298571" y="1870829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商城软件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8B2D5D6-3D2C-4F3D-BE5A-E54EE8152CE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 rot="-5400000">
            <a:off x="7094875" y="1655425"/>
            <a:ext cx="512961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商城类</a:t>
            </a:r>
            <a:r>
              <a:rPr lang="en-US" altLang="zh-CN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SAAS</a:t>
            </a:r>
            <a:endParaRPr lang="zh-CN" altLang="en-US" sz="800">
              <a:solidFill>
                <a:srgbClr val="C72F3C"/>
              </a:solidFill>
              <a:latin typeface="SimHei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FC927-F759-409B-9EF8-B9A23369B91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 rot="-5400000">
            <a:off x="4326771" y="2302629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F8D16B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二级商城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9FD10B4-5679-4772-9C50-51750F084EA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130800" y="3670300"/>
            <a:ext cx="20518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DA5C48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商城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9717A96-9011-478F-B907-8294942E21B4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 rot="-5400000">
            <a:off x="4517271" y="2874129"/>
            <a:ext cx="410369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800">
                <a:solidFill>
                  <a:srgbClr val="C72F3C"/>
                </a:solidFill>
                <a:latin typeface="SimHei" panose="02010609060101010101" pitchFamily="49" charset="-122"/>
                <a:ea typeface="黑体" panose="02010609060101010101" pitchFamily="49" charset="-122"/>
              </a:rPr>
              <a:t>类似淘宝</a:t>
            </a:r>
          </a:p>
        </p:txBody>
      </p:sp>
    </p:spTree>
    <p:extLst>
      <p:ext uri="{BB962C8B-B14F-4D97-AF65-F5344CB8AC3E}">
        <p14:creationId xmlns:p14="http://schemas.microsoft.com/office/powerpoint/2010/main" val="1663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12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9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83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73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36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16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9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79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18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7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77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84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15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57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51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6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35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69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225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349C-7ED2-491C-9891-181A477B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43" y="20022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商业云</a:t>
            </a:r>
            <a:r>
              <a:rPr lang="en-US" altLang="zh-CN" dirty="0">
                <a:latin typeface="+mn-ea"/>
                <a:ea typeface="+mn-ea"/>
              </a:rPr>
              <a:t>-</a:t>
            </a:r>
            <a:r>
              <a:rPr lang="zh-CN" altLang="en-US" sz="3200" dirty="0">
                <a:latin typeface="+mn-ea"/>
                <a:ea typeface="+mn-ea"/>
              </a:rPr>
              <a:t>一款集合商城入驻、门店管理的云平台</a:t>
            </a:r>
          </a:p>
        </p:txBody>
      </p:sp>
      <p:sp>
        <p:nvSpPr>
          <p:cNvPr id="4" name="íṩḻïdè">
            <a:extLst>
              <a:ext uri="{FF2B5EF4-FFF2-40B4-BE49-F238E27FC236}">
                <a16:creationId xmlns:a16="http://schemas.microsoft.com/office/drawing/2014/main" id="{9B4DA716-14D5-4360-9575-9C1469FD910A}"/>
              </a:ext>
            </a:extLst>
          </p:cNvPr>
          <p:cNvSpPr/>
          <p:nvPr/>
        </p:nvSpPr>
        <p:spPr>
          <a:xfrm>
            <a:off x="8536496" y="1123950"/>
            <a:ext cx="3649284" cy="5019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6" name="íŝľiḍé">
            <a:extLst>
              <a:ext uri="{FF2B5EF4-FFF2-40B4-BE49-F238E27FC236}">
                <a16:creationId xmlns:a16="http://schemas.microsoft.com/office/drawing/2014/main" id="{96479E3F-D591-4344-BD82-468C95BC5B72}"/>
              </a:ext>
            </a:extLst>
          </p:cNvPr>
          <p:cNvSpPr/>
          <p:nvPr/>
        </p:nvSpPr>
        <p:spPr>
          <a:xfrm rot="5400000">
            <a:off x="462604" y="1492378"/>
            <a:ext cx="4724646" cy="4356099"/>
          </a:xfrm>
          <a:prstGeom prst="blockArc">
            <a:avLst>
              <a:gd name="adj1" fmla="val 11276733"/>
              <a:gd name="adj2" fmla="val 20956921"/>
              <a:gd name="adj3" fmla="val 8266"/>
            </a:avLst>
          </a:prstGeom>
          <a:gradFill>
            <a:gsLst>
              <a:gs pos="0">
                <a:schemeClr val="bg1">
                  <a:lumMod val="85000"/>
                  <a:alpha val="51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7" name="îŝḷïḋé">
            <a:extLst>
              <a:ext uri="{FF2B5EF4-FFF2-40B4-BE49-F238E27FC236}">
                <a16:creationId xmlns:a16="http://schemas.microsoft.com/office/drawing/2014/main" id="{8DDCCDB1-6B48-4697-9A2F-1DC4BAA41CAC}"/>
              </a:ext>
            </a:extLst>
          </p:cNvPr>
          <p:cNvGrpSpPr/>
          <p:nvPr/>
        </p:nvGrpSpPr>
        <p:grpSpPr>
          <a:xfrm>
            <a:off x="3575788" y="1327848"/>
            <a:ext cx="4518973" cy="4792643"/>
            <a:chOff x="3575788" y="1327848"/>
            <a:chExt cx="4518973" cy="4792643"/>
          </a:xfrm>
        </p:grpSpPr>
        <p:grpSp>
          <p:nvGrpSpPr>
            <p:cNvPr id="31" name="ïś1îde">
              <a:extLst>
                <a:ext uri="{FF2B5EF4-FFF2-40B4-BE49-F238E27FC236}">
                  <a16:creationId xmlns:a16="http://schemas.microsoft.com/office/drawing/2014/main" id="{8673C151-E643-48D4-8A5C-10B558D10E37}"/>
                </a:ext>
              </a:extLst>
            </p:cNvPr>
            <p:cNvGrpSpPr/>
            <p:nvPr/>
          </p:nvGrpSpPr>
          <p:grpSpPr>
            <a:xfrm>
              <a:off x="4197340" y="3018775"/>
              <a:ext cx="3897421" cy="1358362"/>
              <a:chOff x="3959841" y="3018775"/>
              <a:chExt cx="3897421" cy="1358362"/>
            </a:xfrm>
          </p:grpSpPr>
          <p:sp>
            <p:nvSpPr>
              <p:cNvPr id="40" name="isliḋé">
                <a:extLst>
                  <a:ext uri="{FF2B5EF4-FFF2-40B4-BE49-F238E27FC236}">
                    <a16:creationId xmlns:a16="http://schemas.microsoft.com/office/drawing/2014/main" id="{299B99E0-FB95-4623-88B1-6057CBBE2BDC}"/>
                  </a:ext>
                </a:extLst>
              </p:cNvPr>
              <p:cNvSpPr/>
              <p:nvPr/>
            </p:nvSpPr>
            <p:spPr>
              <a:xfrm>
                <a:off x="3959841" y="3043696"/>
                <a:ext cx="1024614" cy="102461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zh-CN" altLang="en-US" dirty="0">
                    <a:latin typeface="+mn-ea"/>
                  </a:rPr>
                  <a:t>门店管理</a:t>
                </a:r>
                <a:endParaRPr dirty="0">
                  <a:latin typeface="+mn-ea"/>
                </a:endParaRPr>
              </a:p>
            </p:txBody>
          </p:sp>
          <p:sp>
            <p:nvSpPr>
              <p:cNvPr id="41" name="îš1íḑê">
                <a:extLst>
                  <a:ext uri="{FF2B5EF4-FFF2-40B4-BE49-F238E27FC236}">
                    <a16:creationId xmlns:a16="http://schemas.microsoft.com/office/drawing/2014/main" id="{21D49020-44CD-4116-9AA4-22C7A86D1709}"/>
                  </a:ext>
                </a:extLst>
              </p:cNvPr>
              <p:cNvSpPr/>
              <p:nvPr/>
            </p:nvSpPr>
            <p:spPr bwMode="auto">
              <a:xfrm>
                <a:off x="5141898" y="3460580"/>
                <a:ext cx="2715364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latin typeface="+mn-ea"/>
                  </a:rPr>
                  <a:t>直接下级</a:t>
                </a:r>
                <a:r>
                  <a:rPr lang="en-US" altLang="zh-CN" sz="1200" b="1" dirty="0">
                    <a:latin typeface="+mn-ea"/>
                  </a:rPr>
                  <a:t>-</a:t>
                </a:r>
                <a:r>
                  <a:rPr lang="zh-CN" altLang="en-US" sz="1200" b="1" dirty="0">
                    <a:latin typeface="+mn-ea"/>
                  </a:rPr>
                  <a:t>门店管理员</a:t>
                </a:r>
                <a:endParaRPr lang="en-US" altLang="zh-CN" sz="1200" b="1" dirty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+mn-ea"/>
                  </a:rPr>
                  <a:t>具备创建门店的权限，是管理自身门店的最高管理者，具备审核门店的权力</a:t>
                </a:r>
                <a:endParaRPr lang="en-US" altLang="zh-CN" sz="1200" dirty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1200" dirty="0">
                  <a:latin typeface="+mn-ea"/>
                </a:endParaRPr>
              </a:p>
            </p:txBody>
          </p:sp>
          <p:sp>
            <p:nvSpPr>
              <p:cNvPr id="42" name="ïšḷíḍê">
                <a:extLst>
                  <a:ext uri="{FF2B5EF4-FFF2-40B4-BE49-F238E27FC236}">
                    <a16:creationId xmlns:a16="http://schemas.microsoft.com/office/drawing/2014/main" id="{2CE6C04D-EBFF-466A-8CD7-2C7F03B42F12}"/>
                  </a:ext>
                </a:extLst>
              </p:cNvPr>
              <p:cNvSpPr txBox="1"/>
              <p:nvPr/>
            </p:nvSpPr>
            <p:spPr bwMode="auto">
              <a:xfrm>
                <a:off x="5141898" y="3018775"/>
                <a:ext cx="27153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latin typeface="+mn-ea"/>
                  </a:rPr>
                  <a:t>门店管理员</a:t>
                </a:r>
                <a:endParaRPr lang="en-US" altLang="zh-CN" sz="1600" b="1" dirty="0">
                  <a:latin typeface="+mn-ea"/>
                </a:endParaRPr>
              </a:p>
            </p:txBody>
          </p:sp>
        </p:grpSp>
        <p:grpSp>
          <p:nvGrpSpPr>
            <p:cNvPr id="32" name="í$1íḓè">
              <a:extLst>
                <a:ext uri="{FF2B5EF4-FFF2-40B4-BE49-F238E27FC236}">
                  <a16:creationId xmlns:a16="http://schemas.microsoft.com/office/drawing/2014/main" id="{1CE8AFCF-E896-46B6-9987-D342BCCF3ADF}"/>
                </a:ext>
              </a:extLst>
            </p:cNvPr>
            <p:cNvGrpSpPr/>
            <p:nvPr/>
          </p:nvGrpSpPr>
          <p:grpSpPr>
            <a:xfrm>
              <a:off x="3575788" y="1327848"/>
              <a:ext cx="3897421" cy="1358362"/>
              <a:chOff x="3959841" y="3018775"/>
              <a:chExt cx="3897421" cy="1358362"/>
            </a:xfrm>
          </p:grpSpPr>
          <p:sp>
            <p:nvSpPr>
              <p:cNvPr id="37" name="îSļïḋê">
                <a:extLst>
                  <a:ext uri="{FF2B5EF4-FFF2-40B4-BE49-F238E27FC236}">
                    <a16:creationId xmlns:a16="http://schemas.microsoft.com/office/drawing/2014/main" id="{EE46BFD3-3656-45E3-A35D-DAC1BD0B5B7E}"/>
                  </a:ext>
                </a:extLst>
              </p:cNvPr>
              <p:cNvSpPr/>
              <p:nvPr/>
            </p:nvSpPr>
            <p:spPr>
              <a:xfrm>
                <a:off x="3959841" y="3043696"/>
                <a:ext cx="1024614" cy="102461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zh-CN" altLang="en-US" dirty="0">
                    <a:latin typeface="+mn-ea"/>
                  </a:rPr>
                  <a:t>开发者</a:t>
                </a:r>
                <a:endParaRPr dirty="0">
                  <a:latin typeface="+mn-ea"/>
                </a:endParaRPr>
              </a:p>
            </p:txBody>
          </p:sp>
          <p:sp>
            <p:nvSpPr>
              <p:cNvPr id="38" name="ïṧļïďê">
                <a:extLst>
                  <a:ext uri="{FF2B5EF4-FFF2-40B4-BE49-F238E27FC236}">
                    <a16:creationId xmlns:a16="http://schemas.microsoft.com/office/drawing/2014/main" id="{13D4177C-2704-4063-B689-80157448C8B5}"/>
                  </a:ext>
                </a:extLst>
              </p:cNvPr>
              <p:cNvSpPr/>
              <p:nvPr/>
            </p:nvSpPr>
            <p:spPr bwMode="auto">
              <a:xfrm>
                <a:off x="5141898" y="3460580"/>
                <a:ext cx="2715364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latin typeface="+mn-ea"/>
                  </a:rPr>
                  <a:t>直接下级</a:t>
                </a:r>
                <a:r>
                  <a:rPr lang="en-US" altLang="zh-CN" sz="1200" b="1" dirty="0">
                    <a:latin typeface="+mn-ea"/>
                  </a:rPr>
                  <a:t>-</a:t>
                </a:r>
                <a:r>
                  <a:rPr lang="zh-CN" altLang="en-US" sz="1200" b="1" dirty="0">
                    <a:latin typeface="+mn-ea"/>
                  </a:rPr>
                  <a:t>商城管理员</a:t>
                </a:r>
                <a:endParaRPr lang="en-US" altLang="zh-CN" sz="1200" b="1" dirty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+mn-ea"/>
                  </a:rPr>
                  <a:t>具备创建商城，门店的所有权限，是系统的唯一</a:t>
                </a:r>
                <a:r>
                  <a:rPr lang="en-US" altLang="zh-CN" sz="1200" dirty="0">
                    <a:latin typeface="+mn-ea"/>
                  </a:rPr>
                  <a:t>admin</a:t>
                </a:r>
                <a:r>
                  <a:rPr lang="zh-CN" altLang="en-US" sz="1200" dirty="0">
                    <a:latin typeface="+mn-ea"/>
                  </a:rPr>
                  <a:t>管理员，具备审核商城的权力</a:t>
                </a:r>
                <a:endParaRPr lang="en-US" altLang="zh-CN" sz="1200" dirty="0">
                  <a:latin typeface="+mn-ea"/>
                </a:endParaRPr>
              </a:p>
            </p:txBody>
          </p:sp>
          <p:sp>
            <p:nvSpPr>
              <p:cNvPr id="39" name="ïṩ1ïdè">
                <a:extLst>
                  <a:ext uri="{FF2B5EF4-FFF2-40B4-BE49-F238E27FC236}">
                    <a16:creationId xmlns:a16="http://schemas.microsoft.com/office/drawing/2014/main" id="{0659F492-AD17-40CD-A782-9ADF5EEA4E4D}"/>
                  </a:ext>
                </a:extLst>
              </p:cNvPr>
              <p:cNvSpPr txBox="1"/>
              <p:nvPr/>
            </p:nvSpPr>
            <p:spPr bwMode="auto">
              <a:xfrm>
                <a:off x="5141898" y="3018775"/>
                <a:ext cx="27153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latin typeface="+mn-ea"/>
                  </a:rPr>
                  <a:t>开发者</a:t>
                </a:r>
                <a:endParaRPr lang="en-US" altLang="zh-CN" sz="1600" b="1" dirty="0">
                  <a:latin typeface="+mn-ea"/>
                </a:endParaRPr>
              </a:p>
            </p:txBody>
          </p:sp>
        </p:grpSp>
        <p:grpSp>
          <p:nvGrpSpPr>
            <p:cNvPr id="33" name="íŝ1íḓè">
              <a:extLst>
                <a:ext uri="{FF2B5EF4-FFF2-40B4-BE49-F238E27FC236}">
                  <a16:creationId xmlns:a16="http://schemas.microsoft.com/office/drawing/2014/main" id="{AD7EF444-26B6-4DD8-AB1A-E9613A89C508}"/>
                </a:ext>
              </a:extLst>
            </p:cNvPr>
            <p:cNvGrpSpPr/>
            <p:nvPr/>
          </p:nvGrpSpPr>
          <p:grpSpPr>
            <a:xfrm>
              <a:off x="3575788" y="4762129"/>
              <a:ext cx="3897421" cy="1358362"/>
              <a:chOff x="3959841" y="3018775"/>
              <a:chExt cx="3897421" cy="1358362"/>
            </a:xfrm>
          </p:grpSpPr>
          <p:sp>
            <p:nvSpPr>
              <p:cNvPr id="34" name="iṩḷíḑe">
                <a:extLst>
                  <a:ext uri="{FF2B5EF4-FFF2-40B4-BE49-F238E27FC236}">
                    <a16:creationId xmlns:a16="http://schemas.microsoft.com/office/drawing/2014/main" id="{9B73D5D5-198B-4787-ACF4-C5D7C55AB3A8}"/>
                  </a:ext>
                </a:extLst>
              </p:cNvPr>
              <p:cNvSpPr/>
              <p:nvPr/>
            </p:nvSpPr>
            <p:spPr>
              <a:xfrm>
                <a:off x="3959841" y="3043696"/>
                <a:ext cx="1024614" cy="102461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zh-CN" altLang="en-US" dirty="0">
                    <a:latin typeface="+mn-ea"/>
                  </a:rPr>
                  <a:t>店铺管理</a:t>
                </a:r>
                <a:endParaRPr dirty="0">
                  <a:latin typeface="+mn-ea"/>
                </a:endParaRPr>
              </a:p>
            </p:txBody>
          </p:sp>
          <p:sp>
            <p:nvSpPr>
              <p:cNvPr id="35" name="išľïdé">
                <a:extLst>
                  <a:ext uri="{FF2B5EF4-FFF2-40B4-BE49-F238E27FC236}">
                    <a16:creationId xmlns:a16="http://schemas.microsoft.com/office/drawing/2014/main" id="{A93B4174-B5AB-413D-8E99-3BA524FFADF0}"/>
                  </a:ext>
                </a:extLst>
              </p:cNvPr>
              <p:cNvSpPr/>
              <p:nvPr/>
            </p:nvSpPr>
            <p:spPr bwMode="auto">
              <a:xfrm>
                <a:off x="5141898" y="3460580"/>
                <a:ext cx="2715364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+mn-ea"/>
                  </a:rPr>
                  <a:t>具备创建门店，管理自身门店，门店内商品管理，上下架，订单等功能</a:t>
                </a:r>
                <a:endParaRPr lang="en-US" altLang="zh-CN" sz="1200" dirty="0">
                  <a:latin typeface="+mn-ea"/>
                </a:endParaRPr>
              </a:p>
            </p:txBody>
          </p:sp>
          <p:sp>
            <p:nvSpPr>
              <p:cNvPr id="36" name="išľíḑè">
                <a:extLst>
                  <a:ext uri="{FF2B5EF4-FFF2-40B4-BE49-F238E27FC236}">
                    <a16:creationId xmlns:a16="http://schemas.microsoft.com/office/drawing/2014/main" id="{7A5C3EF9-120B-4A0D-A4B8-FD564F5AD860}"/>
                  </a:ext>
                </a:extLst>
              </p:cNvPr>
              <p:cNvSpPr txBox="1"/>
              <p:nvPr/>
            </p:nvSpPr>
            <p:spPr bwMode="auto">
              <a:xfrm>
                <a:off x="5141898" y="3018775"/>
                <a:ext cx="27153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latin typeface="+mn-ea"/>
                  </a:rPr>
                  <a:t>店铺管理员</a:t>
                </a:r>
                <a:endParaRPr lang="en-US" altLang="zh-CN" sz="1600" b="1" dirty="0">
                  <a:latin typeface="+mn-ea"/>
                </a:endParaRPr>
              </a:p>
            </p:txBody>
          </p:sp>
        </p:grpSp>
      </p:grpSp>
      <p:grpSp>
        <p:nvGrpSpPr>
          <p:cNvPr id="8" name="îśḷîdé">
            <a:extLst>
              <a:ext uri="{FF2B5EF4-FFF2-40B4-BE49-F238E27FC236}">
                <a16:creationId xmlns:a16="http://schemas.microsoft.com/office/drawing/2014/main" id="{CE132F97-F26F-4654-BBF3-29471C02CD66}"/>
              </a:ext>
            </a:extLst>
          </p:cNvPr>
          <p:cNvGrpSpPr/>
          <p:nvPr/>
        </p:nvGrpSpPr>
        <p:grpSpPr>
          <a:xfrm>
            <a:off x="8465224" y="1901397"/>
            <a:ext cx="142544" cy="3464781"/>
            <a:chOff x="8465224" y="1608326"/>
            <a:chExt cx="142544" cy="3464781"/>
          </a:xfrm>
        </p:grpSpPr>
        <p:sp>
          <p:nvSpPr>
            <p:cNvPr id="28" name="ïśḻídè">
              <a:extLst>
                <a:ext uri="{FF2B5EF4-FFF2-40B4-BE49-F238E27FC236}">
                  <a16:creationId xmlns:a16="http://schemas.microsoft.com/office/drawing/2014/main" id="{4348DAA8-85E7-417D-A387-DBCE40912CA0}"/>
                </a:ext>
              </a:extLst>
            </p:cNvPr>
            <p:cNvSpPr/>
            <p:nvPr/>
          </p:nvSpPr>
          <p:spPr>
            <a:xfrm>
              <a:off x="8465224" y="1608326"/>
              <a:ext cx="142544" cy="33165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9" name="iṧḻiḍe">
              <a:extLst>
                <a:ext uri="{FF2B5EF4-FFF2-40B4-BE49-F238E27FC236}">
                  <a16:creationId xmlns:a16="http://schemas.microsoft.com/office/drawing/2014/main" id="{4BF514F7-E114-4215-8F68-55BA7DE309AE}"/>
                </a:ext>
              </a:extLst>
            </p:cNvPr>
            <p:cNvSpPr/>
            <p:nvPr/>
          </p:nvSpPr>
          <p:spPr>
            <a:xfrm>
              <a:off x="8465224" y="3174890"/>
              <a:ext cx="142544" cy="33165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0" name="ïşḷîḋê">
              <a:extLst>
                <a:ext uri="{FF2B5EF4-FFF2-40B4-BE49-F238E27FC236}">
                  <a16:creationId xmlns:a16="http://schemas.microsoft.com/office/drawing/2014/main" id="{1FF7F677-B2BC-45DA-B44C-F2F4E4A8FBA6}"/>
                </a:ext>
              </a:extLst>
            </p:cNvPr>
            <p:cNvSpPr/>
            <p:nvPr/>
          </p:nvSpPr>
          <p:spPr>
            <a:xfrm>
              <a:off x="8465224" y="4741454"/>
              <a:ext cx="142544" cy="33165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9" name="ïšľiḓé">
            <a:extLst>
              <a:ext uri="{FF2B5EF4-FFF2-40B4-BE49-F238E27FC236}">
                <a16:creationId xmlns:a16="http://schemas.microsoft.com/office/drawing/2014/main" id="{3FD2189B-443A-426F-AE65-10EF40312D25}"/>
              </a:ext>
            </a:extLst>
          </p:cNvPr>
          <p:cNvGrpSpPr/>
          <p:nvPr/>
        </p:nvGrpSpPr>
        <p:grpSpPr>
          <a:xfrm>
            <a:off x="8804862" y="1679990"/>
            <a:ext cx="3183824" cy="3581749"/>
            <a:chOff x="8804862" y="1387053"/>
            <a:chExt cx="3183824" cy="3581749"/>
          </a:xfrm>
        </p:grpSpPr>
        <p:grpSp>
          <p:nvGrpSpPr>
            <p:cNvPr id="10" name="ïSlîḓé">
              <a:extLst>
                <a:ext uri="{FF2B5EF4-FFF2-40B4-BE49-F238E27FC236}">
                  <a16:creationId xmlns:a16="http://schemas.microsoft.com/office/drawing/2014/main" id="{4B77C71B-254E-41B4-947B-8BEA335C88C2}"/>
                </a:ext>
              </a:extLst>
            </p:cNvPr>
            <p:cNvGrpSpPr/>
            <p:nvPr/>
          </p:nvGrpSpPr>
          <p:grpSpPr>
            <a:xfrm>
              <a:off x="9001956" y="1387053"/>
              <a:ext cx="2718364" cy="1716369"/>
              <a:chOff x="9001956" y="1387053"/>
              <a:chExt cx="2718364" cy="1716369"/>
            </a:xfrm>
          </p:grpSpPr>
          <p:grpSp>
            <p:nvGrpSpPr>
              <p:cNvPr id="20" name="ïšḻiḑe">
                <a:extLst>
                  <a:ext uri="{FF2B5EF4-FFF2-40B4-BE49-F238E27FC236}">
                    <a16:creationId xmlns:a16="http://schemas.microsoft.com/office/drawing/2014/main" id="{DB60FFB7-70F8-4B92-A19B-A471DE8569B0}"/>
                  </a:ext>
                </a:extLst>
              </p:cNvPr>
              <p:cNvGrpSpPr/>
              <p:nvPr/>
            </p:nvGrpSpPr>
            <p:grpSpPr>
              <a:xfrm>
                <a:off x="9001956" y="1387053"/>
                <a:ext cx="2718364" cy="603828"/>
                <a:chOff x="9001956" y="1387053"/>
                <a:chExt cx="2718364" cy="603828"/>
              </a:xfrm>
            </p:grpSpPr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F54583D-56EA-4371-A016-BE061FAA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1956" y="1702420"/>
                  <a:ext cx="271836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ïšľîḓè">
                  <a:extLst>
                    <a:ext uri="{FF2B5EF4-FFF2-40B4-BE49-F238E27FC236}">
                      <a16:creationId xmlns:a16="http://schemas.microsoft.com/office/drawing/2014/main" id="{A800F1DC-C6F6-4D19-97C4-F0E1DFE47B7B}"/>
                    </a:ext>
                  </a:extLst>
                </p:cNvPr>
                <p:cNvGrpSpPr/>
                <p:nvPr/>
              </p:nvGrpSpPr>
              <p:grpSpPr>
                <a:xfrm>
                  <a:off x="10059224" y="1387053"/>
                  <a:ext cx="603828" cy="603828"/>
                  <a:chOff x="5322888" y="2994455"/>
                  <a:chExt cx="763120" cy="763120"/>
                </a:xfrm>
              </p:grpSpPr>
              <p:sp>
                <p:nvSpPr>
                  <p:cNvPr id="26" name="isļíḓè">
                    <a:extLst>
                      <a:ext uri="{FF2B5EF4-FFF2-40B4-BE49-F238E27FC236}">
                        <a16:creationId xmlns:a16="http://schemas.microsoft.com/office/drawing/2014/main" id="{CF869209-5BCC-4F28-AE99-C491D73C2F5C}"/>
                      </a:ext>
                    </a:extLst>
                  </p:cNvPr>
                  <p:cNvSpPr/>
                  <p:nvPr/>
                </p:nvSpPr>
                <p:spPr>
                  <a:xfrm>
                    <a:off x="5322888" y="2994455"/>
                    <a:ext cx="763120" cy="76312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" name="îSḷïḓe">
                    <a:extLst>
                      <a:ext uri="{FF2B5EF4-FFF2-40B4-BE49-F238E27FC236}">
                        <a16:creationId xmlns:a16="http://schemas.microsoft.com/office/drawing/2014/main" id="{77DB5272-A772-46B9-82F1-F7A17C234E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13798" y="3186259"/>
                    <a:ext cx="381298" cy="379508"/>
                  </a:xfrm>
                  <a:custGeom>
                    <a:avLst/>
                    <a:gdLst>
                      <a:gd name="connsiteX0" fmla="*/ 262525 w 338138"/>
                      <a:gd name="connsiteY0" fmla="*/ 84138 h 336551"/>
                      <a:gd name="connsiteX1" fmla="*/ 314260 w 338138"/>
                      <a:gd name="connsiteY1" fmla="*/ 84138 h 336551"/>
                      <a:gd name="connsiteX2" fmla="*/ 338138 w 338138"/>
                      <a:gd name="connsiteY2" fmla="*/ 107802 h 336551"/>
                      <a:gd name="connsiteX3" fmla="*/ 338138 w 338138"/>
                      <a:gd name="connsiteY3" fmla="*/ 191940 h 336551"/>
                      <a:gd name="connsiteX4" fmla="*/ 314260 w 338138"/>
                      <a:gd name="connsiteY4" fmla="*/ 216918 h 336551"/>
                      <a:gd name="connsiteX5" fmla="*/ 314260 w 338138"/>
                      <a:gd name="connsiteY5" fmla="*/ 336551 h 336551"/>
                      <a:gd name="connsiteX6" fmla="*/ 241300 w 338138"/>
                      <a:gd name="connsiteY6" fmla="*/ 336551 h 336551"/>
                      <a:gd name="connsiteX7" fmla="*/ 241300 w 338138"/>
                      <a:gd name="connsiteY7" fmla="*/ 240582 h 336551"/>
                      <a:gd name="connsiteX8" fmla="*/ 265178 w 338138"/>
                      <a:gd name="connsiteY8" fmla="*/ 216918 h 336551"/>
                      <a:gd name="connsiteX9" fmla="*/ 265178 w 338138"/>
                      <a:gd name="connsiteY9" fmla="*/ 95970 h 336551"/>
                      <a:gd name="connsiteX10" fmla="*/ 262525 w 338138"/>
                      <a:gd name="connsiteY10" fmla="*/ 84138 h 336551"/>
                      <a:gd name="connsiteX11" fmla="*/ 120477 w 338138"/>
                      <a:gd name="connsiteY11" fmla="*/ 84138 h 336551"/>
                      <a:gd name="connsiteX12" fmla="*/ 217661 w 338138"/>
                      <a:gd name="connsiteY12" fmla="*/ 84138 h 336551"/>
                      <a:gd name="connsiteX13" fmla="*/ 241300 w 338138"/>
                      <a:gd name="connsiteY13" fmla="*/ 107802 h 336551"/>
                      <a:gd name="connsiteX14" fmla="*/ 241300 w 338138"/>
                      <a:gd name="connsiteY14" fmla="*/ 191940 h 336551"/>
                      <a:gd name="connsiteX15" fmla="*/ 217661 w 338138"/>
                      <a:gd name="connsiteY15" fmla="*/ 216918 h 336551"/>
                      <a:gd name="connsiteX16" fmla="*/ 217661 w 338138"/>
                      <a:gd name="connsiteY16" fmla="*/ 336551 h 336551"/>
                      <a:gd name="connsiteX17" fmla="*/ 120477 w 338138"/>
                      <a:gd name="connsiteY17" fmla="*/ 336551 h 336551"/>
                      <a:gd name="connsiteX18" fmla="*/ 120477 w 338138"/>
                      <a:gd name="connsiteY18" fmla="*/ 216918 h 336551"/>
                      <a:gd name="connsiteX19" fmla="*/ 96837 w 338138"/>
                      <a:gd name="connsiteY19" fmla="*/ 191940 h 336551"/>
                      <a:gd name="connsiteX20" fmla="*/ 96837 w 338138"/>
                      <a:gd name="connsiteY20" fmla="*/ 107802 h 336551"/>
                      <a:gd name="connsiteX21" fmla="*/ 120477 w 338138"/>
                      <a:gd name="connsiteY21" fmla="*/ 84138 h 336551"/>
                      <a:gd name="connsiteX22" fmla="*/ 23878 w 338138"/>
                      <a:gd name="connsiteY22" fmla="*/ 84138 h 336551"/>
                      <a:gd name="connsiteX23" fmla="*/ 75613 w 338138"/>
                      <a:gd name="connsiteY23" fmla="*/ 84138 h 336551"/>
                      <a:gd name="connsiteX24" fmla="*/ 72960 w 338138"/>
                      <a:gd name="connsiteY24" fmla="*/ 95970 h 336551"/>
                      <a:gd name="connsiteX25" fmla="*/ 72960 w 338138"/>
                      <a:gd name="connsiteY25" fmla="*/ 216918 h 336551"/>
                      <a:gd name="connsiteX26" fmla="*/ 96838 w 338138"/>
                      <a:gd name="connsiteY26" fmla="*/ 240582 h 336551"/>
                      <a:gd name="connsiteX27" fmla="*/ 96838 w 338138"/>
                      <a:gd name="connsiteY27" fmla="*/ 336551 h 336551"/>
                      <a:gd name="connsiteX28" fmla="*/ 23878 w 338138"/>
                      <a:gd name="connsiteY28" fmla="*/ 336551 h 336551"/>
                      <a:gd name="connsiteX29" fmla="*/ 23878 w 338138"/>
                      <a:gd name="connsiteY29" fmla="*/ 216918 h 336551"/>
                      <a:gd name="connsiteX30" fmla="*/ 0 w 338138"/>
                      <a:gd name="connsiteY30" fmla="*/ 191940 h 336551"/>
                      <a:gd name="connsiteX31" fmla="*/ 0 w 338138"/>
                      <a:gd name="connsiteY31" fmla="*/ 107802 h 336551"/>
                      <a:gd name="connsiteX32" fmla="*/ 23878 w 338138"/>
                      <a:gd name="connsiteY32" fmla="*/ 84138 h 336551"/>
                      <a:gd name="connsiteX33" fmla="*/ 265257 w 338138"/>
                      <a:gd name="connsiteY33" fmla="*/ 0 h 336551"/>
                      <a:gd name="connsiteX34" fmla="*/ 301625 w 338138"/>
                      <a:gd name="connsiteY34" fmla="*/ 35069 h 336551"/>
                      <a:gd name="connsiteX35" fmla="*/ 265257 w 338138"/>
                      <a:gd name="connsiteY35" fmla="*/ 71438 h 336551"/>
                      <a:gd name="connsiteX36" fmla="*/ 248371 w 338138"/>
                      <a:gd name="connsiteY36" fmla="*/ 66242 h 336551"/>
                      <a:gd name="connsiteX37" fmla="*/ 245774 w 338138"/>
                      <a:gd name="connsiteY37" fmla="*/ 64944 h 336551"/>
                      <a:gd name="connsiteX38" fmla="*/ 230187 w 338138"/>
                      <a:gd name="connsiteY38" fmla="*/ 35069 h 336551"/>
                      <a:gd name="connsiteX39" fmla="*/ 265257 w 338138"/>
                      <a:gd name="connsiteY39" fmla="*/ 0 h 336551"/>
                      <a:gd name="connsiteX40" fmla="*/ 169069 w 338138"/>
                      <a:gd name="connsiteY40" fmla="*/ 0 h 336551"/>
                      <a:gd name="connsiteX41" fmla="*/ 204788 w 338138"/>
                      <a:gd name="connsiteY41" fmla="*/ 35719 h 336551"/>
                      <a:gd name="connsiteX42" fmla="*/ 169069 w 338138"/>
                      <a:gd name="connsiteY42" fmla="*/ 71438 h 336551"/>
                      <a:gd name="connsiteX43" fmla="*/ 133350 w 338138"/>
                      <a:gd name="connsiteY43" fmla="*/ 35719 h 336551"/>
                      <a:gd name="connsiteX44" fmla="*/ 169069 w 338138"/>
                      <a:gd name="connsiteY44" fmla="*/ 0 h 336551"/>
                      <a:gd name="connsiteX45" fmla="*/ 72880 w 338138"/>
                      <a:gd name="connsiteY45" fmla="*/ 0 h 336551"/>
                      <a:gd name="connsiteX46" fmla="*/ 107950 w 338138"/>
                      <a:gd name="connsiteY46" fmla="*/ 35069 h 336551"/>
                      <a:gd name="connsiteX47" fmla="*/ 92363 w 338138"/>
                      <a:gd name="connsiteY47" fmla="*/ 64944 h 336551"/>
                      <a:gd name="connsiteX48" fmla="*/ 89766 w 338138"/>
                      <a:gd name="connsiteY48" fmla="*/ 66242 h 336551"/>
                      <a:gd name="connsiteX49" fmla="*/ 72880 w 338138"/>
                      <a:gd name="connsiteY49" fmla="*/ 71438 h 336551"/>
                      <a:gd name="connsiteX50" fmla="*/ 36512 w 338138"/>
                      <a:gd name="connsiteY50" fmla="*/ 35069 h 336551"/>
                      <a:gd name="connsiteX51" fmla="*/ 72880 w 338138"/>
                      <a:gd name="connsiteY51" fmla="*/ 0 h 336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338138" h="336551">
                        <a:moveTo>
                          <a:pt x="262525" y="84138"/>
                        </a:moveTo>
                        <a:cubicBezTo>
                          <a:pt x="262525" y="84138"/>
                          <a:pt x="262525" y="84138"/>
                          <a:pt x="314260" y="84138"/>
                        </a:cubicBezTo>
                        <a:cubicBezTo>
                          <a:pt x="338138" y="84138"/>
                          <a:pt x="338138" y="107802"/>
                          <a:pt x="338138" y="107802"/>
                        </a:cubicBezTo>
                        <a:cubicBezTo>
                          <a:pt x="338138" y="107802"/>
                          <a:pt x="338138" y="107802"/>
                          <a:pt x="338138" y="191940"/>
                        </a:cubicBezTo>
                        <a:cubicBezTo>
                          <a:pt x="338138" y="216918"/>
                          <a:pt x="314260" y="216918"/>
                          <a:pt x="314260" y="216918"/>
                        </a:cubicBezTo>
                        <a:cubicBezTo>
                          <a:pt x="314260" y="216918"/>
                          <a:pt x="314260" y="216918"/>
                          <a:pt x="314260" y="336551"/>
                        </a:cubicBezTo>
                        <a:cubicBezTo>
                          <a:pt x="314260" y="336551"/>
                          <a:pt x="314260" y="336551"/>
                          <a:pt x="241300" y="336551"/>
                        </a:cubicBezTo>
                        <a:cubicBezTo>
                          <a:pt x="241300" y="336551"/>
                          <a:pt x="241300" y="336551"/>
                          <a:pt x="241300" y="240582"/>
                        </a:cubicBezTo>
                        <a:cubicBezTo>
                          <a:pt x="241300" y="240582"/>
                          <a:pt x="265178" y="240582"/>
                          <a:pt x="265178" y="216918"/>
                        </a:cubicBezTo>
                        <a:cubicBezTo>
                          <a:pt x="265178" y="216918"/>
                          <a:pt x="265178" y="216918"/>
                          <a:pt x="265178" y="95970"/>
                        </a:cubicBezTo>
                        <a:cubicBezTo>
                          <a:pt x="265178" y="95970"/>
                          <a:pt x="265178" y="90711"/>
                          <a:pt x="262525" y="84138"/>
                        </a:cubicBezTo>
                        <a:close/>
                        <a:moveTo>
                          <a:pt x="120477" y="84138"/>
                        </a:moveTo>
                        <a:cubicBezTo>
                          <a:pt x="120477" y="84138"/>
                          <a:pt x="120477" y="84138"/>
                          <a:pt x="217661" y="84138"/>
                        </a:cubicBezTo>
                        <a:cubicBezTo>
                          <a:pt x="241300" y="84138"/>
                          <a:pt x="241300" y="107802"/>
                          <a:pt x="241300" y="107802"/>
                        </a:cubicBezTo>
                        <a:lnTo>
                          <a:pt x="241300" y="191940"/>
                        </a:lnTo>
                        <a:cubicBezTo>
                          <a:pt x="241300" y="216918"/>
                          <a:pt x="217661" y="216918"/>
                          <a:pt x="217661" y="216918"/>
                        </a:cubicBezTo>
                        <a:cubicBezTo>
                          <a:pt x="217661" y="216918"/>
                          <a:pt x="217661" y="216918"/>
                          <a:pt x="217661" y="336551"/>
                        </a:cubicBezTo>
                        <a:cubicBezTo>
                          <a:pt x="217661" y="336551"/>
                          <a:pt x="217661" y="336551"/>
                          <a:pt x="120477" y="336551"/>
                        </a:cubicBezTo>
                        <a:cubicBezTo>
                          <a:pt x="120477" y="336551"/>
                          <a:pt x="120477" y="336551"/>
                          <a:pt x="120477" y="216918"/>
                        </a:cubicBezTo>
                        <a:cubicBezTo>
                          <a:pt x="120477" y="216918"/>
                          <a:pt x="96837" y="216918"/>
                          <a:pt x="96837" y="191940"/>
                        </a:cubicBezTo>
                        <a:cubicBezTo>
                          <a:pt x="96837" y="191940"/>
                          <a:pt x="96837" y="191940"/>
                          <a:pt x="96837" y="107802"/>
                        </a:cubicBezTo>
                        <a:cubicBezTo>
                          <a:pt x="96837" y="84138"/>
                          <a:pt x="120477" y="84138"/>
                          <a:pt x="120477" y="84138"/>
                        </a:cubicBezTo>
                        <a:close/>
                        <a:moveTo>
                          <a:pt x="23878" y="84138"/>
                        </a:moveTo>
                        <a:cubicBezTo>
                          <a:pt x="23878" y="84138"/>
                          <a:pt x="23878" y="84138"/>
                          <a:pt x="75613" y="84138"/>
                        </a:cubicBezTo>
                        <a:cubicBezTo>
                          <a:pt x="72960" y="90711"/>
                          <a:pt x="72960" y="95970"/>
                          <a:pt x="72960" y="95970"/>
                        </a:cubicBezTo>
                        <a:cubicBezTo>
                          <a:pt x="72960" y="95970"/>
                          <a:pt x="72960" y="95970"/>
                          <a:pt x="72960" y="216918"/>
                        </a:cubicBezTo>
                        <a:cubicBezTo>
                          <a:pt x="72960" y="240582"/>
                          <a:pt x="96838" y="240582"/>
                          <a:pt x="96838" y="240582"/>
                        </a:cubicBezTo>
                        <a:cubicBezTo>
                          <a:pt x="96838" y="240582"/>
                          <a:pt x="96838" y="240582"/>
                          <a:pt x="96838" y="336551"/>
                        </a:cubicBezTo>
                        <a:cubicBezTo>
                          <a:pt x="96838" y="336551"/>
                          <a:pt x="96838" y="336551"/>
                          <a:pt x="23878" y="336551"/>
                        </a:cubicBezTo>
                        <a:cubicBezTo>
                          <a:pt x="23878" y="336551"/>
                          <a:pt x="23878" y="336551"/>
                          <a:pt x="23878" y="216918"/>
                        </a:cubicBezTo>
                        <a:cubicBezTo>
                          <a:pt x="23878" y="216918"/>
                          <a:pt x="0" y="216918"/>
                          <a:pt x="0" y="191940"/>
                        </a:cubicBezTo>
                        <a:cubicBezTo>
                          <a:pt x="0" y="191940"/>
                          <a:pt x="0" y="191940"/>
                          <a:pt x="0" y="107802"/>
                        </a:cubicBezTo>
                        <a:cubicBezTo>
                          <a:pt x="0" y="84138"/>
                          <a:pt x="23878" y="84138"/>
                          <a:pt x="23878" y="84138"/>
                        </a:cubicBezTo>
                        <a:close/>
                        <a:moveTo>
                          <a:pt x="265257" y="0"/>
                        </a:moveTo>
                        <a:cubicBezTo>
                          <a:pt x="284740" y="0"/>
                          <a:pt x="301625" y="15586"/>
                          <a:pt x="301625" y="35069"/>
                        </a:cubicBezTo>
                        <a:cubicBezTo>
                          <a:pt x="301625" y="55851"/>
                          <a:pt x="284740" y="71438"/>
                          <a:pt x="265257" y="71438"/>
                        </a:cubicBezTo>
                        <a:cubicBezTo>
                          <a:pt x="258762" y="71438"/>
                          <a:pt x="253567" y="70139"/>
                          <a:pt x="248371" y="66242"/>
                        </a:cubicBezTo>
                        <a:cubicBezTo>
                          <a:pt x="248371" y="66242"/>
                          <a:pt x="247072" y="66242"/>
                          <a:pt x="245774" y="64944"/>
                        </a:cubicBezTo>
                        <a:cubicBezTo>
                          <a:pt x="236681" y="59748"/>
                          <a:pt x="230187" y="48058"/>
                          <a:pt x="230187" y="35069"/>
                        </a:cubicBezTo>
                        <a:cubicBezTo>
                          <a:pt x="230187" y="15586"/>
                          <a:pt x="245774" y="0"/>
                          <a:pt x="265257" y="0"/>
                        </a:cubicBezTo>
                        <a:close/>
                        <a:moveTo>
                          <a:pt x="169069" y="0"/>
                        </a:moveTo>
                        <a:cubicBezTo>
                          <a:pt x="188796" y="0"/>
                          <a:pt x="204788" y="15992"/>
                          <a:pt x="204788" y="35719"/>
                        </a:cubicBezTo>
                        <a:cubicBezTo>
                          <a:pt x="204788" y="55446"/>
                          <a:pt x="188796" y="71438"/>
                          <a:pt x="169069" y="71438"/>
                        </a:cubicBezTo>
                        <a:cubicBezTo>
                          <a:pt x="149342" y="71438"/>
                          <a:pt x="133350" y="55446"/>
                          <a:pt x="133350" y="35719"/>
                        </a:cubicBezTo>
                        <a:cubicBezTo>
                          <a:pt x="133350" y="15992"/>
                          <a:pt x="149342" y="0"/>
                          <a:pt x="169069" y="0"/>
                        </a:cubicBezTo>
                        <a:close/>
                        <a:moveTo>
                          <a:pt x="72880" y="0"/>
                        </a:moveTo>
                        <a:cubicBezTo>
                          <a:pt x="92363" y="0"/>
                          <a:pt x="107950" y="15586"/>
                          <a:pt x="107950" y="35069"/>
                        </a:cubicBezTo>
                        <a:cubicBezTo>
                          <a:pt x="107950" y="48058"/>
                          <a:pt x="101456" y="59748"/>
                          <a:pt x="92363" y="64944"/>
                        </a:cubicBezTo>
                        <a:cubicBezTo>
                          <a:pt x="91065" y="66242"/>
                          <a:pt x="89766" y="66242"/>
                          <a:pt x="89766" y="66242"/>
                        </a:cubicBezTo>
                        <a:cubicBezTo>
                          <a:pt x="84570" y="70139"/>
                          <a:pt x="79375" y="71438"/>
                          <a:pt x="72880" y="71438"/>
                        </a:cubicBezTo>
                        <a:cubicBezTo>
                          <a:pt x="53397" y="71438"/>
                          <a:pt x="36512" y="55851"/>
                          <a:pt x="36512" y="35069"/>
                        </a:cubicBezTo>
                        <a:cubicBezTo>
                          <a:pt x="36512" y="15586"/>
                          <a:pt x="53397" y="0"/>
                          <a:pt x="7288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21" name="íśḻídê">
                <a:extLst>
                  <a:ext uri="{FF2B5EF4-FFF2-40B4-BE49-F238E27FC236}">
                    <a16:creationId xmlns:a16="http://schemas.microsoft.com/office/drawing/2014/main" id="{7C9A9647-9413-4375-9075-CB827DAF9BB1}"/>
                  </a:ext>
                </a:extLst>
              </p:cNvPr>
              <p:cNvGrpSpPr/>
              <p:nvPr/>
            </p:nvGrpSpPr>
            <p:grpSpPr>
              <a:xfrm>
                <a:off x="9503097" y="2047080"/>
                <a:ext cx="1716080" cy="1056342"/>
                <a:chOff x="4846407" y="2345660"/>
                <a:chExt cx="1716080" cy="1056342"/>
              </a:xfrm>
            </p:grpSpPr>
            <p:sp>
              <p:nvSpPr>
                <p:cNvPr id="22" name="îṩḻîďê">
                  <a:extLst>
                    <a:ext uri="{FF2B5EF4-FFF2-40B4-BE49-F238E27FC236}">
                      <a16:creationId xmlns:a16="http://schemas.microsoft.com/office/drawing/2014/main" id="{8E36D19C-8211-4304-8D2A-70A775DC16BB}"/>
                    </a:ext>
                  </a:extLst>
                </p:cNvPr>
                <p:cNvSpPr txBox="1"/>
                <p:nvPr/>
              </p:nvSpPr>
              <p:spPr bwMode="auto">
                <a:xfrm>
                  <a:off x="4846407" y="2345660"/>
                  <a:ext cx="1716080" cy="391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 dirty="0">
                      <a:latin typeface="+mn-ea"/>
                    </a:rPr>
                    <a:t>C</a:t>
                  </a:r>
                  <a:r>
                    <a:rPr lang="zh-CN" altLang="en-US" sz="1400" b="1" dirty="0">
                      <a:latin typeface="+mn-ea"/>
                    </a:rPr>
                    <a:t>端消费者</a:t>
                  </a:r>
                  <a:endParaRPr lang="en-US" altLang="zh-CN" sz="1400" b="1" dirty="0">
                    <a:latin typeface="+mn-ea"/>
                  </a:endParaRPr>
                </a:p>
              </p:txBody>
            </p:sp>
            <p:sp>
              <p:nvSpPr>
                <p:cNvPr id="23" name="íṧľíḍé">
                  <a:extLst>
                    <a:ext uri="{FF2B5EF4-FFF2-40B4-BE49-F238E27FC236}">
                      <a16:creationId xmlns:a16="http://schemas.microsoft.com/office/drawing/2014/main" id="{05D7DBA3-150D-46FC-9302-3A92BB337BA0}"/>
                    </a:ext>
                  </a:extLst>
                </p:cNvPr>
                <p:cNvSpPr txBox="1"/>
                <p:nvPr/>
              </p:nvSpPr>
              <p:spPr bwMode="auto">
                <a:xfrm>
                  <a:off x="4846407" y="2737218"/>
                  <a:ext cx="1716080" cy="664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zh-CN" altLang="en-US" sz="1200" dirty="0">
                      <a:latin typeface="+mn-ea"/>
                    </a:rPr>
                    <a:t>商业云保障了</a:t>
                  </a:r>
                  <a:r>
                    <a:rPr lang="en-US" altLang="zh-CN" sz="1200" dirty="0">
                      <a:latin typeface="+mn-ea"/>
                    </a:rPr>
                    <a:t>c</a:t>
                  </a:r>
                  <a:r>
                    <a:rPr lang="zh-CN" altLang="en-US" sz="1200" dirty="0">
                      <a:latin typeface="+mn-ea"/>
                    </a:rPr>
                    <a:t>端用户的电商类消费</a:t>
                  </a:r>
                  <a:endParaRPr lang="en-US" altLang="zh-CN" sz="1200" dirty="0">
                    <a:latin typeface="+mn-ea"/>
                  </a:endParaRPr>
                </a:p>
              </p:txBody>
            </p:sp>
          </p:grpSp>
        </p:grpSp>
        <p:grpSp>
          <p:nvGrpSpPr>
            <p:cNvPr id="11" name="iślíḓè">
              <a:extLst>
                <a:ext uri="{FF2B5EF4-FFF2-40B4-BE49-F238E27FC236}">
                  <a16:creationId xmlns:a16="http://schemas.microsoft.com/office/drawing/2014/main" id="{367C3E7A-6ED0-492B-8E1C-52EAA02F4ED4}"/>
                </a:ext>
              </a:extLst>
            </p:cNvPr>
            <p:cNvGrpSpPr/>
            <p:nvPr/>
          </p:nvGrpSpPr>
          <p:grpSpPr>
            <a:xfrm>
              <a:off x="8804862" y="3578278"/>
              <a:ext cx="3183824" cy="1390524"/>
              <a:chOff x="8804862" y="1387053"/>
              <a:chExt cx="3183824" cy="1390524"/>
            </a:xfrm>
          </p:grpSpPr>
          <p:grpSp>
            <p:nvGrpSpPr>
              <p:cNvPr id="12" name="îśľíḑé">
                <a:extLst>
                  <a:ext uri="{FF2B5EF4-FFF2-40B4-BE49-F238E27FC236}">
                    <a16:creationId xmlns:a16="http://schemas.microsoft.com/office/drawing/2014/main" id="{916413F4-80B6-4646-9BE5-82CA68814C06}"/>
                  </a:ext>
                </a:extLst>
              </p:cNvPr>
              <p:cNvGrpSpPr/>
              <p:nvPr/>
            </p:nvGrpSpPr>
            <p:grpSpPr>
              <a:xfrm>
                <a:off x="9001956" y="1387053"/>
                <a:ext cx="2718364" cy="603828"/>
                <a:chOff x="9001956" y="1387053"/>
                <a:chExt cx="2718364" cy="603828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A9E2D28D-48CE-43A5-931B-2A0A89ACA9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1956" y="1702420"/>
                  <a:ext cx="271836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iṥḻíḍê">
                  <a:extLst>
                    <a:ext uri="{FF2B5EF4-FFF2-40B4-BE49-F238E27FC236}">
                      <a16:creationId xmlns:a16="http://schemas.microsoft.com/office/drawing/2014/main" id="{5553C84A-13D9-4251-ACED-B97BDDED2284}"/>
                    </a:ext>
                  </a:extLst>
                </p:cNvPr>
                <p:cNvGrpSpPr/>
                <p:nvPr/>
              </p:nvGrpSpPr>
              <p:grpSpPr>
                <a:xfrm>
                  <a:off x="10059224" y="1387053"/>
                  <a:ext cx="603828" cy="603828"/>
                  <a:chOff x="5322888" y="2994455"/>
                  <a:chExt cx="763120" cy="763120"/>
                </a:xfrm>
              </p:grpSpPr>
              <p:sp>
                <p:nvSpPr>
                  <p:cNvPr id="18" name="iSľíďe">
                    <a:extLst>
                      <a:ext uri="{FF2B5EF4-FFF2-40B4-BE49-F238E27FC236}">
                        <a16:creationId xmlns:a16="http://schemas.microsoft.com/office/drawing/2014/main" id="{536319A3-B3AB-4C20-8A4E-1E1F416BE1F8}"/>
                      </a:ext>
                    </a:extLst>
                  </p:cNvPr>
                  <p:cNvSpPr/>
                  <p:nvPr/>
                </p:nvSpPr>
                <p:spPr>
                  <a:xfrm>
                    <a:off x="5322888" y="2994455"/>
                    <a:ext cx="763120" cy="76312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" name="ïṣļíḍè">
                    <a:extLst>
                      <a:ext uri="{FF2B5EF4-FFF2-40B4-BE49-F238E27FC236}">
                        <a16:creationId xmlns:a16="http://schemas.microsoft.com/office/drawing/2014/main" id="{11F756D0-D177-42B0-B6BF-3D034DEB74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13798" y="3186259"/>
                    <a:ext cx="381298" cy="379508"/>
                  </a:xfrm>
                  <a:custGeom>
                    <a:avLst/>
                    <a:gdLst>
                      <a:gd name="connsiteX0" fmla="*/ 262525 w 338138"/>
                      <a:gd name="connsiteY0" fmla="*/ 84138 h 336551"/>
                      <a:gd name="connsiteX1" fmla="*/ 314260 w 338138"/>
                      <a:gd name="connsiteY1" fmla="*/ 84138 h 336551"/>
                      <a:gd name="connsiteX2" fmla="*/ 338138 w 338138"/>
                      <a:gd name="connsiteY2" fmla="*/ 107802 h 336551"/>
                      <a:gd name="connsiteX3" fmla="*/ 338138 w 338138"/>
                      <a:gd name="connsiteY3" fmla="*/ 191940 h 336551"/>
                      <a:gd name="connsiteX4" fmla="*/ 314260 w 338138"/>
                      <a:gd name="connsiteY4" fmla="*/ 216918 h 336551"/>
                      <a:gd name="connsiteX5" fmla="*/ 314260 w 338138"/>
                      <a:gd name="connsiteY5" fmla="*/ 336551 h 336551"/>
                      <a:gd name="connsiteX6" fmla="*/ 241300 w 338138"/>
                      <a:gd name="connsiteY6" fmla="*/ 336551 h 336551"/>
                      <a:gd name="connsiteX7" fmla="*/ 241300 w 338138"/>
                      <a:gd name="connsiteY7" fmla="*/ 240582 h 336551"/>
                      <a:gd name="connsiteX8" fmla="*/ 265178 w 338138"/>
                      <a:gd name="connsiteY8" fmla="*/ 216918 h 336551"/>
                      <a:gd name="connsiteX9" fmla="*/ 265178 w 338138"/>
                      <a:gd name="connsiteY9" fmla="*/ 95970 h 336551"/>
                      <a:gd name="connsiteX10" fmla="*/ 262525 w 338138"/>
                      <a:gd name="connsiteY10" fmla="*/ 84138 h 336551"/>
                      <a:gd name="connsiteX11" fmla="*/ 120477 w 338138"/>
                      <a:gd name="connsiteY11" fmla="*/ 84138 h 336551"/>
                      <a:gd name="connsiteX12" fmla="*/ 217661 w 338138"/>
                      <a:gd name="connsiteY12" fmla="*/ 84138 h 336551"/>
                      <a:gd name="connsiteX13" fmla="*/ 241300 w 338138"/>
                      <a:gd name="connsiteY13" fmla="*/ 107802 h 336551"/>
                      <a:gd name="connsiteX14" fmla="*/ 241300 w 338138"/>
                      <a:gd name="connsiteY14" fmla="*/ 191940 h 336551"/>
                      <a:gd name="connsiteX15" fmla="*/ 217661 w 338138"/>
                      <a:gd name="connsiteY15" fmla="*/ 216918 h 336551"/>
                      <a:gd name="connsiteX16" fmla="*/ 217661 w 338138"/>
                      <a:gd name="connsiteY16" fmla="*/ 336551 h 336551"/>
                      <a:gd name="connsiteX17" fmla="*/ 120477 w 338138"/>
                      <a:gd name="connsiteY17" fmla="*/ 336551 h 336551"/>
                      <a:gd name="connsiteX18" fmla="*/ 120477 w 338138"/>
                      <a:gd name="connsiteY18" fmla="*/ 216918 h 336551"/>
                      <a:gd name="connsiteX19" fmla="*/ 96837 w 338138"/>
                      <a:gd name="connsiteY19" fmla="*/ 191940 h 336551"/>
                      <a:gd name="connsiteX20" fmla="*/ 96837 w 338138"/>
                      <a:gd name="connsiteY20" fmla="*/ 107802 h 336551"/>
                      <a:gd name="connsiteX21" fmla="*/ 120477 w 338138"/>
                      <a:gd name="connsiteY21" fmla="*/ 84138 h 336551"/>
                      <a:gd name="connsiteX22" fmla="*/ 23878 w 338138"/>
                      <a:gd name="connsiteY22" fmla="*/ 84138 h 336551"/>
                      <a:gd name="connsiteX23" fmla="*/ 75613 w 338138"/>
                      <a:gd name="connsiteY23" fmla="*/ 84138 h 336551"/>
                      <a:gd name="connsiteX24" fmla="*/ 72960 w 338138"/>
                      <a:gd name="connsiteY24" fmla="*/ 95970 h 336551"/>
                      <a:gd name="connsiteX25" fmla="*/ 72960 w 338138"/>
                      <a:gd name="connsiteY25" fmla="*/ 216918 h 336551"/>
                      <a:gd name="connsiteX26" fmla="*/ 96838 w 338138"/>
                      <a:gd name="connsiteY26" fmla="*/ 240582 h 336551"/>
                      <a:gd name="connsiteX27" fmla="*/ 96838 w 338138"/>
                      <a:gd name="connsiteY27" fmla="*/ 336551 h 336551"/>
                      <a:gd name="connsiteX28" fmla="*/ 23878 w 338138"/>
                      <a:gd name="connsiteY28" fmla="*/ 336551 h 336551"/>
                      <a:gd name="connsiteX29" fmla="*/ 23878 w 338138"/>
                      <a:gd name="connsiteY29" fmla="*/ 216918 h 336551"/>
                      <a:gd name="connsiteX30" fmla="*/ 0 w 338138"/>
                      <a:gd name="connsiteY30" fmla="*/ 191940 h 336551"/>
                      <a:gd name="connsiteX31" fmla="*/ 0 w 338138"/>
                      <a:gd name="connsiteY31" fmla="*/ 107802 h 336551"/>
                      <a:gd name="connsiteX32" fmla="*/ 23878 w 338138"/>
                      <a:gd name="connsiteY32" fmla="*/ 84138 h 336551"/>
                      <a:gd name="connsiteX33" fmla="*/ 265257 w 338138"/>
                      <a:gd name="connsiteY33" fmla="*/ 0 h 336551"/>
                      <a:gd name="connsiteX34" fmla="*/ 301625 w 338138"/>
                      <a:gd name="connsiteY34" fmla="*/ 35069 h 336551"/>
                      <a:gd name="connsiteX35" fmla="*/ 265257 w 338138"/>
                      <a:gd name="connsiteY35" fmla="*/ 71438 h 336551"/>
                      <a:gd name="connsiteX36" fmla="*/ 248371 w 338138"/>
                      <a:gd name="connsiteY36" fmla="*/ 66242 h 336551"/>
                      <a:gd name="connsiteX37" fmla="*/ 245774 w 338138"/>
                      <a:gd name="connsiteY37" fmla="*/ 64944 h 336551"/>
                      <a:gd name="connsiteX38" fmla="*/ 230187 w 338138"/>
                      <a:gd name="connsiteY38" fmla="*/ 35069 h 336551"/>
                      <a:gd name="connsiteX39" fmla="*/ 265257 w 338138"/>
                      <a:gd name="connsiteY39" fmla="*/ 0 h 336551"/>
                      <a:gd name="connsiteX40" fmla="*/ 169069 w 338138"/>
                      <a:gd name="connsiteY40" fmla="*/ 0 h 336551"/>
                      <a:gd name="connsiteX41" fmla="*/ 204788 w 338138"/>
                      <a:gd name="connsiteY41" fmla="*/ 35719 h 336551"/>
                      <a:gd name="connsiteX42" fmla="*/ 169069 w 338138"/>
                      <a:gd name="connsiteY42" fmla="*/ 71438 h 336551"/>
                      <a:gd name="connsiteX43" fmla="*/ 133350 w 338138"/>
                      <a:gd name="connsiteY43" fmla="*/ 35719 h 336551"/>
                      <a:gd name="connsiteX44" fmla="*/ 169069 w 338138"/>
                      <a:gd name="connsiteY44" fmla="*/ 0 h 336551"/>
                      <a:gd name="connsiteX45" fmla="*/ 72880 w 338138"/>
                      <a:gd name="connsiteY45" fmla="*/ 0 h 336551"/>
                      <a:gd name="connsiteX46" fmla="*/ 107950 w 338138"/>
                      <a:gd name="connsiteY46" fmla="*/ 35069 h 336551"/>
                      <a:gd name="connsiteX47" fmla="*/ 92363 w 338138"/>
                      <a:gd name="connsiteY47" fmla="*/ 64944 h 336551"/>
                      <a:gd name="connsiteX48" fmla="*/ 89766 w 338138"/>
                      <a:gd name="connsiteY48" fmla="*/ 66242 h 336551"/>
                      <a:gd name="connsiteX49" fmla="*/ 72880 w 338138"/>
                      <a:gd name="connsiteY49" fmla="*/ 71438 h 336551"/>
                      <a:gd name="connsiteX50" fmla="*/ 36512 w 338138"/>
                      <a:gd name="connsiteY50" fmla="*/ 35069 h 336551"/>
                      <a:gd name="connsiteX51" fmla="*/ 72880 w 338138"/>
                      <a:gd name="connsiteY51" fmla="*/ 0 h 336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338138" h="336551">
                        <a:moveTo>
                          <a:pt x="262525" y="84138"/>
                        </a:moveTo>
                        <a:cubicBezTo>
                          <a:pt x="262525" y="84138"/>
                          <a:pt x="262525" y="84138"/>
                          <a:pt x="314260" y="84138"/>
                        </a:cubicBezTo>
                        <a:cubicBezTo>
                          <a:pt x="338138" y="84138"/>
                          <a:pt x="338138" y="107802"/>
                          <a:pt x="338138" y="107802"/>
                        </a:cubicBezTo>
                        <a:cubicBezTo>
                          <a:pt x="338138" y="107802"/>
                          <a:pt x="338138" y="107802"/>
                          <a:pt x="338138" y="191940"/>
                        </a:cubicBezTo>
                        <a:cubicBezTo>
                          <a:pt x="338138" y="216918"/>
                          <a:pt x="314260" y="216918"/>
                          <a:pt x="314260" y="216918"/>
                        </a:cubicBezTo>
                        <a:cubicBezTo>
                          <a:pt x="314260" y="216918"/>
                          <a:pt x="314260" y="216918"/>
                          <a:pt x="314260" y="336551"/>
                        </a:cubicBezTo>
                        <a:cubicBezTo>
                          <a:pt x="314260" y="336551"/>
                          <a:pt x="314260" y="336551"/>
                          <a:pt x="241300" y="336551"/>
                        </a:cubicBezTo>
                        <a:cubicBezTo>
                          <a:pt x="241300" y="336551"/>
                          <a:pt x="241300" y="336551"/>
                          <a:pt x="241300" y="240582"/>
                        </a:cubicBezTo>
                        <a:cubicBezTo>
                          <a:pt x="241300" y="240582"/>
                          <a:pt x="265178" y="240582"/>
                          <a:pt x="265178" y="216918"/>
                        </a:cubicBezTo>
                        <a:cubicBezTo>
                          <a:pt x="265178" y="216918"/>
                          <a:pt x="265178" y="216918"/>
                          <a:pt x="265178" y="95970"/>
                        </a:cubicBezTo>
                        <a:cubicBezTo>
                          <a:pt x="265178" y="95970"/>
                          <a:pt x="265178" y="90711"/>
                          <a:pt x="262525" y="84138"/>
                        </a:cubicBezTo>
                        <a:close/>
                        <a:moveTo>
                          <a:pt x="120477" y="84138"/>
                        </a:moveTo>
                        <a:cubicBezTo>
                          <a:pt x="120477" y="84138"/>
                          <a:pt x="120477" y="84138"/>
                          <a:pt x="217661" y="84138"/>
                        </a:cubicBezTo>
                        <a:cubicBezTo>
                          <a:pt x="241300" y="84138"/>
                          <a:pt x="241300" y="107802"/>
                          <a:pt x="241300" y="107802"/>
                        </a:cubicBezTo>
                        <a:lnTo>
                          <a:pt x="241300" y="191940"/>
                        </a:lnTo>
                        <a:cubicBezTo>
                          <a:pt x="241300" y="216918"/>
                          <a:pt x="217661" y="216918"/>
                          <a:pt x="217661" y="216918"/>
                        </a:cubicBezTo>
                        <a:cubicBezTo>
                          <a:pt x="217661" y="216918"/>
                          <a:pt x="217661" y="216918"/>
                          <a:pt x="217661" y="336551"/>
                        </a:cubicBezTo>
                        <a:cubicBezTo>
                          <a:pt x="217661" y="336551"/>
                          <a:pt x="217661" y="336551"/>
                          <a:pt x="120477" y="336551"/>
                        </a:cubicBezTo>
                        <a:cubicBezTo>
                          <a:pt x="120477" y="336551"/>
                          <a:pt x="120477" y="336551"/>
                          <a:pt x="120477" y="216918"/>
                        </a:cubicBezTo>
                        <a:cubicBezTo>
                          <a:pt x="120477" y="216918"/>
                          <a:pt x="96837" y="216918"/>
                          <a:pt x="96837" y="191940"/>
                        </a:cubicBezTo>
                        <a:cubicBezTo>
                          <a:pt x="96837" y="191940"/>
                          <a:pt x="96837" y="191940"/>
                          <a:pt x="96837" y="107802"/>
                        </a:cubicBezTo>
                        <a:cubicBezTo>
                          <a:pt x="96837" y="84138"/>
                          <a:pt x="120477" y="84138"/>
                          <a:pt x="120477" y="84138"/>
                        </a:cubicBezTo>
                        <a:close/>
                        <a:moveTo>
                          <a:pt x="23878" y="84138"/>
                        </a:moveTo>
                        <a:cubicBezTo>
                          <a:pt x="23878" y="84138"/>
                          <a:pt x="23878" y="84138"/>
                          <a:pt x="75613" y="84138"/>
                        </a:cubicBezTo>
                        <a:cubicBezTo>
                          <a:pt x="72960" y="90711"/>
                          <a:pt x="72960" y="95970"/>
                          <a:pt x="72960" y="95970"/>
                        </a:cubicBezTo>
                        <a:cubicBezTo>
                          <a:pt x="72960" y="95970"/>
                          <a:pt x="72960" y="95970"/>
                          <a:pt x="72960" y="216918"/>
                        </a:cubicBezTo>
                        <a:cubicBezTo>
                          <a:pt x="72960" y="240582"/>
                          <a:pt x="96838" y="240582"/>
                          <a:pt x="96838" y="240582"/>
                        </a:cubicBezTo>
                        <a:cubicBezTo>
                          <a:pt x="96838" y="240582"/>
                          <a:pt x="96838" y="240582"/>
                          <a:pt x="96838" y="336551"/>
                        </a:cubicBezTo>
                        <a:cubicBezTo>
                          <a:pt x="96838" y="336551"/>
                          <a:pt x="96838" y="336551"/>
                          <a:pt x="23878" y="336551"/>
                        </a:cubicBezTo>
                        <a:cubicBezTo>
                          <a:pt x="23878" y="336551"/>
                          <a:pt x="23878" y="336551"/>
                          <a:pt x="23878" y="216918"/>
                        </a:cubicBezTo>
                        <a:cubicBezTo>
                          <a:pt x="23878" y="216918"/>
                          <a:pt x="0" y="216918"/>
                          <a:pt x="0" y="191940"/>
                        </a:cubicBezTo>
                        <a:cubicBezTo>
                          <a:pt x="0" y="191940"/>
                          <a:pt x="0" y="191940"/>
                          <a:pt x="0" y="107802"/>
                        </a:cubicBezTo>
                        <a:cubicBezTo>
                          <a:pt x="0" y="84138"/>
                          <a:pt x="23878" y="84138"/>
                          <a:pt x="23878" y="84138"/>
                        </a:cubicBezTo>
                        <a:close/>
                        <a:moveTo>
                          <a:pt x="265257" y="0"/>
                        </a:moveTo>
                        <a:cubicBezTo>
                          <a:pt x="284740" y="0"/>
                          <a:pt x="301625" y="15586"/>
                          <a:pt x="301625" y="35069"/>
                        </a:cubicBezTo>
                        <a:cubicBezTo>
                          <a:pt x="301625" y="55851"/>
                          <a:pt x="284740" y="71438"/>
                          <a:pt x="265257" y="71438"/>
                        </a:cubicBezTo>
                        <a:cubicBezTo>
                          <a:pt x="258762" y="71438"/>
                          <a:pt x="253567" y="70139"/>
                          <a:pt x="248371" y="66242"/>
                        </a:cubicBezTo>
                        <a:cubicBezTo>
                          <a:pt x="248371" y="66242"/>
                          <a:pt x="247072" y="66242"/>
                          <a:pt x="245774" y="64944"/>
                        </a:cubicBezTo>
                        <a:cubicBezTo>
                          <a:pt x="236681" y="59748"/>
                          <a:pt x="230187" y="48058"/>
                          <a:pt x="230187" y="35069"/>
                        </a:cubicBezTo>
                        <a:cubicBezTo>
                          <a:pt x="230187" y="15586"/>
                          <a:pt x="245774" y="0"/>
                          <a:pt x="265257" y="0"/>
                        </a:cubicBezTo>
                        <a:close/>
                        <a:moveTo>
                          <a:pt x="169069" y="0"/>
                        </a:moveTo>
                        <a:cubicBezTo>
                          <a:pt x="188796" y="0"/>
                          <a:pt x="204788" y="15992"/>
                          <a:pt x="204788" y="35719"/>
                        </a:cubicBezTo>
                        <a:cubicBezTo>
                          <a:pt x="204788" y="55446"/>
                          <a:pt x="188796" y="71438"/>
                          <a:pt x="169069" y="71438"/>
                        </a:cubicBezTo>
                        <a:cubicBezTo>
                          <a:pt x="149342" y="71438"/>
                          <a:pt x="133350" y="55446"/>
                          <a:pt x="133350" y="35719"/>
                        </a:cubicBezTo>
                        <a:cubicBezTo>
                          <a:pt x="133350" y="15992"/>
                          <a:pt x="149342" y="0"/>
                          <a:pt x="169069" y="0"/>
                        </a:cubicBezTo>
                        <a:close/>
                        <a:moveTo>
                          <a:pt x="72880" y="0"/>
                        </a:moveTo>
                        <a:cubicBezTo>
                          <a:pt x="92363" y="0"/>
                          <a:pt x="107950" y="15586"/>
                          <a:pt x="107950" y="35069"/>
                        </a:cubicBezTo>
                        <a:cubicBezTo>
                          <a:pt x="107950" y="48058"/>
                          <a:pt x="101456" y="59748"/>
                          <a:pt x="92363" y="64944"/>
                        </a:cubicBezTo>
                        <a:cubicBezTo>
                          <a:pt x="91065" y="66242"/>
                          <a:pt x="89766" y="66242"/>
                          <a:pt x="89766" y="66242"/>
                        </a:cubicBezTo>
                        <a:cubicBezTo>
                          <a:pt x="84570" y="70139"/>
                          <a:pt x="79375" y="71438"/>
                          <a:pt x="72880" y="71438"/>
                        </a:cubicBezTo>
                        <a:cubicBezTo>
                          <a:pt x="53397" y="71438"/>
                          <a:pt x="36512" y="55851"/>
                          <a:pt x="36512" y="35069"/>
                        </a:cubicBezTo>
                        <a:cubicBezTo>
                          <a:pt x="36512" y="15586"/>
                          <a:pt x="53397" y="0"/>
                          <a:pt x="7288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13" name="íṣḷîḓe">
                <a:extLst>
                  <a:ext uri="{FF2B5EF4-FFF2-40B4-BE49-F238E27FC236}">
                    <a16:creationId xmlns:a16="http://schemas.microsoft.com/office/drawing/2014/main" id="{76AE1161-FF37-446A-94AF-C33ACDF0CEEE}"/>
                  </a:ext>
                </a:extLst>
              </p:cNvPr>
              <p:cNvGrpSpPr/>
              <p:nvPr/>
            </p:nvGrpSpPr>
            <p:grpSpPr>
              <a:xfrm>
                <a:off x="8804862" y="2047080"/>
                <a:ext cx="3183824" cy="730497"/>
                <a:chOff x="4148172" y="2345660"/>
                <a:chExt cx="3183824" cy="730497"/>
              </a:xfrm>
            </p:grpSpPr>
            <p:sp>
              <p:nvSpPr>
                <p:cNvPr id="14" name="ïṩľîḓe">
                  <a:extLst>
                    <a:ext uri="{FF2B5EF4-FFF2-40B4-BE49-F238E27FC236}">
                      <a16:creationId xmlns:a16="http://schemas.microsoft.com/office/drawing/2014/main" id="{C9AC228E-768E-47CC-ACFC-DF8FF86F4DA5}"/>
                    </a:ext>
                  </a:extLst>
                </p:cNvPr>
                <p:cNvSpPr txBox="1"/>
                <p:nvPr/>
              </p:nvSpPr>
              <p:spPr bwMode="auto">
                <a:xfrm>
                  <a:off x="4846407" y="2345660"/>
                  <a:ext cx="1716080" cy="391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400" b="1" dirty="0">
                      <a:latin typeface="+mn-ea"/>
                    </a:rPr>
                    <a:t>为前端开发者赋能</a:t>
                  </a:r>
                  <a:endParaRPr lang="en-US" altLang="zh-CN" sz="1400" b="1" dirty="0">
                    <a:latin typeface="+mn-ea"/>
                  </a:endParaRPr>
                </a:p>
              </p:txBody>
            </p:sp>
            <p:sp>
              <p:nvSpPr>
                <p:cNvPr id="15" name="îS1ïḍê">
                  <a:extLst>
                    <a:ext uri="{FF2B5EF4-FFF2-40B4-BE49-F238E27FC236}">
                      <a16:creationId xmlns:a16="http://schemas.microsoft.com/office/drawing/2014/main" id="{3F2C7215-BAA4-4F94-ABCF-8C8DE5BBFD72}"/>
                    </a:ext>
                  </a:extLst>
                </p:cNvPr>
                <p:cNvSpPr txBox="1"/>
                <p:nvPr/>
              </p:nvSpPr>
              <p:spPr bwMode="auto">
                <a:xfrm>
                  <a:off x="4148172" y="2692507"/>
                  <a:ext cx="3183824" cy="383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zh-CN" altLang="en-US" sz="1200" dirty="0">
                      <a:latin typeface="+mn-ea"/>
                    </a:rPr>
                    <a:t>为具备开发能力的开发者提供底层能力</a:t>
                  </a:r>
                  <a:endParaRPr lang="en-US" altLang="zh-CN" sz="1200" dirty="0">
                    <a:latin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zh-CN" altLang="en-US" sz="1200" dirty="0">
                      <a:latin typeface="+mn-ea"/>
                    </a:rPr>
                    <a:t>帮助其快速展开业务</a:t>
                  </a:r>
                  <a:endParaRPr lang="en-US" altLang="zh-CN" sz="1200" dirty="0">
                    <a:latin typeface="+mn-ea"/>
                  </a:endParaRPr>
                </a:p>
              </p:txBody>
            </p:sp>
          </p:grpSp>
        </p:grpSp>
      </p:grpSp>
      <p:grpSp>
        <p:nvGrpSpPr>
          <p:cNvPr id="134" name="209c05b3-85dc-4c63-b16a-b409d3b1c4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31CF7C1-FD5A-44F9-92DC-4FFE1136E7E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74471" y="2223561"/>
            <a:ext cx="2550256" cy="2467591"/>
            <a:chOff x="3769841" y="1178243"/>
            <a:chExt cx="4652318" cy="4501515"/>
          </a:xfrm>
        </p:grpSpPr>
        <p:sp>
          <p:nvSpPr>
            <p:cNvPr id="135" name="iśliḓè">
              <a:extLst>
                <a:ext uri="{FF2B5EF4-FFF2-40B4-BE49-F238E27FC236}">
                  <a16:creationId xmlns:a16="http://schemas.microsoft.com/office/drawing/2014/main" id="{65CA2B44-15BA-4CF4-B6C1-BBD1AD3FC82A}"/>
                </a:ext>
              </a:extLst>
            </p:cNvPr>
            <p:cNvSpPr/>
            <p:nvPr/>
          </p:nvSpPr>
          <p:spPr bwMode="auto">
            <a:xfrm>
              <a:off x="6018713" y="5440355"/>
              <a:ext cx="1728597" cy="239403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36" name="ïṡḻíḓé">
              <a:extLst>
                <a:ext uri="{FF2B5EF4-FFF2-40B4-BE49-F238E27FC236}">
                  <a16:creationId xmlns:a16="http://schemas.microsoft.com/office/drawing/2014/main" id="{0978A02C-A514-44BD-804A-CF34F682C32D}"/>
                </a:ext>
              </a:extLst>
            </p:cNvPr>
            <p:cNvSpPr/>
            <p:nvPr/>
          </p:nvSpPr>
          <p:spPr bwMode="auto">
            <a:xfrm>
              <a:off x="4114807" y="5440355"/>
              <a:ext cx="1728597" cy="239403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37" name="íṩ1îḍè">
              <a:extLst>
                <a:ext uri="{FF2B5EF4-FFF2-40B4-BE49-F238E27FC236}">
                  <a16:creationId xmlns:a16="http://schemas.microsoft.com/office/drawing/2014/main" id="{637D2FD3-DDD9-4D90-BAB2-384A4FED8E70}"/>
                </a:ext>
              </a:extLst>
            </p:cNvPr>
            <p:cNvSpPr/>
            <p:nvPr/>
          </p:nvSpPr>
          <p:spPr bwMode="auto">
            <a:xfrm>
              <a:off x="4239221" y="1178243"/>
              <a:ext cx="968919" cy="96703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38" name="îṡlîḍe">
              <a:extLst>
                <a:ext uri="{FF2B5EF4-FFF2-40B4-BE49-F238E27FC236}">
                  <a16:creationId xmlns:a16="http://schemas.microsoft.com/office/drawing/2014/main" id="{7838C7AB-31BC-4F9C-8FE1-855928D843B9}"/>
                </a:ext>
              </a:extLst>
            </p:cNvPr>
            <p:cNvSpPr/>
            <p:nvPr/>
          </p:nvSpPr>
          <p:spPr bwMode="auto">
            <a:xfrm>
              <a:off x="7347677" y="1941691"/>
              <a:ext cx="776643" cy="770989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39" name="îşḻïďé">
              <a:extLst>
                <a:ext uri="{FF2B5EF4-FFF2-40B4-BE49-F238E27FC236}">
                  <a16:creationId xmlns:a16="http://schemas.microsoft.com/office/drawing/2014/main" id="{408AD93B-DA38-4346-8121-0EB029BB9088}"/>
                </a:ext>
              </a:extLst>
            </p:cNvPr>
            <p:cNvSpPr/>
            <p:nvPr/>
          </p:nvSpPr>
          <p:spPr bwMode="auto">
            <a:xfrm>
              <a:off x="4612462" y="1977507"/>
              <a:ext cx="3217791" cy="322910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0" name="iṥļiḋè">
              <a:extLst>
                <a:ext uri="{FF2B5EF4-FFF2-40B4-BE49-F238E27FC236}">
                  <a16:creationId xmlns:a16="http://schemas.microsoft.com/office/drawing/2014/main" id="{562BD09C-74EE-40AF-BE32-031AC1E4E91B}"/>
                </a:ext>
              </a:extLst>
            </p:cNvPr>
            <p:cNvSpPr/>
            <p:nvPr/>
          </p:nvSpPr>
          <p:spPr bwMode="auto">
            <a:xfrm>
              <a:off x="4925381" y="2090610"/>
              <a:ext cx="2559906" cy="292749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1" name="iṣļïḑe">
              <a:extLst>
                <a:ext uri="{FF2B5EF4-FFF2-40B4-BE49-F238E27FC236}">
                  <a16:creationId xmlns:a16="http://schemas.microsoft.com/office/drawing/2014/main" id="{8AE626E3-A31A-436F-8852-3DA6DD0E16BE}"/>
                </a:ext>
              </a:extLst>
            </p:cNvPr>
            <p:cNvSpPr/>
            <p:nvPr/>
          </p:nvSpPr>
          <p:spPr bwMode="auto">
            <a:xfrm>
              <a:off x="4925381" y="2090610"/>
              <a:ext cx="1278068" cy="292749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2" name="ïšḻídê">
              <a:extLst>
                <a:ext uri="{FF2B5EF4-FFF2-40B4-BE49-F238E27FC236}">
                  <a16:creationId xmlns:a16="http://schemas.microsoft.com/office/drawing/2014/main" id="{E0C8050E-2919-4321-88CA-7F93589F15D0}"/>
                </a:ext>
              </a:extLst>
            </p:cNvPr>
            <p:cNvSpPr/>
            <p:nvPr/>
          </p:nvSpPr>
          <p:spPr bwMode="auto">
            <a:xfrm>
              <a:off x="4529519" y="1589185"/>
              <a:ext cx="652229" cy="403402"/>
            </a:xfrm>
            <a:custGeom>
              <a:avLst/>
              <a:gdLst>
                <a:gd name="T0" fmla="*/ 179 w 346"/>
                <a:gd name="T1" fmla="*/ 214 h 214"/>
                <a:gd name="T2" fmla="*/ 0 w 346"/>
                <a:gd name="T3" fmla="*/ 214 h 214"/>
                <a:gd name="T4" fmla="*/ 206 w 346"/>
                <a:gd name="T5" fmla="*/ 0 h 214"/>
                <a:gd name="T6" fmla="*/ 346 w 346"/>
                <a:gd name="T7" fmla="*/ 0 h 214"/>
                <a:gd name="T8" fmla="*/ 179 w 34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214">
                  <a:moveTo>
                    <a:pt x="179" y="214"/>
                  </a:moveTo>
                  <a:lnTo>
                    <a:pt x="0" y="214"/>
                  </a:lnTo>
                  <a:lnTo>
                    <a:pt x="206" y="0"/>
                  </a:lnTo>
                  <a:lnTo>
                    <a:pt x="346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3" name="ïŝlíďè">
              <a:extLst>
                <a:ext uri="{FF2B5EF4-FFF2-40B4-BE49-F238E27FC236}">
                  <a16:creationId xmlns:a16="http://schemas.microsoft.com/office/drawing/2014/main" id="{177321C8-430A-40ED-87E2-B43FC28C7028}"/>
                </a:ext>
              </a:extLst>
            </p:cNvPr>
            <p:cNvSpPr/>
            <p:nvPr/>
          </p:nvSpPr>
          <p:spPr bwMode="auto">
            <a:xfrm>
              <a:off x="4866944" y="1589185"/>
              <a:ext cx="576827" cy="403402"/>
            </a:xfrm>
            <a:custGeom>
              <a:avLst/>
              <a:gdLst>
                <a:gd name="T0" fmla="*/ 179 w 306"/>
                <a:gd name="T1" fmla="*/ 214 h 214"/>
                <a:gd name="T2" fmla="*/ 0 w 306"/>
                <a:gd name="T3" fmla="*/ 214 h 214"/>
                <a:gd name="T4" fmla="*/ 167 w 306"/>
                <a:gd name="T5" fmla="*/ 0 h 214"/>
                <a:gd name="T6" fmla="*/ 306 w 306"/>
                <a:gd name="T7" fmla="*/ 0 h 214"/>
                <a:gd name="T8" fmla="*/ 179 w 30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14">
                  <a:moveTo>
                    <a:pt x="179" y="214"/>
                  </a:moveTo>
                  <a:lnTo>
                    <a:pt x="0" y="214"/>
                  </a:lnTo>
                  <a:lnTo>
                    <a:pt x="167" y="0"/>
                  </a:lnTo>
                  <a:lnTo>
                    <a:pt x="306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4" name="ïṥḻiḍê">
              <a:extLst>
                <a:ext uri="{FF2B5EF4-FFF2-40B4-BE49-F238E27FC236}">
                  <a16:creationId xmlns:a16="http://schemas.microsoft.com/office/drawing/2014/main" id="{A539B9EB-044A-4151-9AFA-DC5D65DF8648}"/>
                </a:ext>
              </a:extLst>
            </p:cNvPr>
            <p:cNvSpPr/>
            <p:nvPr/>
          </p:nvSpPr>
          <p:spPr bwMode="auto">
            <a:xfrm>
              <a:off x="5200599" y="1589185"/>
              <a:ext cx="505195" cy="403402"/>
            </a:xfrm>
            <a:custGeom>
              <a:avLst/>
              <a:gdLst>
                <a:gd name="T0" fmla="*/ 179 w 268"/>
                <a:gd name="T1" fmla="*/ 214 h 214"/>
                <a:gd name="T2" fmla="*/ 0 w 268"/>
                <a:gd name="T3" fmla="*/ 214 h 214"/>
                <a:gd name="T4" fmla="*/ 129 w 268"/>
                <a:gd name="T5" fmla="*/ 0 h 214"/>
                <a:gd name="T6" fmla="*/ 268 w 268"/>
                <a:gd name="T7" fmla="*/ 0 h 214"/>
                <a:gd name="T8" fmla="*/ 179 w 268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14">
                  <a:moveTo>
                    <a:pt x="179" y="214"/>
                  </a:moveTo>
                  <a:lnTo>
                    <a:pt x="0" y="214"/>
                  </a:lnTo>
                  <a:lnTo>
                    <a:pt x="129" y="0"/>
                  </a:lnTo>
                  <a:lnTo>
                    <a:pt x="268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5" name="îşľíde">
              <a:extLst>
                <a:ext uri="{FF2B5EF4-FFF2-40B4-BE49-F238E27FC236}">
                  <a16:creationId xmlns:a16="http://schemas.microsoft.com/office/drawing/2014/main" id="{6973DB77-DEF4-41AF-A17F-8C63E84A40F8}"/>
                </a:ext>
              </a:extLst>
            </p:cNvPr>
            <p:cNvSpPr/>
            <p:nvPr/>
          </p:nvSpPr>
          <p:spPr bwMode="auto">
            <a:xfrm>
              <a:off x="5538023" y="1589185"/>
              <a:ext cx="429793" cy="403402"/>
            </a:xfrm>
            <a:custGeom>
              <a:avLst/>
              <a:gdLst>
                <a:gd name="T0" fmla="*/ 179 w 228"/>
                <a:gd name="T1" fmla="*/ 214 h 214"/>
                <a:gd name="T2" fmla="*/ 0 w 228"/>
                <a:gd name="T3" fmla="*/ 214 h 214"/>
                <a:gd name="T4" fmla="*/ 89 w 228"/>
                <a:gd name="T5" fmla="*/ 0 h 214"/>
                <a:gd name="T6" fmla="*/ 228 w 228"/>
                <a:gd name="T7" fmla="*/ 0 h 214"/>
                <a:gd name="T8" fmla="*/ 179 w 228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4">
                  <a:moveTo>
                    <a:pt x="179" y="214"/>
                  </a:moveTo>
                  <a:lnTo>
                    <a:pt x="0" y="214"/>
                  </a:lnTo>
                  <a:lnTo>
                    <a:pt x="89" y="0"/>
                  </a:lnTo>
                  <a:lnTo>
                    <a:pt x="228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6" name="iś1îḑé">
              <a:extLst>
                <a:ext uri="{FF2B5EF4-FFF2-40B4-BE49-F238E27FC236}">
                  <a16:creationId xmlns:a16="http://schemas.microsoft.com/office/drawing/2014/main" id="{DDA89FE2-742B-4C92-B20C-ACB5AFB9D8DA}"/>
                </a:ext>
              </a:extLst>
            </p:cNvPr>
            <p:cNvSpPr/>
            <p:nvPr/>
          </p:nvSpPr>
          <p:spPr bwMode="auto">
            <a:xfrm>
              <a:off x="5869793" y="1589185"/>
              <a:ext cx="358161" cy="403402"/>
            </a:xfrm>
            <a:custGeom>
              <a:avLst/>
              <a:gdLst>
                <a:gd name="T0" fmla="*/ 179 w 190"/>
                <a:gd name="T1" fmla="*/ 214 h 214"/>
                <a:gd name="T2" fmla="*/ 0 w 190"/>
                <a:gd name="T3" fmla="*/ 214 h 214"/>
                <a:gd name="T4" fmla="*/ 50 w 190"/>
                <a:gd name="T5" fmla="*/ 0 h 214"/>
                <a:gd name="T6" fmla="*/ 190 w 190"/>
                <a:gd name="T7" fmla="*/ 0 h 214"/>
                <a:gd name="T8" fmla="*/ 179 w 19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14">
                  <a:moveTo>
                    <a:pt x="179" y="214"/>
                  </a:moveTo>
                  <a:lnTo>
                    <a:pt x="0" y="214"/>
                  </a:lnTo>
                  <a:lnTo>
                    <a:pt x="50" y="0"/>
                  </a:lnTo>
                  <a:lnTo>
                    <a:pt x="190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7" name="îṧḷiďé">
              <a:extLst>
                <a:ext uri="{FF2B5EF4-FFF2-40B4-BE49-F238E27FC236}">
                  <a16:creationId xmlns:a16="http://schemas.microsoft.com/office/drawing/2014/main" id="{CB55456B-6A4B-438C-A0E8-43E686E37DA2}"/>
                </a:ext>
              </a:extLst>
            </p:cNvPr>
            <p:cNvSpPr/>
            <p:nvPr/>
          </p:nvSpPr>
          <p:spPr bwMode="auto">
            <a:xfrm>
              <a:off x="6203449" y="1589185"/>
              <a:ext cx="337426" cy="403402"/>
            </a:xfrm>
            <a:custGeom>
              <a:avLst/>
              <a:gdLst>
                <a:gd name="T0" fmla="*/ 179 w 179"/>
                <a:gd name="T1" fmla="*/ 214 h 214"/>
                <a:gd name="T2" fmla="*/ 0 w 179"/>
                <a:gd name="T3" fmla="*/ 214 h 214"/>
                <a:gd name="T4" fmla="*/ 13 w 179"/>
                <a:gd name="T5" fmla="*/ 0 h 214"/>
                <a:gd name="T6" fmla="*/ 152 w 179"/>
                <a:gd name="T7" fmla="*/ 0 h 214"/>
                <a:gd name="T8" fmla="*/ 179 w 179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4">
                  <a:moveTo>
                    <a:pt x="179" y="214"/>
                  </a:moveTo>
                  <a:lnTo>
                    <a:pt x="0" y="214"/>
                  </a:lnTo>
                  <a:lnTo>
                    <a:pt x="13" y="0"/>
                  </a:lnTo>
                  <a:lnTo>
                    <a:pt x="152" y="0"/>
                  </a:lnTo>
                  <a:lnTo>
                    <a:pt x="179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8" name="i$ḷidè">
              <a:extLst>
                <a:ext uri="{FF2B5EF4-FFF2-40B4-BE49-F238E27FC236}">
                  <a16:creationId xmlns:a16="http://schemas.microsoft.com/office/drawing/2014/main" id="{C6FCDB87-C2D9-47C1-AD7C-5C34858D4582}"/>
                </a:ext>
              </a:extLst>
            </p:cNvPr>
            <p:cNvSpPr/>
            <p:nvPr/>
          </p:nvSpPr>
          <p:spPr bwMode="auto">
            <a:xfrm>
              <a:off x="6489977" y="1589185"/>
              <a:ext cx="384551" cy="403402"/>
            </a:xfrm>
            <a:custGeom>
              <a:avLst/>
              <a:gdLst>
                <a:gd name="T0" fmla="*/ 204 w 204"/>
                <a:gd name="T1" fmla="*/ 214 h 214"/>
                <a:gd name="T2" fmla="*/ 27 w 204"/>
                <a:gd name="T3" fmla="*/ 214 h 214"/>
                <a:gd name="T4" fmla="*/ 0 w 204"/>
                <a:gd name="T5" fmla="*/ 0 h 214"/>
                <a:gd name="T6" fmla="*/ 139 w 204"/>
                <a:gd name="T7" fmla="*/ 0 h 214"/>
                <a:gd name="T8" fmla="*/ 204 w 204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14">
                  <a:moveTo>
                    <a:pt x="204" y="214"/>
                  </a:moveTo>
                  <a:lnTo>
                    <a:pt x="27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04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9" name="íṧḷiḋê">
              <a:extLst>
                <a:ext uri="{FF2B5EF4-FFF2-40B4-BE49-F238E27FC236}">
                  <a16:creationId xmlns:a16="http://schemas.microsoft.com/office/drawing/2014/main" id="{9DD73D33-511A-4801-8A69-7F10A8E3EABC}"/>
                </a:ext>
              </a:extLst>
            </p:cNvPr>
            <p:cNvSpPr/>
            <p:nvPr/>
          </p:nvSpPr>
          <p:spPr bwMode="auto">
            <a:xfrm>
              <a:off x="6748229" y="1589185"/>
              <a:ext cx="463724" cy="403402"/>
            </a:xfrm>
            <a:custGeom>
              <a:avLst/>
              <a:gdLst>
                <a:gd name="T0" fmla="*/ 246 w 246"/>
                <a:gd name="T1" fmla="*/ 214 h 214"/>
                <a:gd name="T2" fmla="*/ 67 w 246"/>
                <a:gd name="T3" fmla="*/ 214 h 214"/>
                <a:gd name="T4" fmla="*/ 0 w 246"/>
                <a:gd name="T5" fmla="*/ 0 h 214"/>
                <a:gd name="T6" fmla="*/ 142 w 246"/>
                <a:gd name="T7" fmla="*/ 0 h 214"/>
                <a:gd name="T8" fmla="*/ 246 w 24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14">
                  <a:moveTo>
                    <a:pt x="246" y="214"/>
                  </a:moveTo>
                  <a:lnTo>
                    <a:pt x="67" y="214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246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0" name="îS1ïḍé">
              <a:extLst>
                <a:ext uri="{FF2B5EF4-FFF2-40B4-BE49-F238E27FC236}">
                  <a16:creationId xmlns:a16="http://schemas.microsoft.com/office/drawing/2014/main" id="{6F32A82B-3702-4982-A19E-D65580D8DA76}"/>
                </a:ext>
              </a:extLst>
            </p:cNvPr>
            <p:cNvSpPr/>
            <p:nvPr/>
          </p:nvSpPr>
          <p:spPr bwMode="auto">
            <a:xfrm>
              <a:off x="7012137" y="1589185"/>
              <a:ext cx="531586" cy="403402"/>
            </a:xfrm>
            <a:custGeom>
              <a:avLst/>
              <a:gdLst>
                <a:gd name="T0" fmla="*/ 282 w 282"/>
                <a:gd name="T1" fmla="*/ 214 h 214"/>
                <a:gd name="T2" fmla="*/ 103 w 282"/>
                <a:gd name="T3" fmla="*/ 214 h 214"/>
                <a:gd name="T4" fmla="*/ 0 w 282"/>
                <a:gd name="T5" fmla="*/ 0 h 214"/>
                <a:gd name="T6" fmla="*/ 139 w 282"/>
                <a:gd name="T7" fmla="*/ 0 h 214"/>
                <a:gd name="T8" fmla="*/ 282 w 282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14">
                  <a:moveTo>
                    <a:pt x="282" y="214"/>
                  </a:moveTo>
                  <a:lnTo>
                    <a:pt x="103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282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1" name="ïṡḻîḋê">
              <a:extLst>
                <a:ext uri="{FF2B5EF4-FFF2-40B4-BE49-F238E27FC236}">
                  <a16:creationId xmlns:a16="http://schemas.microsoft.com/office/drawing/2014/main" id="{7C03C1C8-80DC-4A8A-8C46-74679DC15385}"/>
                </a:ext>
              </a:extLst>
            </p:cNvPr>
            <p:cNvSpPr/>
            <p:nvPr/>
          </p:nvSpPr>
          <p:spPr bwMode="auto">
            <a:xfrm>
              <a:off x="7274161" y="1589185"/>
              <a:ext cx="606988" cy="403402"/>
            </a:xfrm>
            <a:custGeom>
              <a:avLst/>
              <a:gdLst>
                <a:gd name="T0" fmla="*/ 322 w 322"/>
                <a:gd name="T1" fmla="*/ 214 h 214"/>
                <a:gd name="T2" fmla="*/ 143 w 322"/>
                <a:gd name="T3" fmla="*/ 214 h 214"/>
                <a:gd name="T4" fmla="*/ 0 w 322"/>
                <a:gd name="T5" fmla="*/ 0 h 214"/>
                <a:gd name="T6" fmla="*/ 139 w 322"/>
                <a:gd name="T7" fmla="*/ 0 h 214"/>
                <a:gd name="T8" fmla="*/ 322 w 322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14">
                  <a:moveTo>
                    <a:pt x="322" y="214"/>
                  </a:moveTo>
                  <a:lnTo>
                    <a:pt x="143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322" y="21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2" name="ï$1íḓe">
              <a:extLst>
                <a:ext uri="{FF2B5EF4-FFF2-40B4-BE49-F238E27FC236}">
                  <a16:creationId xmlns:a16="http://schemas.microsoft.com/office/drawing/2014/main" id="{D72BF626-A2FE-4227-8C54-170E422368C0}"/>
                </a:ext>
              </a:extLst>
            </p:cNvPr>
            <p:cNvSpPr/>
            <p:nvPr/>
          </p:nvSpPr>
          <p:spPr bwMode="auto">
            <a:xfrm>
              <a:off x="4529519" y="1992587"/>
              <a:ext cx="337426" cy="258253"/>
            </a:xfrm>
            <a:custGeom>
              <a:avLst/>
              <a:gdLst>
                <a:gd name="T0" fmla="*/ 43 w 86"/>
                <a:gd name="T1" fmla="*/ 66 h 66"/>
                <a:gd name="T2" fmla="*/ 43 w 86"/>
                <a:gd name="T3" fmla="*/ 66 h 66"/>
                <a:gd name="T4" fmla="*/ 0 w 86"/>
                <a:gd name="T5" fmla="*/ 23 h 66"/>
                <a:gd name="T6" fmla="*/ 0 w 86"/>
                <a:gd name="T7" fmla="*/ 0 h 66"/>
                <a:gd name="T8" fmla="*/ 86 w 86"/>
                <a:gd name="T9" fmla="*/ 0 h 66"/>
                <a:gd name="T10" fmla="*/ 86 w 86"/>
                <a:gd name="T11" fmla="*/ 23 h 66"/>
                <a:gd name="T12" fmla="*/ 43 w 8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47"/>
                    <a:pt x="67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3" name="îṧļiďè">
              <a:extLst>
                <a:ext uri="{FF2B5EF4-FFF2-40B4-BE49-F238E27FC236}">
                  <a16:creationId xmlns:a16="http://schemas.microsoft.com/office/drawing/2014/main" id="{BC45E010-DC41-452E-A1D3-87076133FC39}"/>
                </a:ext>
              </a:extLst>
            </p:cNvPr>
            <p:cNvSpPr/>
            <p:nvPr/>
          </p:nvSpPr>
          <p:spPr bwMode="auto">
            <a:xfrm>
              <a:off x="4866944" y="1992587"/>
              <a:ext cx="333655" cy="258253"/>
            </a:xfrm>
            <a:custGeom>
              <a:avLst/>
              <a:gdLst>
                <a:gd name="T0" fmla="*/ 43 w 85"/>
                <a:gd name="T1" fmla="*/ 66 h 66"/>
                <a:gd name="T2" fmla="*/ 43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3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4" name="ïṩḻidè">
              <a:extLst>
                <a:ext uri="{FF2B5EF4-FFF2-40B4-BE49-F238E27FC236}">
                  <a16:creationId xmlns:a16="http://schemas.microsoft.com/office/drawing/2014/main" id="{DA3D20D4-D424-46E6-86F3-3AA25766D801}"/>
                </a:ext>
              </a:extLst>
            </p:cNvPr>
            <p:cNvSpPr/>
            <p:nvPr/>
          </p:nvSpPr>
          <p:spPr bwMode="auto">
            <a:xfrm>
              <a:off x="5200599" y="1992587"/>
              <a:ext cx="337426" cy="258253"/>
            </a:xfrm>
            <a:custGeom>
              <a:avLst/>
              <a:gdLst>
                <a:gd name="T0" fmla="*/ 43 w 86"/>
                <a:gd name="T1" fmla="*/ 66 h 66"/>
                <a:gd name="T2" fmla="*/ 43 w 86"/>
                <a:gd name="T3" fmla="*/ 66 h 66"/>
                <a:gd name="T4" fmla="*/ 0 w 86"/>
                <a:gd name="T5" fmla="*/ 23 h 66"/>
                <a:gd name="T6" fmla="*/ 0 w 86"/>
                <a:gd name="T7" fmla="*/ 0 h 66"/>
                <a:gd name="T8" fmla="*/ 86 w 86"/>
                <a:gd name="T9" fmla="*/ 0 h 66"/>
                <a:gd name="T10" fmla="*/ 86 w 86"/>
                <a:gd name="T11" fmla="*/ 23 h 66"/>
                <a:gd name="T12" fmla="*/ 43 w 8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47"/>
                    <a:pt x="67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5" name="íş1ídé">
              <a:extLst>
                <a:ext uri="{FF2B5EF4-FFF2-40B4-BE49-F238E27FC236}">
                  <a16:creationId xmlns:a16="http://schemas.microsoft.com/office/drawing/2014/main" id="{361D2680-A0C4-4ABE-B299-1885B10D700C}"/>
                </a:ext>
              </a:extLst>
            </p:cNvPr>
            <p:cNvSpPr/>
            <p:nvPr/>
          </p:nvSpPr>
          <p:spPr bwMode="auto">
            <a:xfrm>
              <a:off x="5538023" y="1992587"/>
              <a:ext cx="331770" cy="258253"/>
            </a:xfrm>
            <a:custGeom>
              <a:avLst/>
              <a:gdLst>
                <a:gd name="T0" fmla="*/ 42 w 85"/>
                <a:gd name="T1" fmla="*/ 66 h 66"/>
                <a:gd name="T2" fmla="*/ 42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2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2" y="66"/>
                  </a:moveTo>
                  <a:cubicBezTo>
                    <a:pt x="42" y="66"/>
                    <a:pt x="42" y="66"/>
                    <a:pt x="42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2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6" name="îšľïḋé">
              <a:extLst>
                <a:ext uri="{FF2B5EF4-FFF2-40B4-BE49-F238E27FC236}">
                  <a16:creationId xmlns:a16="http://schemas.microsoft.com/office/drawing/2014/main" id="{2E10158B-1503-49A0-A314-322294CBE61A}"/>
                </a:ext>
              </a:extLst>
            </p:cNvPr>
            <p:cNvSpPr/>
            <p:nvPr/>
          </p:nvSpPr>
          <p:spPr bwMode="auto">
            <a:xfrm>
              <a:off x="5869793" y="1992587"/>
              <a:ext cx="333655" cy="258253"/>
            </a:xfrm>
            <a:custGeom>
              <a:avLst/>
              <a:gdLst>
                <a:gd name="T0" fmla="*/ 43 w 85"/>
                <a:gd name="T1" fmla="*/ 66 h 66"/>
                <a:gd name="T2" fmla="*/ 43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3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7" name="îṩḻïḋê">
              <a:extLst>
                <a:ext uri="{FF2B5EF4-FFF2-40B4-BE49-F238E27FC236}">
                  <a16:creationId xmlns:a16="http://schemas.microsoft.com/office/drawing/2014/main" id="{12922A47-4160-46A2-9B39-CF0473229E54}"/>
                </a:ext>
              </a:extLst>
            </p:cNvPr>
            <p:cNvSpPr/>
            <p:nvPr/>
          </p:nvSpPr>
          <p:spPr bwMode="auto">
            <a:xfrm>
              <a:off x="6203449" y="1992587"/>
              <a:ext cx="337426" cy="258253"/>
            </a:xfrm>
            <a:custGeom>
              <a:avLst/>
              <a:gdLst>
                <a:gd name="T0" fmla="*/ 43 w 86"/>
                <a:gd name="T1" fmla="*/ 66 h 66"/>
                <a:gd name="T2" fmla="*/ 43 w 86"/>
                <a:gd name="T3" fmla="*/ 66 h 66"/>
                <a:gd name="T4" fmla="*/ 0 w 86"/>
                <a:gd name="T5" fmla="*/ 23 h 66"/>
                <a:gd name="T6" fmla="*/ 0 w 86"/>
                <a:gd name="T7" fmla="*/ 0 h 66"/>
                <a:gd name="T8" fmla="*/ 86 w 86"/>
                <a:gd name="T9" fmla="*/ 0 h 66"/>
                <a:gd name="T10" fmla="*/ 86 w 86"/>
                <a:gd name="T11" fmla="*/ 23 h 66"/>
                <a:gd name="T12" fmla="*/ 43 w 8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47"/>
                    <a:pt x="67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8" name="iṧḻîḍè">
              <a:extLst>
                <a:ext uri="{FF2B5EF4-FFF2-40B4-BE49-F238E27FC236}">
                  <a16:creationId xmlns:a16="http://schemas.microsoft.com/office/drawing/2014/main" id="{2FEA8372-1DC0-4A88-A03B-D0DC567F4CE2}"/>
                </a:ext>
              </a:extLst>
            </p:cNvPr>
            <p:cNvSpPr/>
            <p:nvPr/>
          </p:nvSpPr>
          <p:spPr bwMode="auto">
            <a:xfrm>
              <a:off x="6540873" y="1992587"/>
              <a:ext cx="333655" cy="258253"/>
            </a:xfrm>
            <a:custGeom>
              <a:avLst/>
              <a:gdLst>
                <a:gd name="T0" fmla="*/ 42 w 85"/>
                <a:gd name="T1" fmla="*/ 66 h 66"/>
                <a:gd name="T2" fmla="*/ 42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2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2" y="66"/>
                  </a:moveTo>
                  <a:cubicBezTo>
                    <a:pt x="42" y="66"/>
                    <a:pt x="42" y="66"/>
                    <a:pt x="42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2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9" name="iṡlïďê">
              <a:extLst>
                <a:ext uri="{FF2B5EF4-FFF2-40B4-BE49-F238E27FC236}">
                  <a16:creationId xmlns:a16="http://schemas.microsoft.com/office/drawing/2014/main" id="{67F2E168-7877-4112-94E5-255299E22F61}"/>
                </a:ext>
              </a:extLst>
            </p:cNvPr>
            <p:cNvSpPr/>
            <p:nvPr/>
          </p:nvSpPr>
          <p:spPr bwMode="auto">
            <a:xfrm>
              <a:off x="6874529" y="1992587"/>
              <a:ext cx="337426" cy="258253"/>
            </a:xfrm>
            <a:custGeom>
              <a:avLst/>
              <a:gdLst>
                <a:gd name="T0" fmla="*/ 43 w 86"/>
                <a:gd name="T1" fmla="*/ 66 h 66"/>
                <a:gd name="T2" fmla="*/ 43 w 86"/>
                <a:gd name="T3" fmla="*/ 66 h 66"/>
                <a:gd name="T4" fmla="*/ 0 w 86"/>
                <a:gd name="T5" fmla="*/ 23 h 66"/>
                <a:gd name="T6" fmla="*/ 0 w 86"/>
                <a:gd name="T7" fmla="*/ 0 h 66"/>
                <a:gd name="T8" fmla="*/ 86 w 86"/>
                <a:gd name="T9" fmla="*/ 0 h 66"/>
                <a:gd name="T10" fmla="*/ 86 w 86"/>
                <a:gd name="T11" fmla="*/ 23 h 66"/>
                <a:gd name="T12" fmla="*/ 43 w 8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47"/>
                    <a:pt x="67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0" name="ïṧlîḋè">
              <a:extLst>
                <a:ext uri="{FF2B5EF4-FFF2-40B4-BE49-F238E27FC236}">
                  <a16:creationId xmlns:a16="http://schemas.microsoft.com/office/drawing/2014/main" id="{958AFD49-050F-43ED-BCAC-B00ED3074B5A}"/>
                </a:ext>
              </a:extLst>
            </p:cNvPr>
            <p:cNvSpPr/>
            <p:nvPr/>
          </p:nvSpPr>
          <p:spPr bwMode="auto">
            <a:xfrm>
              <a:off x="7211953" y="1992587"/>
              <a:ext cx="331770" cy="258253"/>
            </a:xfrm>
            <a:custGeom>
              <a:avLst/>
              <a:gdLst>
                <a:gd name="T0" fmla="*/ 42 w 85"/>
                <a:gd name="T1" fmla="*/ 66 h 66"/>
                <a:gd name="T2" fmla="*/ 42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2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2" y="66"/>
                  </a:moveTo>
                  <a:cubicBezTo>
                    <a:pt x="42" y="66"/>
                    <a:pt x="42" y="66"/>
                    <a:pt x="42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2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1" name="ïṡlîďê">
              <a:extLst>
                <a:ext uri="{FF2B5EF4-FFF2-40B4-BE49-F238E27FC236}">
                  <a16:creationId xmlns:a16="http://schemas.microsoft.com/office/drawing/2014/main" id="{2093E711-CC02-498C-8E41-F13B7F6186B8}"/>
                </a:ext>
              </a:extLst>
            </p:cNvPr>
            <p:cNvSpPr/>
            <p:nvPr/>
          </p:nvSpPr>
          <p:spPr bwMode="auto">
            <a:xfrm>
              <a:off x="7543723" y="1992587"/>
              <a:ext cx="333655" cy="258253"/>
            </a:xfrm>
            <a:custGeom>
              <a:avLst/>
              <a:gdLst>
                <a:gd name="T0" fmla="*/ 43 w 85"/>
                <a:gd name="T1" fmla="*/ 66 h 66"/>
                <a:gd name="T2" fmla="*/ 43 w 85"/>
                <a:gd name="T3" fmla="*/ 66 h 66"/>
                <a:gd name="T4" fmla="*/ 0 w 85"/>
                <a:gd name="T5" fmla="*/ 23 h 66"/>
                <a:gd name="T6" fmla="*/ 0 w 85"/>
                <a:gd name="T7" fmla="*/ 0 h 66"/>
                <a:gd name="T8" fmla="*/ 85 w 85"/>
                <a:gd name="T9" fmla="*/ 0 h 66"/>
                <a:gd name="T10" fmla="*/ 85 w 85"/>
                <a:gd name="T11" fmla="*/ 23 h 66"/>
                <a:gd name="T12" fmla="*/ 43 w 8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19" y="66"/>
                    <a:pt x="0" y="4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47"/>
                    <a:pt x="66" y="66"/>
                    <a:pt x="43" y="66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2" name="ïŝļiḑè">
              <a:extLst>
                <a:ext uri="{FF2B5EF4-FFF2-40B4-BE49-F238E27FC236}">
                  <a16:creationId xmlns:a16="http://schemas.microsoft.com/office/drawing/2014/main" id="{AD196C21-52AD-4353-9F59-B56FE18AF34A}"/>
                </a:ext>
              </a:extLst>
            </p:cNvPr>
            <p:cNvSpPr/>
            <p:nvPr/>
          </p:nvSpPr>
          <p:spPr bwMode="auto">
            <a:xfrm>
              <a:off x="6816091" y="2786196"/>
              <a:ext cx="1359126" cy="959494"/>
            </a:xfrm>
            <a:custGeom>
              <a:avLst/>
              <a:gdLst>
                <a:gd name="T0" fmla="*/ 659 w 721"/>
                <a:gd name="T1" fmla="*/ 509 h 509"/>
                <a:gd name="T2" fmla="*/ 0 w 721"/>
                <a:gd name="T3" fmla="*/ 411 h 509"/>
                <a:gd name="T4" fmla="*/ 60 w 721"/>
                <a:gd name="T5" fmla="*/ 0 h 509"/>
                <a:gd name="T6" fmla="*/ 721 w 721"/>
                <a:gd name="T7" fmla="*/ 98 h 509"/>
                <a:gd name="T8" fmla="*/ 659 w 721"/>
                <a:gd name="T9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509">
                  <a:moveTo>
                    <a:pt x="659" y="509"/>
                  </a:moveTo>
                  <a:lnTo>
                    <a:pt x="0" y="411"/>
                  </a:lnTo>
                  <a:lnTo>
                    <a:pt x="60" y="0"/>
                  </a:lnTo>
                  <a:lnTo>
                    <a:pt x="721" y="98"/>
                  </a:lnTo>
                  <a:lnTo>
                    <a:pt x="659" y="509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3" name="íş1iďè">
              <a:extLst>
                <a:ext uri="{FF2B5EF4-FFF2-40B4-BE49-F238E27FC236}">
                  <a16:creationId xmlns:a16="http://schemas.microsoft.com/office/drawing/2014/main" id="{1816B485-C8A8-4B07-AE57-2E3790AE73B1}"/>
                </a:ext>
              </a:extLst>
            </p:cNvPr>
            <p:cNvSpPr/>
            <p:nvPr/>
          </p:nvSpPr>
          <p:spPr bwMode="auto">
            <a:xfrm>
              <a:off x="6929195" y="2786196"/>
              <a:ext cx="1246023" cy="567402"/>
            </a:xfrm>
            <a:custGeom>
              <a:avLst/>
              <a:gdLst>
                <a:gd name="T0" fmla="*/ 0 w 661"/>
                <a:gd name="T1" fmla="*/ 0 h 301"/>
                <a:gd name="T2" fmla="*/ 308 w 661"/>
                <a:gd name="T3" fmla="*/ 301 h 301"/>
                <a:gd name="T4" fmla="*/ 661 w 661"/>
                <a:gd name="T5" fmla="*/ 98 h 301"/>
                <a:gd name="T6" fmla="*/ 0 w 661"/>
                <a:gd name="T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301">
                  <a:moveTo>
                    <a:pt x="0" y="0"/>
                  </a:moveTo>
                  <a:lnTo>
                    <a:pt x="308" y="301"/>
                  </a:lnTo>
                  <a:lnTo>
                    <a:pt x="661" y="9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4" name="íšļîḋé">
              <a:extLst>
                <a:ext uri="{FF2B5EF4-FFF2-40B4-BE49-F238E27FC236}">
                  <a16:creationId xmlns:a16="http://schemas.microsoft.com/office/drawing/2014/main" id="{FEDDE80A-FBB7-42E5-942C-D0304FB2D069}"/>
                </a:ext>
              </a:extLst>
            </p:cNvPr>
            <p:cNvSpPr/>
            <p:nvPr/>
          </p:nvSpPr>
          <p:spPr bwMode="auto">
            <a:xfrm>
              <a:off x="8007447" y="2782426"/>
              <a:ext cx="414712" cy="41471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5" name="íṧ1ídè">
              <a:extLst>
                <a:ext uri="{FF2B5EF4-FFF2-40B4-BE49-F238E27FC236}">
                  <a16:creationId xmlns:a16="http://schemas.microsoft.com/office/drawing/2014/main" id="{D55F9523-BDF6-4415-86DE-039CA69CCC15}"/>
                </a:ext>
              </a:extLst>
            </p:cNvPr>
            <p:cNvSpPr/>
            <p:nvPr/>
          </p:nvSpPr>
          <p:spPr bwMode="auto">
            <a:xfrm>
              <a:off x="5752920" y="3713644"/>
              <a:ext cx="2312964" cy="1285608"/>
            </a:xfrm>
            <a:custGeom>
              <a:avLst/>
              <a:gdLst>
                <a:gd name="T0" fmla="*/ 0 w 1227"/>
                <a:gd name="T1" fmla="*/ 0 h 682"/>
                <a:gd name="T2" fmla="*/ 98 w 1227"/>
                <a:gd name="T3" fmla="*/ 19 h 682"/>
                <a:gd name="T4" fmla="*/ 225 w 1227"/>
                <a:gd name="T5" fmla="*/ 669 h 682"/>
                <a:gd name="T6" fmla="*/ 1052 w 1227"/>
                <a:gd name="T7" fmla="*/ 682 h 682"/>
                <a:gd name="T8" fmla="*/ 1227 w 1227"/>
                <a:gd name="T9" fmla="*/ 266 h 682"/>
                <a:gd name="T10" fmla="*/ 123 w 1227"/>
                <a:gd name="T11" fmla="*/ 11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7" h="682">
                  <a:moveTo>
                    <a:pt x="0" y="0"/>
                  </a:moveTo>
                  <a:lnTo>
                    <a:pt x="98" y="19"/>
                  </a:lnTo>
                  <a:lnTo>
                    <a:pt x="225" y="669"/>
                  </a:lnTo>
                  <a:lnTo>
                    <a:pt x="1052" y="682"/>
                  </a:lnTo>
                  <a:lnTo>
                    <a:pt x="1227" y="266"/>
                  </a:lnTo>
                  <a:lnTo>
                    <a:pt x="123" y="111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6" name="islídê">
              <a:extLst>
                <a:ext uri="{FF2B5EF4-FFF2-40B4-BE49-F238E27FC236}">
                  <a16:creationId xmlns:a16="http://schemas.microsoft.com/office/drawing/2014/main" id="{0205F239-9EEB-42D5-AE4C-C0719E5D1BAE}"/>
                </a:ext>
              </a:extLst>
            </p:cNvPr>
            <p:cNvSpPr/>
            <p:nvPr/>
          </p:nvSpPr>
          <p:spPr bwMode="auto">
            <a:xfrm>
              <a:off x="6207219" y="5374378"/>
              <a:ext cx="165885" cy="164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7" name="îṥḻiḓé">
              <a:extLst>
                <a:ext uri="{FF2B5EF4-FFF2-40B4-BE49-F238E27FC236}">
                  <a16:creationId xmlns:a16="http://schemas.microsoft.com/office/drawing/2014/main" id="{A66B2743-5ADE-4A32-85FA-216BD77C5186}"/>
                </a:ext>
              </a:extLst>
            </p:cNvPr>
            <p:cNvSpPr/>
            <p:nvPr/>
          </p:nvSpPr>
          <p:spPr bwMode="auto">
            <a:xfrm>
              <a:off x="6180828" y="5276355"/>
              <a:ext cx="222437" cy="179081"/>
            </a:xfrm>
            <a:custGeom>
              <a:avLst/>
              <a:gdLst>
                <a:gd name="T0" fmla="*/ 0 w 118"/>
                <a:gd name="T1" fmla="*/ 0 h 95"/>
                <a:gd name="T2" fmla="*/ 35 w 118"/>
                <a:gd name="T3" fmla="*/ 95 h 95"/>
                <a:gd name="T4" fmla="*/ 81 w 118"/>
                <a:gd name="T5" fmla="*/ 95 h 95"/>
                <a:gd name="T6" fmla="*/ 118 w 118"/>
                <a:gd name="T7" fmla="*/ 2 h 95"/>
                <a:gd name="T8" fmla="*/ 0 w 11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0"/>
                  </a:moveTo>
                  <a:lnTo>
                    <a:pt x="35" y="95"/>
                  </a:lnTo>
                  <a:lnTo>
                    <a:pt x="81" y="95"/>
                  </a:lnTo>
                  <a:lnTo>
                    <a:pt x="118" y="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8" name="ïsḻïḍê">
              <a:extLst>
                <a:ext uri="{FF2B5EF4-FFF2-40B4-BE49-F238E27FC236}">
                  <a16:creationId xmlns:a16="http://schemas.microsoft.com/office/drawing/2014/main" id="{C32A1E70-5E9D-4E36-93CC-06A5DB6F1F4B}"/>
                </a:ext>
              </a:extLst>
            </p:cNvPr>
            <p:cNvSpPr/>
            <p:nvPr/>
          </p:nvSpPr>
          <p:spPr bwMode="auto">
            <a:xfrm>
              <a:off x="7411769" y="5374378"/>
              <a:ext cx="164000" cy="164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9" name="ïŝḷiḍè">
              <a:extLst>
                <a:ext uri="{FF2B5EF4-FFF2-40B4-BE49-F238E27FC236}">
                  <a16:creationId xmlns:a16="http://schemas.microsoft.com/office/drawing/2014/main" id="{C76D35AD-778D-4154-836D-A7FB62104E65}"/>
                </a:ext>
              </a:extLst>
            </p:cNvPr>
            <p:cNvSpPr/>
            <p:nvPr/>
          </p:nvSpPr>
          <p:spPr bwMode="auto">
            <a:xfrm>
              <a:off x="7383494" y="5276355"/>
              <a:ext cx="218666" cy="179081"/>
            </a:xfrm>
            <a:custGeom>
              <a:avLst/>
              <a:gdLst>
                <a:gd name="T0" fmla="*/ 0 w 116"/>
                <a:gd name="T1" fmla="*/ 0 h 95"/>
                <a:gd name="T2" fmla="*/ 35 w 116"/>
                <a:gd name="T3" fmla="*/ 95 h 95"/>
                <a:gd name="T4" fmla="*/ 81 w 116"/>
                <a:gd name="T5" fmla="*/ 95 h 95"/>
                <a:gd name="T6" fmla="*/ 116 w 116"/>
                <a:gd name="T7" fmla="*/ 2 h 95"/>
                <a:gd name="T8" fmla="*/ 0 w 11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5">
                  <a:moveTo>
                    <a:pt x="0" y="0"/>
                  </a:moveTo>
                  <a:lnTo>
                    <a:pt x="35" y="95"/>
                  </a:lnTo>
                  <a:lnTo>
                    <a:pt x="81" y="95"/>
                  </a:lnTo>
                  <a:lnTo>
                    <a:pt x="116" y="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0" name="ïślíḋe">
              <a:extLst>
                <a:ext uri="{FF2B5EF4-FFF2-40B4-BE49-F238E27FC236}">
                  <a16:creationId xmlns:a16="http://schemas.microsoft.com/office/drawing/2014/main" id="{9D9B527C-B8AD-434F-9FB4-70E1FA94E5B7}"/>
                </a:ext>
              </a:extLst>
            </p:cNvPr>
            <p:cNvSpPr/>
            <p:nvPr/>
          </p:nvSpPr>
          <p:spPr bwMode="auto">
            <a:xfrm>
              <a:off x="6097886" y="4974746"/>
              <a:ext cx="1598527" cy="290299"/>
            </a:xfrm>
            <a:custGeom>
              <a:avLst/>
              <a:gdLst>
                <a:gd name="T0" fmla="*/ 54 w 848"/>
                <a:gd name="T1" fmla="*/ 0 h 154"/>
                <a:gd name="T2" fmla="*/ 0 w 848"/>
                <a:gd name="T3" fmla="*/ 154 h 154"/>
                <a:gd name="T4" fmla="*/ 848 w 848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154">
                  <a:moveTo>
                    <a:pt x="54" y="0"/>
                  </a:moveTo>
                  <a:lnTo>
                    <a:pt x="0" y="154"/>
                  </a:lnTo>
                  <a:lnTo>
                    <a:pt x="848" y="154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1" name="ïṡļiďè">
              <a:extLst>
                <a:ext uri="{FF2B5EF4-FFF2-40B4-BE49-F238E27FC236}">
                  <a16:creationId xmlns:a16="http://schemas.microsoft.com/office/drawing/2014/main" id="{0DD9C319-E90A-4EAA-98E9-F4ADF461454F}"/>
                </a:ext>
              </a:extLst>
            </p:cNvPr>
            <p:cNvSpPr/>
            <p:nvPr/>
          </p:nvSpPr>
          <p:spPr bwMode="auto">
            <a:xfrm>
              <a:off x="6250575" y="3964356"/>
              <a:ext cx="145150" cy="100662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2" name="işḻiḍè">
              <a:extLst>
                <a:ext uri="{FF2B5EF4-FFF2-40B4-BE49-F238E27FC236}">
                  <a16:creationId xmlns:a16="http://schemas.microsoft.com/office/drawing/2014/main" id="{0681A14E-BCED-4B4B-B8D4-B57AD6E25002}"/>
                </a:ext>
              </a:extLst>
            </p:cNvPr>
            <p:cNvSpPr/>
            <p:nvPr/>
          </p:nvSpPr>
          <p:spPr bwMode="auto">
            <a:xfrm>
              <a:off x="6620046" y="4015253"/>
              <a:ext cx="69748" cy="95572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3" name="ís1ïḑe">
              <a:extLst>
                <a:ext uri="{FF2B5EF4-FFF2-40B4-BE49-F238E27FC236}">
                  <a16:creationId xmlns:a16="http://schemas.microsoft.com/office/drawing/2014/main" id="{797FF3A8-C8FE-4657-9284-D5FF6F341E3E}"/>
                </a:ext>
              </a:extLst>
            </p:cNvPr>
            <p:cNvSpPr/>
            <p:nvPr/>
          </p:nvSpPr>
          <p:spPr bwMode="auto">
            <a:xfrm flipH="1">
              <a:off x="7012137" y="4073689"/>
              <a:ext cx="7540" cy="8972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4" name="ïṥľiḑè">
              <a:extLst>
                <a:ext uri="{FF2B5EF4-FFF2-40B4-BE49-F238E27FC236}">
                  <a16:creationId xmlns:a16="http://schemas.microsoft.com/office/drawing/2014/main" id="{44EAF77A-FE59-42D1-A2C1-6293B0AF7FB8}"/>
                </a:ext>
              </a:extLst>
            </p:cNvPr>
            <p:cNvSpPr/>
            <p:nvPr/>
          </p:nvSpPr>
          <p:spPr bwMode="auto">
            <a:xfrm flipH="1">
              <a:off x="7368413" y="4120816"/>
              <a:ext cx="3770" cy="85016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5" name="î$ḷïḓê">
              <a:extLst>
                <a:ext uri="{FF2B5EF4-FFF2-40B4-BE49-F238E27FC236}">
                  <a16:creationId xmlns:a16="http://schemas.microsoft.com/office/drawing/2014/main" id="{47035465-6A31-4760-B14C-CE48D05DC4FD}"/>
                </a:ext>
              </a:extLst>
            </p:cNvPr>
            <p:cNvSpPr/>
            <p:nvPr/>
          </p:nvSpPr>
          <p:spPr bwMode="auto">
            <a:xfrm flipH="1">
              <a:off x="7622895" y="4175482"/>
              <a:ext cx="137610" cy="79549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6" name="îslïḋè">
              <a:extLst>
                <a:ext uri="{FF2B5EF4-FFF2-40B4-BE49-F238E27FC236}">
                  <a16:creationId xmlns:a16="http://schemas.microsoft.com/office/drawing/2014/main" id="{1A2F1BE1-CBCE-4D3E-AD03-B94B97F11D41}"/>
                </a:ext>
              </a:extLst>
            </p:cNvPr>
            <p:cNvSpPr/>
            <p:nvPr/>
          </p:nvSpPr>
          <p:spPr bwMode="auto">
            <a:xfrm>
              <a:off x="6079035" y="4443160"/>
              <a:ext cx="1826620" cy="13949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7" name="iṧlíḓè">
              <a:extLst>
                <a:ext uri="{FF2B5EF4-FFF2-40B4-BE49-F238E27FC236}">
                  <a16:creationId xmlns:a16="http://schemas.microsoft.com/office/drawing/2014/main" id="{EAD5797C-4653-486A-8CF0-88345762EC56}"/>
                </a:ext>
              </a:extLst>
            </p:cNvPr>
            <p:cNvSpPr/>
            <p:nvPr/>
          </p:nvSpPr>
          <p:spPr bwMode="auto">
            <a:xfrm>
              <a:off x="5534253" y="2723989"/>
              <a:ext cx="737057" cy="73517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8" name="ïṣlíḓe">
              <a:extLst>
                <a:ext uri="{FF2B5EF4-FFF2-40B4-BE49-F238E27FC236}">
                  <a16:creationId xmlns:a16="http://schemas.microsoft.com/office/drawing/2014/main" id="{BE41C545-81B6-4E32-9727-C810ECD6D6C4}"/>
                </a:ext>
              </a:extLst>
            </p:cNvPr>
            <p:cNvSpPr/>
            <p:nvPr/>
          </p:nvSpPr>
          <p:spPr bwMode="auto">
            <a:xfrm>
              <a:off x="4169473" y="2461967"/>
              <a:ext cx="1587217" cy="3091492"/>
            </a:xfrm>
            <a:custGeom>
              <a:avLst/>
              <a:gdLst>
                <a:gd name="T0" fmla="*/ 405 w 405"/>
                <a:gd name="T1" fmla="*/ 743 h 790"/>
                <a:gd name="T2" fmla="*/ 358 w 405"/>
                <a:gd name="T3" fmla="*/ 790 h 790"/>
                <a:gd name="T4" fmla="*/ 47 w 405"/>
                <a:gd name="T5" fmla="*/ 790 h 790"/>
                <a:gd name="T6" fmla="*/ 0 w 405"/>
                <a:gd name="T7" fmla="*/ 743 h 790"/>
                <a:gd name="T8" fmla="*/ 0 w 405"/>
                <a:gd name="T9" fmla="*/ 47 h 790"/>
                <a:gd name="T10" fmla="*/ 47 w 405"/>
                <a:gd name="T11" fmla="*/ 0 h 790"/>
                <a:gd name="T12" fmla="*/ 358 w 405"/>
                <a:gd name="T13" fmla="*/ 0 h 790"/>
                <a:gd name="T14" fmla="*/ 405 w 405"/>
                <a:gd name="T15" fmla="*/ 47 h 790"/>
                <a:gd name="T16" fmla="*/ 405 w 405"/>
                <a:gd name="T17" fmla="*/ 74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790">
                  <a:moveTo>
                    <a:pt x="405" y="743"/>
                  </a:moveTo>
                  <a:cubicBezTo>
                    <a:pt x="405" y="769"/>
                    <a:pt x="384" y="790"/>
                    <a:pt x="358" y="790"/>
                  </a:cubicBezTo>
                  <a:cubicBezTo>
                    <a:pt x="47" y="790"/>
                    <a:pt x="47" y="790"/>
                    <a:pt x="47" y="790"/>
                  </a:cubicBezTo>
                  <a:cubicBezTo>
                    <a:pt x="21" y="790"/>
                    <a:pt x="0" y="769"/>
                    <a:pt x="0" y="7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84" y="0"/>
                    <a:pt x="405" y="21"/>
                    <a:pt x="405" y="47"/>
                  </a:cubicBezTo>
                  <a:lnTo>
                    <a:pt x="405" y="743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79" name="íšḷiḑé">
              <a:extLst>
                <a:ext uri="{FF2B5EF4-FFF2-40B4-BE49-F238E27FC236}">
                  <a16:creationId xmlns:a16="http://schemas.microsoft.com/office/drawing/2014/main" id="{E9587F9D-39A0-428B-9C35-3E6992C87DDF}"/>
                </a:ext>
              </a:extLst>
            </p:cNvPr>
            <p:cNvSpPr/>
            <p:nvPr/>
          </p:nvSpPr>
          <p:spPr bwMode="auto">
            <a:xfrm>
              <a:off x="4275036" y="2688173"/>
              <a:ext cx="1368551" cy="268243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0" name="îṣḻiḍé">
              <a:extLst>
                <a:ext uri="{FF2B5EF4-FFF2-40B4-BE49-F238E27FC236}">
                  <a16:creationId xmlns:a16="http://schemas.microsoft.com/office/drawing/2014/main" id="{20DC0DCC-EEB2-4578-8ADB-62E645AABCBE}"/>
                </a:ext>
              </a:extLst>
            </p:cNvPr>
            <p:cNvSpPr/>
            <p:nvPr/>
          </p:nvSpPr>
          <p:spPr bwMode="auto">
            <a:xfrm>
              <a:off x="4278806" y="2688173"/>
              <a:ext cx="1368551" cy="21301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1" name="îśliḍè">
              <a:extLst>
                <a:ext uri="{FF2B5EF4-FFF2-40B4-BE49-F238E27FC236}">
                  <a16:creationId xmlns:a16="http://schemas.microsoft.com/office/drawing/2014/main" id="{0BB84456-5DB8-43BF-85DB-B7A9093D92DB}"/>
                </a:ext>
              </a:extLst>
            </p:cNvPr>
            <p:cNvSpPr/>
            <p:nvPr/>
          </p:nvSpPr>
          <p:spPr bwMode="auto">
            <a:xfrm>
              <a:off x="4275036" y="2916265"/>
              <a:ext cx="1368551" cy="23940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2" name="iṥḷîḓê">
              <a:extLst>
                <a:ext uri="{FF2B5EF4-FFF2-40B4-BE49-F238E27FC236}">
                  <a16:creationId xmlns:a16="http://schemas.microsoft.com/office/drawing/2014/main" id="{D5A2BC8D-2688-4CA8-AC7E-2782B3848C65}"/>
                </a:ext>
              </a:extLst>
            </p:cNvPr>
            <p:cNvSpPr/>
            <p:nvPr/>
          </p:nvSpPr>
          <p:spPr bwMode="auto">
            <a:xfrm>
              <a:off x="4380599" y="2963392"/>
              <a:ext cx="156460" cy="15269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3" name="ïṡḻiḋê">
              <a:extLst>
                <a:ext uri="{FF2B5EF4-FFF2-40B4-BE49-F238E27FC236}">
                  <a16:creationId xmlns:a16="http://schemas.microsoft.com/office/drawing/2014/main" id="{BB51A193-8BD8-4538-A115-9E590E95732F}"/>
                </a:ext>
              </a:extLst>
            </p:cNvPr>
            <p:cNvSpPr/>
            <p:nvPr/>
          </p:nvSpPr>
          <p:spPr bwMode="auto">
            <a:xfrm>
              <a:off x="5368368" y="2970932"/>
              <a:ext cx="224322" cy="2262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4" name="íśļîḑê">
              <a:extLst>
                <a:ext uri="{FF2B5EF4-FFF2-40B4-BE49-F238E27FC236}">
                  <a16:creationId xmlns:a16="http://schemas.microsoft.com/office/drawing/2014/main" id="{E90F1D22-B664-4921-BBB8-B6ABD9A9EC2E}"/>
                </a:ext>
              </a:extLst>
            </p:cNvPr>
            <p:cNvSpPr/>
            <p:nvPr/>
          </p:nvSpPr>
          <p:spPr bwMode="auto">
            <a:xfrm>
              <a:off x="5368368" y="3021828"/>
              <a:ext cx="224322" cy="2639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5" name="iṣļîḋé">
              <a:extLst>
                <a:ext uri="{FF2B5EF4-FFF2-40B4-BE49-F238E27FC236}">
                  <a16:creationId xmlns:a16="http://schemas.microsoft.com/office/drawing/2014/main" id="{CB0F59E9-2B55-44AF-A028-C0E7385C3991}"/>
                </a:ext>
              </a:extLst>
            </p:cNvPr>
            <p:cNvSpPr/>
            <p:nvPr/>
          </p:nvSpPr>
          <p:spPr bwMode="auto">
            <a:xfrm>
              <a:off x="5368368" y="3076495"/>
              <a:ext cx="224322" cy="2827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6" name="îşlîďè">
              <a:extLst>
                <a:ext uri="{FF2B5EF4-FFF2-40B4-BE49-F238E27FC236}">
                  <a16:creationId xmlns:a16="http://schemas.microsoft.com/office/drawing/2014/main" id="{1A9850B8-0283-4396-A32E-00FF49C92195}"/>
                </a:ext>
              </a:extLst>
            </p:cNvPr>
            <p:cNvSpPr/>
            <p:nvPr/>
          </p:nvSpPr>
          <p:spPr bwMode="auto">
            <a:xfrm>
              <a:off x="4322163" y="2723989"/>
              <a:ext cx="1278068" cy="133840"/>
            </a:xfrm>
            <a:custGeom>
              <a:avLst/>
              <a:gdLst>
                <a:gd name="T0" fmla="*/ 326 w 326"/>
                <a:gd name="T1" fmla="*/ 17 h 34"/>
                <a:gd name="T2" fmla="*/ 309 w 326"/>
                <a:gd name="T3" fmla="*/ 34 h 34"/>
                <a:gd name="T4" fmla="*/ 17 w 326"/>
                <a:gd name="T5" fmla="*/ 34 h 34"/>
                <a:gd name="T6" fmla="*/ 0 w 326"/>
                <a:gd name="T7" fmla="*/ 17 h 34"/>
                <a:gd name="T8" fmla="*/ 0 w 326"/>
                <a:gd name="T9" fmla="*/ 17 h 34"/>
                <a:gd name="T10" fmla="*/ 17 w 326"/>
                <a:gd name="T11" fmla="*/ 0 h 34"/>
                <a:gd name="T12" fmla="*/ 309 w 326"/>
                <a:gd name="T13" fmla="*/ 0 h 34"/>
                <a:gd name="T14" fmla="*/ 326 w 326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4">
                  <a:moveTo>
                    <a:pt x="326" y="17"/>
                  </a:moveTo>
                  <a:cubicBezTo>
                    <a:pt x="326" y="26"/>
                    <a:pt x="319" y="34"/>
                    <a:pt x="30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9" y="0"/>
                    <a:pt x="326" y="8"/>
                    <a:pt x="326" y="17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7" name="iš1ïde">
              <a:extLst>
                <a:ext uri="{FF2B5EF4-FFF2-40B4-BE49-F238E27FC236}">
                  <a16:creationId xmlns:a16="http://schemas.microsoft.com/office/drawing/2014/main" id="{278C9A12-C4A0-474D-97B8-E04087614DBA}"/>
                </a:ext>
              </a:extLst>
            </p:cNvPr>
            <p:cNvSpPr/>
            <p:nvPr/>
          </p:nvSpPr>
          <p:spPr bwMode="auto">
            <a:xfrm>
              <a:off x="4380599" y="2767346"/>
              <a:ext cx="608874" cy="4712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8" name="íṣ1ïḍe">
              <a:extLst>
                <a:ext uri="{FF2B5EF4-FFF2-40B4-BE49-F238E27FC236}">
                  <a16:creationId xmlns:a16="http://schemas.microsoft.com/office/drawing/2014/main" id="{EAFD7371-782D-4AA1-928D-7DD4689B00ED}"/>
                </a:ext>
              </a:extLst>
            </p:cNvPr>
            <p:cNvSpPr/>
            <p:nvPr/>
          </p:nvSpPr>
          <p:spPr bwMode="auto">
            <a:xfrm>
              <a:off x="4275036" y="3210333"/>
              <a:ext cx="1368551" cy="127052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89" name="ïṥľiďe">
              <a:extLst>
                <a:ext uri="{FF2B5EF4-FFF2-40B4-BE49-F238E27FC236}">
                  <a16:creationId xmlns:a16="http://schemas.microsoft.com/office/drawing/2014/main" id="{8F16F48E-24B6-42A5-B42B-D5F71CE5AB65}"/>
                </a:ext>
              </a:extLst>
            </p:cNvPr>
            <p:cNvSpPr/>
            <p:nvPr/>
          </p:nvSpPr>
          <p:spPr bwMode="auto">
            <a:xfrm>
              <a:off x="4350438" y="4552493"/>
              <a:ext cx="1213976" cy="81811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0" name="iSḷídê">
              <a:extLst>
                <a:ext uri="{FF2B5EF4-FFF2-40B4-BE49-F238E27FC236}">
                  <a16:creationId xmlns:a16="http://schemas.microsoft.com/office/drawing/2014/main" id="{77D75969-25B7-4F57-88AC-7E6DCD6125EF}"/>
                </a:ext>
              </a:extLst>
            </p:cNvPr>
            <p:cNvSpPr/>
            <p:nvPr/>
          </p:nvSpPr>
          <p:spPr bwMode="auto">
            <a:xfrm>
              <a:off x="4542714" y="3510058"/>
              <a:ext cx="853931" cy="791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1" name="ïṣliḋê">
              <a:extLst>
                <a:ext uri="{FF2B5EF4-FFF2-40B4-BE49-F238E27FC236}">
                  <a16:creationId xmlns:a16="http://schemas.microsoft.com/office/drawing/2014/main" id="{F40824A8-53BB-481D-899A-DCDD0028BD14}"/>
                </a:ext>
              </a:extLst>
            </p:cNvPr>
            <p:cNvSpPr/>
            <p:nvPr/>
          </p:nvSpPr>
          <p:spPr bwMode="auto">
            <a:xfrm>
              <a:off x="4542714" y="3668403"/>
              <a:ext cx="853931" cy="7351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2" name="ísļíďè">
              <a:extLst>
                <a:ext uri="{FF2B5EF4-FFF2-40B4-BE49-F238E27FC236}">
                  <a16:creationId xmlns:a16="http://schemas.microsoft.com/office/drawing/2014/main" id="{CB8C72A5-B07D-4EBB-A898-AFB88A83E6C3}"/>
                </a:ext>
              </a:extLst>
            </p:cNvPr>
            <p:cNvSpPr/>
            <p:nvPr/>
          </p:nvSpPr>
          <p:spPr bwMode="auto">
            <a:xfrm>
              <a:off x="4542714" y="3821092"/>
              <a:ext cx="853931" cy="772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3" name="îṡlíḋê">
              <a:extLst>
                <a:ext uri="{FF2B5EF4-FFF2-40B4-BE49-F238E27FC236}">
                  <a16:creationId xmlns:a16="http://schemas.microsoft.com/office/drawing/2014/main" id="{1FBADE35-B876-487C-BC63-5683F4860F43}"/>
                </a:ext>
              </a:extLst>
            </p:cNvPr>
            <p:cNvSpPr/>
            <p:nvPr/>
          </p:nvSpPr>
          <p:spPr bwMode="auto">
            <a:xfrm>
              <a:off x="4542714" y="3971896"/>
              <a:ext cx="853931" cy="791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4" name="îslíḓé">
              <a:extLst>
                <a:ext uri="{FF2B5EF4-FFF2-40B4-BE49-F238E27FC236}">
                  <a16:creationId xmlns:a16="http://schemas.microsoft.com/office/drawing/2014/main" id="{7DC8C182-1AF4-4E51-A7B9-733839535CA7}"/>
                </a:ext>
              </a:extLst>
            </p:cNvPr>
            <p:cNvSpPr/>
            <p:nvPr/>
          </p:nvSpPr>
          <p:spPr bwMode="auto">
            <a:xfrm>
              <a:off x="4542714" y="4857872"/>
              <a:ext cx="853931" cy="395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5" name="íṩ1iḑê">
              <a:extLst>
                <a:ext uri="{FF2B5EF4-FFF2-40B4-BE49-F238E27FC236}">
                  <a16:creationId xmlns:a16="http://schemas.microsoft.com/office/drawing/2014/main" id="{E63F1FC9-FC0D-49AA-84D0-3D1769415B75}"/>
                </a:ext>
              </a:extLst>
            </p:cNvPr>
            <p:cNvSpPr/>
            <p:nvPr/>
          </p:nvSpPr>
          <p:spPr bwMode="auto">
            <a:xfrm>
              <a:off x="4542714" y="4938930"/>
              <a:ext cx="853931" cy="395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6" name="îṣḷídé">
              <a:extLst>
                <a:ext uri="{FF2B5EF4-FFF2-40B4-BE49-F238E27FC236}">
                  <a16:creationId xmlns:a16="http://schemas.microsoft.com/office/drawing/2014/main" id="{729F7872-7D59-4ABF-8456-0A592114FF9B}"/>
                </a:ext>
              </a:extLst>
            </p:cNvPr>
            <p:cNvSpPr/>
            <p:nvPr/>
          </p:nvSpPr>
          <p:spPr bwMode="auto">
            <a:xfrm>
              <a:off x="4542714" y="5018103"/>
              <a:ext cx="853931" cy="4335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7" name="ïśľíḍè">
              <a:extLst>
                <a:ext uri="{FF2B5EF4-FFF2-40B4-BE49-F238E27FC236}">
                  <a16:creationId xmlns:a16="http://schemas.microsoft.com/office/drawing/2014/main" id="{040EDAD6-65B2-4D2B-80D8-7713C60605AB}"/>
                </a:ext>
              </a:extLst>
            </p:cNvPr>
            <p:cNvSpPr/>
            <p:nvPr/>
          </p:nvSpPr>
          <p:spPr bwMode="auto">
            <a:xfrm>
              <a:off x="4542714" y="5099160"/>
              <a:ext cx="853931" cy="4335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8" name="îśļiḋè">
              <a:extLst>
                <a:ext uri="{FF2B5EF4-FFF2-40B4-BE49-F238E27FC236}">
                  <a16:creationId xmlns:a16="http://schemas.microsoft.com/office/drawing/2014/main" id="{99CF3046-2BD9-4E3C-8E8E-EBB50C1371F8}"/>
                </a:ext>
              </a:extLst>
            </p:cNvPr>
            <p:cNvSpPr/>
            <p:nvPr/>
          </p:nvSpPr>
          <p:spPr bwMode="auto">
            <a:xfrm>
              <a:off x="3769841" y="3523253"/>
              <a:ext cx="1057517" cy="1055631"/>
            </a:xfrm>
            <a:custGeom>
              <a:avLst/>
              <a:gdLst>
                <a:gd name="T0" fmla="*/ 135 w 270"/>
                <a:gd name="T1" fmla="*/ 0 h 270"/>
                <a:gd name="T2" fmla="*/ 0 w 270"/>
                <a:gd name="T3" fmla="*/ 135 h 270"/>
                <a:gd name="T4" fmla="*/ 135 w 270"/>
                <a:gd name="T5" fmla="*/ 270 h 270"/>
                <a:gd name="T6" fmla="*/ 270 w 270"/>
                <a:gd name="T7" fmla="*/ 135 h 270"/>
                <a:gd name="T8" fmla="*/ 135 w 270"/>
                <a:gd name="T9" fmla="*/ 135 h 270"/>
                <a:gd name="T10" fmla="*/ 135 w 270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70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209"/>
                    <a:pt x="60" y="270"/>
                    <a:pt x="135" y="270"/>
                  </a:cubicBezTo>
                  <a:cubicBezTo>
                    <a:pt x="209" y="270"/>
                    <a:pt x="270" y="209"/>
                    <a:pt x="270" y="135"/>
                  </a:cubicBezTo>
                  <a:cubicBezTo>
                    <a:pt x="135" y="135"/>
                    <a:pt x="135" y="135"/>
                    <a:pt x="135" y="135"/>
                  </a:cubicBezTo>
                  <a:lnTo>
                    <a:pt x="13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99" name="iṧḷîḓê">
              <a:extLst>
                <a:ext uri="{FF2B5EF4-FFF2-40B4-BE49-F238E27FC236}">
                  <a16:creationId xmlns:a16="http://schemas.microsoft.com/office/drawing/2014/main" id="{F2D6850C-AFB7-4DE7-B721-9FAC895E6FF1}"/>
                </a:ext>
              </a:extLst>
            </p:cNvPr>
            <p:cNvSpPr/>
            <p:nvPr/>
          </p:nvSpPr>
          <p:spPr bwMode="auto">
            <a:xfrm>
              <a:off x="4299542" y="3523253"/>
              <a:ext cx="527816" cy="527816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0 h 135"/>
                <a:gd name="T4" fmla="*/ 0 w 135"/>
                <a:gd name="T5" fmla="*/ 135 h 135"/>
                <a:gd name="T6" fmla="*/ 135 w 135"/>
                <a:gd name="T7" fmla="*/ 135 h 135"/>
                <a:gd name="T8" fmla="*/ 0 w 135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60"/>
                    <a:pt x="74" y="0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200" name="îṩḷîḓé">
              <a:extLst>
                <a:ext uri="{FF2B5EF4-FFF2-40B4-BE49-F238E27FC236}">
                  <a16:creationId xmlns:a16="http://schemas.microsoft.com/office/drawing/2014/main" id="{4C00FB71-00C9-4D39-9CCD-002A63CF6A44}"/>
                </a:ext>
              </a:extLst>
            </p:cNvPr>
            <p:cNvSpPr/>
            <p:nvPr/>
          </p:nvSpPr>
          <p:spPr bwMode="auto">
            <a:xfrm>
              <a:off x="4456001" y="4137781"/>
              <a:ext cx="588137" cy="586253"/>
            </a:xfrm>
            <a:custGeom>
              <a:avLst/>
              <a:gdLst>
                <a:gd name="T0" fmla="*/ 75 w 150"/>
                <a:gd name="T1" fmla="*/ 0 h 150"/>
                <a:gd name="T2" fmla="*/ 0 w 150"/>
                <a:gd name="T3" fmla="*/ 75 h 150"/>
                <a:gd name="T4" fmla="*/ 75 w 150"/>
                <a:gd name="T5" fmla="*/ 150 h 150"/>
                <a:gd name="T6" fmla="*/ 150 w 150"/>
                <a:gd name="T7" fmla="*/ 75 h 150"/>
                <a:gd name="T8" fmla="*/ 75 w 150"/>
                <a:gd name="T9" fmla="*/ 75 h 150"/>
                <a:gd name="T10" fmla="*/ 75 w 150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34" y="0"/>
                    <a:pt x="0" y="33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75" y="75"/>
                    <a:pt x="75" y="75"/>
                    <a:pt x="75" y="75"/>
                  </a:cubicBezTo>
                  <a:lnTo>
                    <a:pt x="7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201" name="îṡļîḓè">
              <a:extLst>
                <a:ext uri="{FF2B5EF4-FFF2-40B4-BE49-F238E27FC236}">
                  <a16:creationId xmlns:a16="http://schemas.microsoft.com/office/drawing/2014/main" id="{61140EAA-0F6B-4D09-A07A-773EC7809822}"/>
                </a:ext>
              </a:extLst>
            </p:cNvPr>
            <p:cNvSpPr/>
            <p:nvPr/>
          </p:nvSpPr>
          <p:spPr bwMode="auto">
            <a:xfrm>
              <a:off x="4750070" y="4137781"/>
              <a:ext cx="294069" cy="292184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0 w 75"/>
                <a:gd name="T5" fmla="*/ 75 h 75"/>
                <a:gd name="T6" fmla="*/ 75 w 75"/>
                <a:gd name="T7" fmla="*/ 75 h 75"/>
                <a:gd name="T8" fmla="*/ 0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33"/>
                    <a:pt x="42" y="0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873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装饰 Picture 6" descr="clear glass building under blue sky">
            <a:extLst>
              <a:ext uri="{FF2B5EF4-FFF2-40B4-BE49-F238E27FC236}">
                <a16:creationId xmlns:a16="http://schemas.microsoft.com/office/drawing/2014/main" id="{979E2B78-0904-4956-87AE-20A30BAC2B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37" y="0"/>
            <a:ext cx="2871538" cy="382753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PA-装饰 矩形 9">
            <a:extLst>
              <a:ext uri="{FF2B5EF4-FFF2-40B4-BE49-F238E27FC236}">
                <a16:creationId xmlns:a16="http://schemas.microsoft.com/office/drawing/2014/main" id="{498CFBAD-6231-40A3-82D5-EE636EF6D0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00337" y="0"/>
            <a:ext cx="2871537" cy="3429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-装饰 矩形 16">
            <a:extLst>
              <a:ext uri="{FF2B5EF4-FFF2-40B4-BE49-F238E27FC236}">
                <a16:creationId xmlns:a16="http://schemas.microsoft.com/office/drawing/2014/main" id="{D0335504-B917-4A1F-BD95-1C31527E4F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00337" y="3429001"/>
            <a:ext cx="2871537" cy="3429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-装饰 等腰三角形 11">
            <a:extLst>
              <a:ext uri="{FF2B5EF4-FFF2-40B4-BE49-F238E27FC236}">
                <a16:creationId xmlns:a16="http://schemas.microsoft.com/office/drawing/2014/main" id="{81BD41E3-9F84-4956-B7AA-1D9F7B98D3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800000">
            <a:off x="4332789" y="2973642"/>
            <a:ext cx="819942" cy="70684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-文本 文本框 4627">
            <a:extLst>
              <a:ext uri="{FF2B5EF4-FFF2-40B4-BE49-F238E27FC236}">
                <a16:creationId xmlns:a16="http://schemas.microsoft.com/office/drawing/2014/main" id="{4A708217-6E82-4742-9148-2042703ACF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27730" y="4579597"/>
            <a:ext cx="2541323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我想我应该说明白了</a:t>
            </a:r>
            <a:r>
              <a:rPr lang="zh-CN" altLang="en-US" sz="3200" b="1" spc="300" dirty="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4" name="PA-文本 Rectangle 960">
            <a:extLst>
              <a:ext uri="{FF2B5EF4-FFF2-40B4-BE49-F238E27FC236}">
                <a16:creationId xmlns:a16="http://schemas.microsoft.com/office/drawing/2014/main" id="{6D0AA1F9-E7FB-4492-A561-F0A2765D73B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27730" y="1838571"/>
            <a:ext cx="2706893" cy="152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多接口赋能</a:t>
            </a:r>
            <a:endParaRPr lang="en-US" altLang="zh-CN" sz="2000" b="1" spc="3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微软雅黑" panose="020B0503020204020204" pitchFamily="34" charset="-122"/>
              </a:rPr>
              <a:t>我提供了各种功能接口，实现了底层模块自由组合，支撑上层业务快速搭建</a:t>
            </a:r>
            <a:endParaRPr kumimoji="0" lang="en-US" altLang="zh-CN" sz="1600" i="0" u="none" strike="noStrike" cap="none" spc="30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6" name="PA-文本 Rectangle 960">
            <a:extLst>
              <a:ext uri="{FF2B5EF4-FFF2-40B4-BE49-F238E27FC236}">
                <a16:creationId xmlns:a16="http://schemas.microsoft.com/office/drawing/2014/main" id="{3C064238-DAEC-4B74-B0EE-34000BFA52B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856" y="4377270"/>
            <a:ext cx="3751802" cy="19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微软雅黑" panose="020B0503020204020204" pitchFamily="34" charset="-122"/>
              </a:rPr>
              <a:t>线上</a:t>
            </a:r>
            <a:r>
              <a:rPr lang="en-US" altLang="zh-CN" sz="2400" b="1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微软雅黑" panose="020B0503020204020204" pitchFamily="34" charset="-122"/>
              </a:rPr>
              <a:t>+</a:t>
            </a:r>
            <a:r>
              <a:rPr lang="zh-CN" altLang="en-US" sz="2400" b="1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微软雅黑" panose="020B0503020204020204" pitchFamily="34" charset="-122"/>
              </a:rPr>
              <a:t>线下</a:t>
            </a:r>
            <a:endParaRPr lang="en-US" altLang="zh-CN" sz="2400" b="1" spc="300" dirty="0">
              <a:solidFill>
                <a:schemeClr val="bg2">
                  <a:lumMod val="10000"/>
                </a:schemeClr>
              </a:solidFill>
              <a:latin typeface="+mn-lt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微软雅黑" panose="020B0503020204020204" pitchFamily="34" charset="-122"/>
              </a:rPr>
              <a:t>我提供了整套线上线下解决方案，因各个功能板块的独立性，实现了各个板块的快速拆分和聚合，满足不同场景</a:t>
            </a:r>
            <a:endParaRPr kumimoji="0" lang="en-US" altLang="zh-CN" sz="1600" i="0" u="none" strike="noStrike" cap="none" spc="30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PA-文本 文本框 4627">
            <a:extLst>
              <a:ext uri="{FF2B5EF4-FFF2-40B4-BE49-F238E27FC236}">
                <a16:creationId xmlns:a16="http://schemas.microsoft.com/office/drawing/2014/main" id="{08F69D37-094A-4048-81F1-DFB0BFB0267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34265" y="1467970"/>
            <a:ext cx="4262324" cy="139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商业云</a:t>
            </a:r>
            <a:r>
              <a:rPr lang="en-US" altLang="zh-CN" sz="40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0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我该有的样子</a:t>
            </a:r>
          </a:p>
        </p:txBody>
      </p:sp>
      <p:sp>
        <p:nvSpPr>
          <p:cNvPr id="20" name="PA-矩形 15">
            <a:extLst>
              <a:ext uri="{FF2B5EF4-FFF2-40B4-BE49-F238E27FC236}">
                <a16:creationId xmlns:a16="http://schemas.microsoft.com/office/drawing/2014/main" id="{CCDD4636-84F0-453D-BE90-3423252F559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09855" y="2962638"/>
            <a:ext cx="1895601" cy="45719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B0E502E4-1029-469F-88AA-D070C240AD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rgbClr val="3B3838"/>
                </a:solidFill>
              </a:rPr>
              <a:t>02</a:t>
            </a:r>
            <a:endParaRPr lang="zh-CN" altLang="en-US" sz="19900" b="1" dirty="0">
              <a:solidFill>
                <a:srgbClr val="3B3838"/>
              </a:solidFill>
            </a:endParaRP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5CC5C5C-9FBB-4482-AF75-73553ED09A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TWO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D3F1A5BD-7A90-42A8-A7D1-113BA32AEC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16819" y="3177884"/>
            <a:ext cx="3994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说了这么多你</a:t>
            </a:r>
            <a:r>
              <a:rPr lang="zh-CN" altLang="en-US" sz="4800" b="1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还不明白</a:t>
            </a:r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？</a:t>
            </a:r>
          </a:p>
        </p:txBody>
      </p:sp>
      <p:cxnSp>
        <p:nvCxnSpPr>
          <p:cNvPr id="5" name="PA-直接连接符 4">
            <a:extLst>
              <a:ext uri="{FF2B5EF4-FFF2-40B4-BE49-F238E27FC236}">
                <a16:creationId xmlns:a16="http://schemas.microsoft.com/office/drawing/2014/main" id="{3E57C317-2F5A-4B8D-AC96-DC9177DA36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SlideNumber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266920" y="6480175"/>
            <a:ext cx="2743470" cy="365125"/>
          </a:xfrm>
        </p:spPr>
        <p:txBody>
          <a:bodyPr/>
          <a:lstStyle/>
          <a:p>
            <a:fld id="{F33A6037-1EEA-4892-99E6-C23EFC235DFA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PA-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92667" y="214471"/>
            <a:ext cx="10515600" cy="452280"/>
          </a:xfrm>
        </p:spPr>
        <p:txBody>
          <a:bodyPr/>
          <a:lstStyle/>
          <a:p>
            <a:r>
              <a:rPr lang="zh-CN" altLang="en-US" dirty="0"/>
              <a:t>举例</a:t>
            </a:r>
            <a:r>
              <a:rPr lang="en-US" altLang="zh-CN" dirty="0"/>
              <a:t>1</a:t>
            </a:r>
            <a:r>
              <a:rPr lang="zh-CN" altLang="en-US" dirty="0"/>
              <a:t>：线上</a:t>
            </a:r>
            <a:r>
              <a:rPr lang="en-US" altLang="zh-CN" dirty="0"/>
              <a:t>-</a:t>
            </a:r>
            <a:r>
              <a:rPr lang="zh-CN" altLang="en-US" dirty="0">
                <a:solidFill>
                  <a:schemeClr val="accent1"/>
                </a:solidFill>
              </a:rPr>
              <a:t>淘宝、京东  </a:t>
            </a:r>
            <a:r>
              <a:rPr lang="zh-CN" altLang="en-US" dirty="0"/>
              <a:t>线下</a:t>
            </a:r>
            <a:r>
              <a:rPr lang="en-US" altLang="zh-CN" dirty="0"/>
              <a:t>-</a:t>
            </a:r>
            <a:r>
              <a:rPr lang="zh-CN" altLang="en-US" dirty="0">
                <a:solidFill>
                  <a:schemeClr val="accent1"/>
                </a:solidFill>
              </a:rPr>
              <a:t>盒马生鲜、苏宁易购</a:t>
            </a:r>
            <a:r>
              <a:rPr lang="zh-CN" altLang="en-US" dirty="0"/>
              <a:t>模式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7E353F6-A4C6-4F90-9F16-B00FACCBFE57}"/>
              </a:ext>
            </a:extLst>
          </p:cNvPr>
          <p:cNvGrpSpPr/>
          <p:nvPr/>
        </p:nvGrpSpPr>
        <p:grpSpPr>
          <a:xfrm>
            <a:off x="604170" y="1044000"/>
            <a:ext cx="10738460" cy="3720505"/>
            <a:chOff x="604170" y="1044000"/>
            <a:chExt cx="10738460" cy="4372548"/>
          </a:xfrm>
        </p:grpSpPr>
        <p:sp>
          <p:nvSpPr>
            <p:cNvPr id="895" name="îṧ1îḍe">
              <a:extLst>
                <a:ext uri="{FF2B5EF4-FFF2-40B4-BE49-F238E27FC236}">
                  <a16:creationId xmlns:a16="http://schemas.microsoft.com/office/drawing/2014/main" id="{B8267FAC-D05B-4F77-BA08-928E050D4EC7}"/>
                </a:ext>
              </a:extLst>
            </p:cNvPr>
            <p:cNvSpPr/>
            <p:nvPr/>
          </p:nvSpPr>
          <p:spPr>
            <a:xfrm>
              <a:off x="604170" y="2056745"/>
              <a:ext cx="2411044" cy="335980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96" name="直接连接符 895">
              <a:extLst>
                <a:ext uri="{FF2B5EF4-FFF2-40B4-BE49-F238E27FC236}">
                  <a16:creationId xmlns:a16="http://schemas.microsoft.com/office/drawing/2014/main" id="{F2FABD8C-0F2D-420C-91F7-5DD331D14380}"/>
                </a:ext>
              </a:extLst>
            </p:cNvPr>
            <p:cNvCxnSpPr>
              <a:cxnSpLocks/>
            </p:cNvCxnSpPr>
            <p:nvPr/>
          </p:nvCxnSpPr>
          <p:spPr>
            <a:xfrm>
              <a:off x="923497" y="2768795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直接连接符 896">
              <a:extLst>
                <a:ext uri="{FF2B5EF4-FFF2-40B4-BE49-F238E27FC236}">
                  <a16:creationId xmlns:a16="http://schemas.microsoft.com/office/drawing/2014/main" id="{17B3E05B-D151-4A63-A97F-711EBD484E85}"/>
                </a:ext>
              </a:extLst>
            </p:cNvPr>
            <p:cNvCxnSpPr>
              <a:cxnSpLocks/>
            </p:cNvCxnSpPr>
            <p:nvPr/>
          </p:nvCxnSpPr>
          <p:spPr>
            <a:xfrm>
              <a:off x="923497" y="3427149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8" name="işľide">
              <a:extLst>
                <a:ext uri="{FF2B5EF4-FFF2-40B4-BE49-F238E27FC236}">
                  <a16:creationId xmlns:a16="http://schemas.microsoft.com/office/drawing/2014/main" id="{03FB141E-1ED4-4B20-9D71-CD10793C0024}"/>
                </a:ext>
              </a:extLst>
            </p:cNvPr>
            <p:cNvSpPr/>
            <p:nvPr/>
          </p:nvSpPr>
          <p:spPr>
            <a:xfrm>
              <a:off x="1143194" y="2260056"/>
              <a:ext cx="1335357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商品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effectLst/>
                </a:rPr>
                <a:t>分类管理</a:t>
              </a:r>
            </a:p>
          </p:txBody>
        </p:sp>
        <p:sp>
          <p:nvSpPr>
            <p:cNvPr id="906" name="íšľîḑê">
              <a:extLst>
                <a:ext uri="{FF2B5EF4-FFF2-40B4-BE49-F238E27FC236}">
                  <a16:creationId xmlns:a16="http://schemas.microsoft.com/office/drawing/2014/main" id="{0C459F12-89F0-4C8F-9CB8-BCC94B88E86C}"/>
                </a:ext>
              </a:extLst>
            </p:cNvPr>
            <p:cNvSpPr/>
            <p:nvPr/>
          </p:nvSpPr>
          <p:spPr>
            <a:xfrm>
              <a:off x="1326760" y="2918410"/>
              <a:ext cx="968224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店铺管理</a:t>
              </a:r>
            </a:p>
          </p:txBody>
        </p:sp>
        <p:sp>
          <p:nvSpPr>
            <p:cNvPr id="904" name="išḷíḑe">
              <a:extLst>
                <a:ext uri="{FF2B5EF4-FFF2-40B4-BE49-F238E27FC236}">
                  <a16:creationId xmlns:a16="http://schemas.microsoft.com/office/drawing/2014/main" id="{42B01D7E-28F9-4B2D-9D5F-7AECA7C0A87A}"/>
                </a:ext>
              </a:extLst>
            </p:cNvPr>
            <p:cNvSpPr/>
            <p:nvPr/>
          </p:nvSpPr>
          <p:spPr>
            <a:xfrm>
              <a:off x="1301360" y="3576764"/>
              <a:ext cx="1019025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订单管理</a:t>
              </a:r>
            </a:p>
          </p:txBody>
        </p:sp>
        <p:sp>
          <p:nvSpPr>
            <p:cNvPr id="902" name="ïsḷïḍé">
              <a:extLst>
                <a:ext uri="{FF2B5EF4-FFF2-40B4-BE49-F238E27FC236}">
                  <a16:creationId xmlns:a16="http://schemas.microsoft.com/office/drawing/2014/main" id="{D3C76C9F-7579-4E0C-B6DC-21C963AA3A6C}"/>
                </a:ext>
              </a:extLst>
            </p:cNvPr>
            <p:cNvSpPr/>
            <p:nvPr/>
          </p:nvSpPr>
          <p:spPr>
            <a:xfrm>
              <a:off x="605351" y="1044000"/>
              <a:ext cx="2418021" cy="10127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3" name="íš1îḋé">
              <a:extLst>
                <a:ext uri="{FF2B5EF4-FFF2-40B4-BE49-F238E27FC236}">
                  <a16:creationId xmlns:a16="http://schemas.microsoft.com/office/drawing/2014/main" id="{25E7F83E-005A-4087-8D2C-2C774D2C2803}"/>
                </a:ext>
              </a:extLst>
            </p:cNvPr>
            <p:cNvSpPr txBox="1"/>
            <p:nvPr/>
          </p:nvSpPr>
          <p:spPr>
            <a:xfrm>
              <a:off x="1395817" y="1323536"/>
              <a:ext cx="837089" cy="461665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淘宝</a:t>
              </a:r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88CA568B-671D-44F8-AD90-38FE4B9D6E43}"/>
                </a:ext>
              </a:extLst>
            </p:cNvPr>
            <p:cNvCxnSpPr>
              <a:cxnSpLocks/>
            </p:cNvCxnSpPr>
            <p:nvPr/>
          </p:nvCxnSpPr>
          <p:spPr>
            <a:xfrm>
              <a:off x="923497" y="4085503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šḷíḑe">
              <a:extLst>
                <a:ext uri="{FF2B5EF4-FFF2-40B4-BE49-F238E27FC236}">
                  <a16:creationId xmlns:a16="http://schemas.microsoft.com/office/drawing/2014/main" id="{B6890CCB-4BBB-4992-BDD0-DAB3BC2C28BD}"/>
                </a:ext>
              </a:extLst>
            </p:cNvPr>
            <p:cNvSpPr/>
            <p:nvPr/>
          </p:nvSpPr>
          <p:spPr>
            <a:xfrm>
              <a:off x="1161974" y="4235118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购物车管理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701D90F-3B04-4D0C-AE78-867BA6D31F08}"/>
                </a:ext>
              </a:extLst>
            </p:cNvPr>
            <p:cNvCxnSpPr>
              <a:cxnSpLocks/>
            </p:cNvCxnSpPr>
            <p:nvPr/>
          </p:nvCxnSpPr>
          <p:spPr>
            <a:xfrm>
              <a:off x="923497" y="4743857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šḷíḑe">
              <a:extLst>
                <a:ext uri="{FF2B5EF4-FFF2-40B4-BE49-F238E27FC236}">
                  <a16:creationId xmlns:a16="http://schemas.microsoft.com/office/drawing/2014/main" id="{61A06C88-43A8-4C5A-A4FB-BE91812A999F}"/>
                </a:ext>
              </a:extLst>
            </p:cNvPr>
            <p:cNvSpPr/>
            <p:nvPr/>
          </p:nvSpPr>
          <p:spPr>
            <a:xfrm>
              <a:off x="1161974" y="4893472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/>
                <a:t>评价</a:t>
              </a:r>
              <a:r>
                <a:rPr lang="zh-CN" altLang="en-US" b="1" dirty="0">
                  <a:effectLst/>
                </a:rPr>
                <a:t>管理</a:t>
              </a:r>
            </a:p>
          </p:txBody>
        </p:sp>
        <p:sp>
          <p:nvSpPr>
            <p:cNvPr id="79" name="îṧ1îḍe">
              <a:extLst>
                <a:ext uri="{FF2B5EF4-FFF2-40B4-BE49-F238E27FC236}">
                  <a16:creationId xmlns:a16="http://schemas.microsoft.com/office/drawing/2014/main" id="{D62E097A-2803-4B75-9712-D512D1462258}"/>
                </a:ext>
              </a:extLst>
            </p:cNvPr>
            <p:cNvSpPr/>
            <p:nvPr/>
          </p:nvSpPr>
          <p:spPr>
            <a:xfrm>
              <a:off x="3385258" y="2056745"/>
              <a:ext cx="2411044" cy="335980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00487A7-7CDE-4C6C-8115-9ACAFF1DABA8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85" y="2768795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FB3E93CF-E208-483C-AB62-A1052611C2C1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85" y="3427149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şľide">
              <a:extLst>
                <a:ext uri="{FF2B5EF4-FFF2-40B4-BE49-F238E27FC236}">
                  <a16:creationId xmlns:a16="http://schemas.microsoft.com/office/drawing/2014/main" id="{D36EF881-4D42-47E7-BF9B-FC448AED8725}"/>
                </a:ext>
              </a:extLst>
            </p:cNvPr>
            <p:cNvSpPr/>
            <p:nvPr/>
          </p:nvSpPr>
          <p:spPr>
            <a:xfrm>
              <a:off x="3924282" y="2260056"/>
              <a:ext cx="1335357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商品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effectLst/>
                </a:rPr>
                <a:t>分类管理</a:t>
              </a:r>
            </a:p>
          </p:txBody>
        </p:sp>
        <p:sp>
          <p:nvSpPr>
            <p:cNvPr id="83" name="íšľîḑê">
              <a:extLst>
                <a:ext uri="{FF2B5EF4-FFF2-40B4-BE49-F238E27FC236}">
                  <a16:creationId xmlns:a16="http://schemas.microsoft.com/office/drawing/2014/main" id="{C2C29BFC-B81B-4A33-AE63-99828BB6AE75}"/>
                </a:ext>
              </a:extLst>
            </p:cNvPr>
            <p:cNvSpPr/>
            <p:nvPr/>
          </p:nvSpPr>
          <p:spPr>
            <a:xfrm>
              <a:off x="4107848" y="2918410"/>
              <a:ext cx="968224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店铺管理</a:t>
              </a:r>
            </a:p>
          </p:txBody>
        </p:sp>
        <p:sp>
          <p:nvSpPr>
            <p:cNvPr id="84" name="išḷíḑe">
              <a:extLst>
                <a:ext uri="{FF2B5EF4-FFF2-40B4-BE49-F238E27FC236}">
                  <a16:creationId xmlns:a16="http://schemas.microsoft.com/office/drawing/2014/main" id="{ABBAA49A-85B7-4D9A-99D7-2BAE868132A8}"/>
                </a:ext>
              </a:extLst>
            </p:cNvPr>
            <p:cNvSpPr/>
            <p:nvPr/>
          </p:nvSpPr>
          <p:spPr>
            <a:xfrm>
              <a:off x="4082448" y="3576764"/>
              <a:ext cx="1019025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订单管理</a:t>
              </a:r>
            </a:p>
          </p:txBody>
        </p:sp>
        <p:sp>
          <p:nvSpPr>
            <p:cNvPr id="85" name="ïsḷïḍé">
              <a:extLst>
                <a:ext uri="{FF2B5EF4-FFF2-40B4-BE49-F238E27FC236}">
                  <a16:creationId xmlns:a16="http://schemas.microsoft.com/office/drawing/2014/main" id="{B74938D2-D8B0-48F8-8FC5-DB167CC4FE41}"/>
                </a:ext>
              </a:extLst>
            </p:cNvPr>
            <p:cNvSpPr/>
            <p:nvPr/>
          </p:nvSpPr>
          <p:spPr>
            <a:xfrm>
              <a:off x="3386439" y="1044000"/>
              <a:ext cx="2418021" cy="10127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š1îḋé">
              <a:extLst>
                <a:ext uri="{FF2B5EF4-FFF2-40B4-BE49-F238E27FC236}">
                  <a16:creationId xmlns:a16="http://schemas.microsoft.com/office/drawing/2014/main" id="{D5A3B300-579A-4213-BC3C-F71010017BAB}"/>
                </a:ext>
              </a:extLst>
            </p:cNvPr>
            <p:cNvSpPr txBox="1"/>
            <p:nvPr/>
          </p:nvSpPr>
          <p:spPr>
            <a:xfrm>
              <a:off x="4176905" y="1323536"/>
              <a:ext cx="837089" cy="461665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京东</a:t>
              </a:r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01DDF07C-80EB-4BE5-BA2F-FF161529E6B3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85" y="4085503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šḷíḑe">
              <a:extLst>
                <a:ext uri="{FF2B5EF4-FFF2-40B4-BE49-F238E27FC236}">
                  <a16:creationId xmlns:a16="http://schemas.microsoft.com/office/drawing/2014/main" id="{C316DD2A-C6B6-44C9-8B25-2107218AD521}"/>
                </a:ext>
              </a:extLst>
            </p:cNvPr>
            <p:cNvSpPr/>
            <p:nvPr/>
          </p:nvSpPr>
          <p:spPr>
            <a:xfrm>
              <a:off x="3943062" y="4235118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购物车管理</a:t>
              </a: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33ECC067-AA46-4747-AA3A-5BBA1426E123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85" y="4743857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šḷíḑe">
              <a:extLst>
                <a:ext uri="{FF2B5EF4-FFF2-40B4-BE49-F238E27FC236}">
                  <a16:creationId xmlns:a16="http://schemas.microsoft.com/office/drawing/2014/main" id="{BD351B5C-9154-431B-92FD-23C867BCB7EF}"/>
                </a:ext>
              </a:extLst>
            </p:cNvPr>
            <p:cNvSpPr/>
            <p:nvPr/>
          </p:nvSpPr>
          <p:spPr>
            <a:xfrm>
              <a:off x="3943062" y="4893472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评价管理</a:t>
              </a:r>
            </a:p>
          </p:txBody>
        </p:sp>
        <p:sp>
          <p:nvSpPr>
            <p:cNvPr id="91" name="îṧ1îḍe">
              <a:extLst>
                <a:ext uri="{FF2B5EF4-FFF2-40B4-BE49-F238E27FC236}">
                  <a16:creationId xmlns:a16="http://schemas.microsoft.com/office/drawing/2014/main" id="{354D504F-0F59-4D9D-9A79-B9296ABE4AD7}"/>
                </a:ext>
              </a:extLst>
            </p:cNvPr>
            <p:cNvSpPr/>
            <p:nvPr/>
          </p:nvSpPr>
          <p:spPr>
            <a:xfrm>
              <a:off x="6153646" y="2056745"/>
              <a:ext cx="2411044" cy="335980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263B5AF7-BEC1-42C2-B64C-AC042631CE50}"/>
                </a:ext>
              </a:extLst>
            </p:cNvPr>
            <p:cNvCxnSpPr>
              <a:cxnSpLocks/>
            </p:cNvCxnSpPr>
            <p:nvPr/>
          </p:nvCxnSpPr>
          <p:spPr>
            <a:xfrm>
              <a:off x="6472973" y="2768795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C8E61155-350F-4DBE-8EA5-B43EE844FDCB}"/>
                </a:ext>
              </a:extLst>
            </p:cNvPr>
            <p:cNvCxnSpPr>
              <a:cxnSpLocks/>
            </p:cNvCxnSpPr>
            <p:nvPr/>
          </p:nvCxnSpPr>
          <p:spPr>
            <a:xfrm>
              <a:off x="6472973" y="3427149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şľide">
              <a:extLst>
                <a:ext uri="{FF2B5EF4-FFF2-40B4-BE49-F238E27FC236}">
                  <a16:creationId xmlns:a16="http://schemas.microsoft.com/office/drawing/2014/main" id="{E4C46794-5F42-4364-8EB3-787630C798AA}"/>
                </a:ext>
              </a:extLst>
            </p:cNvPr>
            <p:cNvSpPr/>
            <p:nvPr/>
          </p:nvSpPr>
          <p:spPr>
            <a:xfrm>
              <a:off x="6692670" y="2260056"/>
              <a:ext cx="1335357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商品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effectLst/>
                </a:rPr>
                <a:t>分类管理</a:t>
              </a:r>
            </a:p>
          </p:txBody>
        </p:sp>
        <p:sp>
          <p:nvSpPr>
            <p:cNvPr id="95" name="íšľîḑê">
              <a:extLst>
                <a:ext uri="{FF2B5EF4-FFF2-40B4-BE49-F238E27FC236}">
                  <a16:creationId xmlns:a16="http://schemas.microsoft.com/office/drawing/2014/main" id="{A15F28E4-1D4C-4FEC-9A8E-50C57364C595}"/>
                </a:ext>
              </a:extLst>
            </p:cNvPr>
            <p:cNvSpPr/>
            <p:nvPr/>
          </p:nvSpPr>
          <p:spPr>
            <a:xfrm>
              <a:off x="6876236" y="2918410"/>
              <a:ext cx="968224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门店管理</a:t>
              </a:r>
            </a:p>
          </p:txBody>
        </p:sp>
        <p:sp>
          <p:nvSpPr>
            <p:cNvPr id="96" name="išḷíḑe">
              <a:extLst>
                <a:ext uri="{FF2B5EF4-FFF2-40B4-BE49-F238E27FC236}">
                  <a16:creationId xmlns:a16="http://schemas.microsoft.com/office/drawing/2014/main" id="{21F458AB-042F-4BAC-B16B-DA511A4BEE24}"/>
                </a:ext>
              </a:extLst>
            </p:cNvPr>
            <p:cNvSpPr/>
            <p:nvPr/>
          </p:nvSpPr>
          <p:spPr>
            <a:xfrm>
              <a:off x="6850836" y="3576764"/>
              <a:ext cx="1019025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订单管理</a:t>
              </a:r>
            </a:p>
          </p:txBody>
        </p:sp>
        <p:sp>
          <p:nvSpPr>
            <p:cNvPr id="97" name="ïsḷïḍé">
              <a:extLst>
                <a:ext uri="{FF2B5EF4-FFF2-40B4-BE49-F238E27FC236}">
                  <a16:creationId xmlns:a16="http://schemas.microsoft.com/office/drawing/2014/main" id="{2724BE39-02A6-4947-AD56-9FCDB725086D}"/>
                </a:ext>
              </a:extLst>
            </p:cNvPr>
            <p:cNvSpPr/>
            <p:nvPr/>
          </p:nvSpPr>
          <p:spPr>
            <a:xfrm>
              <a:off x="6154827" y="1044000"/>
              <a:ext cx="2418021" cy="10127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š1îḋé">
              <a:extLst>
                <a:ext uri="{FF2B5EF4-FFF2-40B4-BE49-F238E27FC236}">
                  <a16:creationId xmlns:a16="http://schemas.microsoft.com/office/drawing/2014/main" id="{AA913511-E95C-4E36-A798-7CDBC5D5CCC7}"/>
                </a:ext>
              </a:extLst>
            </p:cNvPr>
            <p:cNvSpPr txBox="1"/>
            <p:nvPr/>
          </p:nvSpPr>
          <p:spPr>
            <a:xfrm>
              <a:off x="6945293" y="1323536"/>
              <a:ext cx="837089" cy="461665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盒马生鲜</a:t>
              </a:r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E9724381-DA9C-49BE-AEFC-E3D82EC2602F}"/>
                </a:ext>
              </a:extLst>
            </p:cNvPr>
            <p:cNvCxnSpPr>
              <a:cxnSpLocks/>
            </p:cNvCxnSpPr>
            <p:nvPr/>
          </p:nvCxnSpPr>
          <p:spPr>
            <a:xfrm>
              <a:off x="6472973" y="4085503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šḷíḑe">
              <a:extLst>
                <a:ext uri="{FF2B5EF4-FFF2-40B4-BE49-F238E27FC236}">
                  <a16:creationId xmlns:a16="http://schemas.microsoft.com/office/drawing/2014/main" id="{95D56091-9406-45A8-9286-F09ABDC7EA25}"/>
                </a:ext>
              </a:extLst>
            </p:cNvPr>
            <p:cNvSpPr/>
            <p:nvPr/>
          </p:nvSpPr>
          <p:spPr>
            <a:xfrm>
              <a:off x="6711450" y="4235118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购物车管理</a:t>
              </a:r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BC84D629-E2FB-4032-9F2B-E836225720FE}"/>
                </a:ext>
              </a:extLst>
            </p:cNvPr>
            <p:cNvCxnSpPr>
              <a:cxnSpLocks/>
            </p:cNvCxnSpPr>
            <p:nvPr/>
          </p:nvCxnSpPr>
          <p:spPr>
            <a:xfrm>
              <a:off x="6472973" y="4743857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šḷíḑe">
              <a:extLst>
                <a:ext uri="{FF2B5EF4-FFF2-40B4-BE49-F238E27FC236}">
                  <a16:creationId xmlns:a16="http://schemas.microsoft.com/office/drawing/2014/main" id="{63E9073E-F5C5-4B70-A637-24E7A5227EE4}"/>
                </a:ext>
              </a:extLst>
            </p:cNvPr>
            <p:cNvSpPr/>
            <p:nvPr/>
          </p:nvSpPr>
          <p:spPr>
            <a:xfrm>
              <a:off x="6711450" y="4893472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配送管理</a:t>
              </a:r>
            </a:p>
          </p:txBody>
        </p:sp>
        <p:sp>
          <p:nvSpPr>
            <p:cNvPr id="103" name="îṧ1îḍe">
              <a:extLst>
                <a:ext uri="{FF2B5EF4-FFF2-40B4-BE49-F238E27FC236}">
                  <a16:creationId xmlns:a16="http://schemas.microsoft.com/office/drawing/2014/main" id="{3809CDE9-8F41-41A9-ACCF-AACEDDF3D1D3}"/>
                </a:ext>
              </a:extLst>
            </p:cNvPr>
            <p:cNvSpPr/>
            <p:nvPr/>
          </p:nvSpPr>
          <p:spPr>
            <a:xfrm>
              <a:off x="8923427" y="2056745"/>
              <a:ext cx="2418021" cy="335980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3FF1BAD-4BD9-4DDD-B303-574FE6F61B5E}"/>
                </a:ext>
              </a:extLst>
            </p:cNvPr>
            <p:cNvCxnSpPr>
              <a:cxnSpLocks/>
            </p:cNvCxnSpPr>
            <p:nvPr/>
          </p:nvCxnSpPr>
          <p:spPr>
            <a:xfrm>
              <a:off x="9242755" y="2768795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DD3C4BD-84B6-4A88-99A3-48CDB44A9986}"/>
                </a:ext>
              </a:extLst>
            </p:cNvPr>
            <p:cNvCxnSpPr>
              <a:cxnSpLocks/>
            </p:cNvCxnSpPr>
            <p:nvPr/>
          </p:nvCxnSpPr>
          <p:spPr>
            <a:xfrm>
              <a:off x="9242755" y="3427149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şľide">
              <a:extLst>
                <a:ext uri="{FF2B5EF4-FFF2-40B4-BE49-F238E27FC236}">
                  <a16:creationId xmlns:a16="http://schemas.microsoft.com/office/drawing/2014/main" id="{FCBF8E31-F25A-4ED3-8DCE-2690495CFFFE}"/>
                </a:ext>
              </a:extLst>
            </p:cNvPr>
            <p:cNvSpPr/>
            <p:nvPr/>
          </p:nvSpPr>
          <p:spPr>
            <a:xfrm>
              <a:off x="9462452" y="2260056"/>
              <a:ext cx="1335357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商品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effectLst/>
                </a:rPr>
                <a:t>分类管理</a:t>
              </a:r>
            </a:p>
          </p:txBody>
        </p:sp>
        <p:sp>
          <p:nvSpPr>
            <p:cNvPr id="107" name="íšľîḑê">
              <a:extLst>
                <a:ext uri="{FF2B5EF4-FFF2-40B4-BE49-F238E27FC236}">
                  <a16:creationId xmlns:a16="http://schemas.microsoft.com/office/drawing/2014/main" id="{9E3DD1A3-7680-4FF5-8964-962E9313F691}"/>
                </a:ext>
              </a:extLst>
            </p:cNvPr>
            <p:cNvSpPr/>
            <p:nvPr/>
          </p:nvSpPr>
          <p:spPr>
            <a:xfrm>
              <a:off x="9646018" y="2918410"/>
              <a:ext cx="968224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/>
                <a:t>门店</a:t>
              </a:r>
              <a:r>
                <a:rPr lang="zh-CN" altLang="en-US" b="1" dirty="0">
                  <a:effectLst/>
                </a:rPr>
                <a:t>管理</a:t>
              </a:r>
            </a:p>
          </p:txBody>
        </p:sp>
        <p:sp>
          <p:nvSpPr>
            <p:cNvPr id="108" name="išḷíḑe">
              <a:extLst>
                <a:ext uri="{FF2B5EF4-FFF2-40B4-BE49-F238E27FC236}">
                  <a16:creationId xmlns:a16="http://schemas.microsoft.com/office/drawing/2014/main" id="{262CA84E-B963-4719-AAA3-340106CE3AAF}"/>
                </a:ext>
              </a:extLst>
            </p:cNvPr>
            <p:cNvSpPr/>
            <p:nvPr/>
          </p:nvSpPr>
          <p:spPr>
            <a:xfrm>
              <a:off x="9620618" y="3576764"/>
              <a:ext cx="1019025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订单管理</a:t>
              </a:r>
            </a:p>
          </p:txBody>
        </p:sp>
        <p:sp>
          <p:nvSpPr>
            <p:cNvPr id="109" name="ïsḷïḍé">
              <a:extLst>
                <a:ext uri="{FF2B5EF4-FFF2-40B4-BE49-F238E27FC236}">
                  <a16:creationId xmlns:a16="http://schemas.microsoft.com/office/drawing/2014/main" id="{AF644ADB-6A8A-4609-A882-ABA6152DB419}"/>
                </a:ext>
              </a:extLst>
            </p:cNvPr>
            <p:cNvSpPr/>
            <p:nvPr/>
          </p:nvSpPr>
          <p:spPr>
            <a:xfrm>
              <a:off x="8924609" y="1044000"/>
              <a:ext cx="2418021" cy="10127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š1îḋé">
              <a:extLst>
                <a:ext uri="{FF2B5EF4-FFF2-40B4-BE49-F238E27FC236}">
                  <a16:creationId xmlns:a16="http://schemas.microsoft.com/office/drawing/2014/main" id="{93A66C88-7594-4578-B2DE-D2D5CB5C0D9C}"/>
                </a:ext>
              </a:extLst>
            </p:cNvPr>
            <p:cNvSpPr txBox="1"/>
            <p:nvPr/>
          </p:nvSpPr>
          <p:spPr>
            <a:xfrm>
              <a:off x="9715075" y="1323536"/>
              <a:ext cx="837089" cy="461665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苏宁易购</a:t>
              </a:r>
              <a:endParaRPr 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B4C395A0-7A35-4875-85C9-123F4E7E12DC}"/>
                </a:ext>
              </a:extLst>
            </p:cNvPr>
            <p:cNvCxnSpPr>
              <a:cxnSpLocks/>
            </p:cNvCxnSpPr>
            <p:nvPr/>
          </p:nvCxnSpPr>
          <p:spPr>
            <a:xfrm>
              <a:off x="9242755" y="4085503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išḷíḑe">
              <a:extLst>
                <a:ext uri="{FF2B5EF4-FFF2-40B4-BE49-F238E27FC236}">
                  <a16:creationId xmlns:a16="http://schemas.microsoft.com/office/drawing/2014/main" id="{48A538EC-AD15-43E3-880F-5ED7EF2F53F9}"/>
                </a:ext>
              </a:extLst>
            </p:cNvPr>
            <p:cNvSpPr/>
            <p:nvPr/>
          </p:nvSpPr>
          <p:spPr>
            <a:xfrm>
              <a:off x="9481232" y="4235118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en-US" altLang="zh-CN" b="1" dirty="0">
                  <a:effectLst/>
                </a:rPr>
                <a:t>-</a:t>
              </a:r>
              <a:endParaRPr lang="zh-CN" altLang="en-US" b="1" dirty="0">
                <a:effectLst/>
              </a:endParaRPr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F76AEC1C-7A4F-4848-820D-1DADF726F4C0}"/>
                </a:ext>
              </a:extLst>
            </p:cNvPr>
            <p:cNvCxnSpPr>
              <a:cxnSpLocks/>
            </p:cNvCxnSpPr>
            <p:nvPr/>
          </p:nvCxnSpPr>
          <p:spPr>
            <a:xfrm>
              <a:off x="9242755" y="4743857"/>
              <a:ext cx="1774751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išḷíḑe">
              <a:extLst>
                <a:ext uri="{FF2B5EF4-FFF2-40B4-BE49-F238E27FC236}">
                  <a16:creationId xmlns:a16="http://schemas.microsoft.com/office/drawing/2014/main" id="{15A11D6C-BDC6-4860-96A1-C720ACB05719}"/>
                </a:ext>
              </a:extLst>
            </p:cNvPr>
            <p:cNvSpPr/>
            <p:nvPr/>
          </p:nvSpPr>
          <p:spPr>
            <a:xfrm>
              <a:off x="9481232" y="4893472"/>
              <a:ext cx="1297796" cy="359124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effectLst/>
                </a:rPr>
                <a:t>售后模块</a:t>
              </a:r>
            </a:p>
          </p:txBody>
        </p:sp>
      </p:grpSp>
      <p:sp>
        <p:nvSpPr>
          <p:cNvPr id="24" name="îṧ1îḍe">
            <a:extLst>
              <a:ext uri="{FF2B5EF4-FFF2-40B4-BE49-F238E27FC236}">
                <a16:creationId xmlns:a16="http://schemas.microsoft.com/office/drawing/2014/main" id="{C6D91862-DFD9-4B5C-A336-450B4C822F27}"/>
              </a:ext>
            </a:extLst>
          </p:cNvPr>
          <p:cNvSpPr/>
          <p:nvPr/>
        </p:nvSpPr>
        <p:spPr>
          <a:xfrm>
            <a:off x="592667" y="5226605"/>
            <a:ext cx="10748781" cy="125357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C1A70836-2495-4EDD-8DD5-90744045C114}"/>
              </a:ext>
            </a:extLst>
          </p:cNvPr>
          <p:cNvSpPr/>
          <p:nvPr/>
        </p:nvSpPr>
        <p:spPr>
          <a:xfrm rot="10800000">
            <a:off x="8194729" y="4887321"/>
            <a:ext cx="1048026" cy="29910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箭头: 下 135">
            <a:extLst>
              <a:ext uri="{FF2B5EF4-FFF2-40B4-BE49-F238E27FC236}">
                <a16:creationId xmlns:a16="http://schemas.microsoft.com/office/drawing/2014/main" id="{9F0C6764-13BB-4696-BEF5-16013018D1A4}"/>
              </a:ext>
            </a:extLst>
          </p:cNvPr>
          <p:cNvSpPr/>
          <p:nvPr/>
        </p:nvSpPr>
        <p:spPr>
          <a:xfrm rot="10800000">
            <a:off x="3704585" y="4846002"/>
            <a:ext cx="1048026" cy="29910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4964772-D6CF-42B0-A09F-5E1E017EE445}"/>
              </a:ext>
            </a:extLst>
          </p:cNvPr>
          <p:cNvSpPr/>
          <p:nvPr/>
        </p:nvSpPr>
        <p:spPr>
          <a:xfrm>
            <a:off x="2187855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购物车模块</a:t>
            </a: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E84E0318-9022-48BD-99D3-7BB03EBCF1D9}"/>
              </a:ext>
            </a:extLst>
          </p:cNvPr>
          <p:cNvSpPr/>
          <p:nvPr/>
        </p:nvSpPr>
        <p:spPr>
          <a:xfrm>
            <a:off x="3483154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订单模块</a:t>
            </a: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3F547647-12C5-462E-913A-996ABD525022}"/>
              </a:ext>
            </a:extLst>
          </p:cNvPr>
          <p:cNvSpPr/>
          <p:nvPr/>
        </p:nvSpPr>
        <p:spPr>
          <a:xfrm>
            <a:off x="4778453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店铺模块</a:t>
            </a: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174760CF-8637-4347-AA11-36F8BC1B049B}"/>
              </a:ext>
            </a:extLst>
          </p:cNvPr>
          <p:cNvSpPr/>
          <p:nvPr/>
        </p:nvSpPr>
        <p:spPr>
          <a:xfrm>
            <a:off x="6073752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商品模块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8AD291CD-5E86-4F91-94CF-A04663D3F676}"/>
              </a:ext>
            </a:extLst>
          </p:cNvPr>
          <p:cNvSpPr/>
          <p:nvPr/>
        </p:nvSpPr>
        <p:spPr>
          <a:xfrm>
            <a:off x="7369051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评价模块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E6EB70DF-2FE7-43C2-8060-98A88E62FD97}"/>
              </a:ext>
            </a:extLst>
          </p:cNvPr>
          <p:cNvSpPr/>
          <p:nvPr/>
        </p:nvSpPr>
        <p:spPr>
          <a:xfrm>
            <a:off x="8664350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分享模块</a:t>
            </a: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D580FE77-992B-460F-8C09-B2FCAC12F868}"/>
              </a:ext>
            </a:extLst>
          </p:cNvPr>
          <p:cNvSpPr/>
          <p:nvPr/>
        </p:nvSpPr>
        <p:spPr>
          <a:xfrm>
            <a:off x="9959647" y="5493188"/>
            <a:ext cx="1101571" cy="768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关注收藏模块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D0DF5C0-1034-4AE0-B54F-E026963ABE94}"/>
              </a:ext>
            </a:extLst>
          </p:cNvPr>
          <p:cNvSpPr/>
          <p:nvPr/>
        </p:nvSpPr>
        <p:spPr>
          <a:xfrm>
            <a:off x="750574" y="5291080"/>
            <a:ext cx="1101571" cy="11015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商业云</a:t>
            </a:r>
          </a:p>
        </p:txBody>
      </p: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id="{B0E502E4-1029-469F-88AA-D070C240AD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rgbClr val="C00000"/>
                </a:solidFill>
              </a:rPr>
              <a:t>03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5CC5C5C-9FBB-4482-AF75-73553ED09A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THREE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D3F1A5BD-7A90-42A8-A7D1-113BA32AEC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80101" y="3050798"/>
            <a:ext cx="353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特点和优势</a:t>
            </a:r>
          </a:p>
        </p:txBody>
      </p:sp>
      <p:cxnSp>
        <p:nvCxnSpPr>
          <p:cNvPr id="5" name="PA-直接连接符 4">
            <a:extLst>
              <a:ext uri="{FF2B5EF4-FFF2-40B4-BE49-F238E27FC236}">
                <a16:creationId xmlns:a16="http://schemas.microsoft.com/office/drawing/2014/main" id="{3E57C317-2F5A-4B8D-AC96-DC9177DA36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32B6EE-874F-4D5B-A1EF-EFA2C52EC0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4"/>
  <p:tag name="KSO_WM_TAG_VERSION" val="1.0"/>
  <p:tag name="KSO_WM_BEAUTIFY_FLAG" val="#wm#"/>
  <p:tag name="KSO_WM_TEMPLATE_THUMBS_INDEX" val="1、6、8、16、19、20、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DART_ART_GROUPID" val="94f9d1e9ec0c4df4b2fa2c1d9c809aae"/>
  <p:tag name="WORDART_ART_TYPE" val="TextShape"/>
  <p:tag name="WORDART_ART_TEXTS" val="电商系统,1;商城软件,2;线下收银系统,1;具备支付功能,1;类似淘宝,1;京东的翻版,1;商城,1;二级商城,1;商城类SAAS,1"/>
  <p:tag name="WORDART_ART_PARAMS" val="False,,555094,333,10,SimHei,黑体,1,0.9,400,200,53,1,,#F8D16B;#DA5C48;#C72F3C;#4B1F3D"/>
  <p:tag name="WORDART_ART_ANIMID" val="0"/>
  <p:tag name="WORDART_ART_POSITION" val="0,352,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4;"/>
  <p:tag name="ISLIDE.VECTOR" val="#308443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09c05b3-85dc-4c63-b16a-b409d3b1c4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SMARTLAYOUT_SHAPETYPE" val="Ornament"/>
  <p:tag name="RESOURCELIBID_SMARTLAYOUT" val="5560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SMARTLAYOUT_SHAPETYPE" val="Ornament"/>
  <p:tag name="RESOURCELIBID_SMARTLAYOUT" val="5560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SMARTLAYOUT_SHAPETYPE" val="Ornament"/>
  <p:tag name="RESOURCELIBID_SMARTLAYOUT" val="5560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SMARTLAYOUT_SHAPETYPE" val="Ornament"/>
  <p:tag name="RESOURCELIBID_SMARTLAYOUT" val="55603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3|KeepOriginal|True|Subtitle|None|"/>
  <p:tag name="PA" val="v5.2.11"/>
  <p:tag name="RESOURCELIBID_SMARTLAYOUT" val="5560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2|KeepOriginal|True|Content|None|"/>
  <p:tag name="PA" val="v5.2.11"/>
  <p:tag name="RESOURCELIBID_SMARTLAYOUT" val="55603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11"/>
  <p:tag name="RESOURCELIBID_SMARTLAYOUT" val="5560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11"/>
  <p:tag name="RESOURCELIBID_SMARTLAYOUT" val="5560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SMARTLAYOUT_SHAPETYPE" val="Ornament"/>
  <p:tag name="RESOURCELIBID_SMARTLAYOUT" val="556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1_Office 主题">
  <a:themeElements>
    <a:clrScheme name="自定义 117">
      <a:dk1>
        <a:srgbClr val="3B3838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自定义 117">
    <a:dk1>
      <a:srgbClr val="3B3838"/>
    </a:dk1>
    <a:lt1>
      <a:srgbClr val="FFFFFF"/>
    </a:lt1>
    <a:dk2>
      <a:srgbClr val="000000"/>
    </a:dk2>
    <a:lt2>
      <a:srgbClr val="FFFFFF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A000120150508A09KPBG</Template>
  <TotalTime>14151</TotalTime>
  <Words>962</Words>
  <Application>Microsoft Office PowerPoint</Application>
  <PresentationFormat>宽屏</PresentationFormat>
  <Paragraphs>193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Inter UI</vt:lpstr>
      <vt:lpstr>等线</vt:lpstr>
      <vt:lpstr>SimHei</vt:lpstr>
      <vt:lpstr>Microsoft Yahei</vt:lpstr>
      <vt:lpstr>Microsoft Yahei</vt:lpstr>
      <vt:lpstr>Microsoft Yahei</vt:lpstr>
      <vt:lpstr>Arial</vt:lpstr>
      <vt:lpstr>Calibri</vt:lpstr>
      <vt:lpstr>Impact</vt:lpstr>
      <vt:lpstr>1_Office 主题</vt:lpstr>
      <vt:lpstr>商业云</vt:lpstr>
      <vt:lpstr>PowerPoint 演示文稿</vt:lpstr>
      <vt:lpstr>PowerPoint 演示文稿</vt:lpstr>
      <vt:lpstr>商业云-是什么？</vt:lpstr>
      <vt:lpstr>商业云-一款集合商城入驻、门店管理的云平台</vt:lpstr>
      <vt:lpstr>PowerPoint 演示文稿</vt:lpstr>
      <vt:lpstr>PowerPoint 演示文稿</vt:lpstr>
      <vt:lpstr>举例1：线上-淘宝、京东  线下-盒马生鲜、苏宁易购模式</vt:lpstr>
      <vt:lpstr>PowerPoint 演示文稿</vt:lpstr>
      <vt:lpstr>产品架构图</vt:lpstr>
      <vt:lpstr>商业云-定位于底层支持能力的PAAS产品</vt:lpstr>
      <vt:lpstr>产品优势</vt:lpstr>
      <vt:lpstr>PowerPoint 演示文稿</vt:lpstr>
      <vt:lpstr>快速入门</vt:lpstr>
      <vt:lpstr>PowerPoint 演示文稿</vt:lpstr>
      <vt:lpstr>应用-智厨</vt:lpstr>
      <vt:lpstr>商业云产品交流群（企业微信）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Administrator</dc:creator>
  <cp:lastModifiedBy>test</cp:lastModifiedBy>
  <cp:revision>1114</cp:revision>
  <dcterms:created xsi:type="dcterms:W3CDTF">2018-07-23T06:35:00Z</dcterms:created>
  <dcterms:modified xsi:type="dcterms:W3CDTF">2020-08-19T13:53:31Z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