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handoutMasterIdLst>
    <p:handoutMasterId r:id="rId30"/>
  </p:handoutMasterIdLst>
  <p:sldIdLst>
    <p:sldId id="355" r:id="rId3"/>
    <p:sldId id="536" r:id="rId4"/>
    <p:sldId id="538" r:id="rId5"/>
    <p:sldId id="550" r:id="rId6"/>
    <p:sldId id="599" r:id="rId7"/>
    <p:sldId id="604" r:id="rId8"/>
    <p:sldId id="546" r:id="rId9"/>
    <p:sldId id="603" r:id="rId10"/>
    <p:sldId id="545" r:id="rId11"/>
    <p:sldId id="551" r:id="rId12"/>
    <p:sldId id="601" r:id="rId13"/>
    <p:sldId id="602" r:id="rId14"/>
    <p:sldId id="632" r:id="rId15"/>
    <p:sldId id="633" r:id="rId16"/>
    <p:sldId id="634" r:id="rId17"/>
    <p:sldId id="635" r:id="rId18"/>
    <p:sldId id="636" r:id="rId20"/>
    <p:sldId id="637" r:id="rId21"/>
    <p:sldId id="638" r:id="rId22"/>
    <p:sldId id="547" r:id="rId23"/>
    <p:sldId id="552" r:id="rId24"/>
    <p:sldId id="605" r:id="rId25"/>
    <p:sldId id="548" r:id="rId26"/>
    <p:sldId id="553" r:id="rId27"/>
    <p:sldId id="407" r:id="rId28"/>
    <p:sldId id="631" r:id="rId29"/>
  </p:sldIdLst>
  <p:sldSz cx="12192000" cy="6858000"/>
  <p:notesSz cx="9144000" cy="6858000"/>
  <p:custDataLst>
    <p:tags r:id="rId3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1418"/>
    <a:srgbClr val="C60A12"/>
    <a:srgbClr val="799351"/>
    <a:srgbClr val="FFFFFF"/>
    <a:srgbClr val="D54062"/>
    <a:srgbClr val="C9D4B9"/>
    <a:srgbClr val="FFA36C"/>
    <a:srgbClr val="F3B8B9"/>
    <a:srgbClr val="E3A8A9"/>
    <a:srgbClr val="F2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25" autoAdjust="0"/>
    <p:restoredTop sz="94656" autoAdjust="0"/>
  </p:normalViewPr>
  <p:slideViewPr>
    <p:cSldViewPr snapToGrid="0" showGuides="1">
      <p:cViewPr>
        <p:scale>
          <a:sx n="75" d="100"/>
          <a:sy n="75" d="100"/>
        </p:scale>
        <p:origin x="-1158" y="-294"/>
      </p:cViewPr>
      <p:guideLst>
        <p:guide orient="horz"/>
        <p:guide pos="76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4" Type="http://schemas.openxmlformats.org/officeDocument/2006/relationships/tags" Target="tags/tag40.xml"/><Relationship Id="rId33" Type="http://schemas.openxmlformats.org/officeDocument/2006/relationships/tableStyles" Target="tableStyles.xml"/><Relationship Id="rId32" Type="http://schemas.openxmlformats.org/officeDocument/2006/relationships/viewProps" Target="viewProps.xml"/><Relationship Id="rId31" Type="http://schemas.openxmlformats.org/officeDocument/2006/relationships/presProps" Target="presProps.xml"/><Relationship Id="rId30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notesMaster" Target="notesMasters/notesMaster1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6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6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6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6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0F084A-72D8-4AC9-B42F-F151AB612EF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514397" y="857250"/>
            <a:ext cx="411520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61DF80-2E79-4A3A-9791-DC89E1E8DFF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 spc="150" dirty="0">
                <a:solidFill>
                  <a:schemeClr val="tx2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分享权限时，可以限定权限的使用条件</a:t>
            </a:r>
            <a:endParaRPr lang="zh-CN" altLang="en-US" spc="150" dirty="0">
              <a:solidFill>
                <a:schemeClr val="tx2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l">
              <a:lnSpc>
                <a:spcPct val="120000"/>
              </a:lnSpc>
            </a:pPr>
            <a:r>
              <a:rPr lang="zh-CN" altLang="en-US">
                <a:solidFill>
                  <a:schemeClr val="tx1">
                    <a:lumMod val="60000"/>
                    <a:lumOff val="40000"/>
                  </a:schemeClr>
                </a:solidFill>
                <a:sym typeface="+mn-ea"/>
              </a:rPr>
              <a:t>场景举例：</a:t>
            </a:r>
            <a:endParaRPr lang="zh-CN" altLang="en-US">
              <a:solidFill>
                <a:schemeClr val="tx1">
                  <a:lumMod val="60000"/>
                  <a:lumOff val="40000"/>
                </a:schemeClr>
              </a:solidFill>
            </a:endParaRPr>
          </a:p>
          <a:p>
            <a:pPr algn="l">
              <a:lnSpc>
                <a:spcPct val="120000"/>
              </a:lnSpc>
            </a:pPr>
            <a:r>
              <a:rPr lang="zh-CN" altLang="en-US">
                <a:solidFill>
                  <a:schemeClr val="tx1">
                    <a:lumMod val="60000"/>
                    <a:lumOff val="40000"/>
                  </a:schemeClr>
                </a:solidFill>
                <a:sym typeface="+mn-ea"/>
              </a:rPr>
              <a:t>小明是云锁的资源拥有者，他请了保姆A在四月份的每周一来打扫家里的卫生，那他就可以这样设置：给保姆A授予了使用权限，且有以下限制：。</a:t>
            </a:r>
            <a:endParaRPr lang="zh-CN" altLang="en-US">
              <a:solidFill>
                <a:schemeClr val="tx1">
                  <a:lumMod val="60000"/>
                  <a:lumOff val="40000"/>
                </a:schemeClr>
              </a:solidFill>
            </a:endParaRPr>
          </a:p>
          <a:p>
            <a:pPr algn="l">
              <a:lnSpc>
                <a:spcPct val="120000"/>
              </a:lnSpc>
            </a:pPr>
            <a:r>
              <a:rPr lang="zh-CN" altLang="en-US">
                <a:solidFill>
                  <a:schemeClr val="tx1">
                    <a:lumMod val="60000"/>
                    <a:lumOff val="40000"/>
                  </a:schemeClr>
                </a:solidFill>
                <a:sym typeface="+mn-ea"/>
              </a:rPr>
              <a:t>1.只能在四月份的每周一使用（循环限制）。</a:t>
            </a:r>
            <a:endParaRPr lang="zh-CN" altLang="en-US">
              <a:solidFill>
                <a:schemeClr val="tx1">
                  <a:lumMod val="60000"/>
                  <a:lumOff val="40000"/>
                </a:schemeClr>
              </a:solidFill>
            </a:endParaRPr>
          </a:p>
          <a:p>
            <a:pPr algn="l">
              <a:lnSpc>
                <a:spcPct val="120000"/>
              </a:lnSpc>
            </a:pPr>
            <a:r>
              <a:rPr lang="zh-CN" altLang="en-US">
                <a:solidFill>
                  <a:schemeClr val="tx1">
                    <a:lumMod val="60000"/>
                    <a:lumOff val="40000"/>
                  </a:schemeClr>
                </a:solidFill>
                <a:sym typeface="+mn-ea"/>
              </a:rPr>
              <a:t>2.且每天只能使用1次（限次使用）</a:t>
            </a:r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 cstate="email">
            <a:grayscl/>
          </a:blip>
          <a:srcRect/>
          <a:stretch>
            <a:fillRect/>
          </a:stretch>
        </p:blipFill>
        <p:spPr>
          <a:xfrm>
            <a:off x="0" y="1963295"/>
            <a:ext cx="10670023" cy="2976560"/>
          </a:xfrm>
          <a:custGeom>
            <a:avLst/>
            <a:gdLst>
              <a:gd name="connsiteX0" fmla="*/ 0 w 10668972"/>
              <a:gd name="connsiteY0" fmla="*/ 0 h 2976560"/>
              <a:gd name="connsiteX1" fmla="*/ 10668972 w 10668972"/>
              <a:gd name="connsiteY1" fmla="*/ 0 h 2976560"/>
              <a:gd name="connsiteX2" fmla="*/ 10668972 w 10668972"/>
              <a:gd name="connsiteY2" fmla="*/ 2976560 h 2976560"/>
              <a:gd name="connsiteX3" fmla="*/ 0 w 10668972"/>
              <a:gd name="connsiteY3" fmla="*/ 2976560 h 2976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68972" h="2976560">
                <a:moveTo>
                  <a:pt x="0" y="0"/>
                </a:moveTo>
                <a:lnTo>
                  <a:pt x="10668972" y="0"/>
                </a:lnTo>
                <a:lnTo>
                  <a:pt x="10668972" y="2976560"/>
                </a:lnTo>
                <a:lnTo>
                  <a:pt x="0" y="2976560"/>
                </a:lnTo>
                <a:close/>
              </a:path>
            </a:pathLst>
          </a:custGeom>
        </p:spPr>
      </p:pic>
      <p:sp>
        <p:nvSpPr>
          <p:cNvPr id="12" name="矩形 11"/>
          <p:cNvSpPr/>
          <p:nvPr/>
        </p:nvSpPr>
        <p:spPr>
          <a:xfrm>
            <a:off x="1333630" y="774701"/>
            <a:ext cx="4444869" cy="6083300"/>
          </a:xfrm>
          <a:prstGeom prst="rect">
            <a:avLst/>
          </a:prstGeom>
          <a:solidFill>
            <a:schemeClr val="accent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ea"/>
              <a:ea typeface="+mj-ea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0627771" y="1962150"/>
            <a:ext cx="188614" cy="29762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ea"/>
              <a:ea typeface="+mj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1333631" y="2521525"/>
            <a:ext cx="4038998" cy="1184274"/>
          </a:xfrm>
          <a:prstGeom prst="rect">
            <a:avLst/>
          </a:prstGeom>
        </p:spPr>
        <p:txBody>
          <a:bodyPr lIns="90000" tIns="46800" rIns="90000" bIns="46800" anchor="b">
            <a:norm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10" name="文本占位符 9"/>
          <p:cNvSpPr>
            <a:spLocks noGrp="1"/>
          </p:cNvSpPr>
          <p:nvPr>
            <p:ph type="body" sz="quarter" idx="13"/>
          </p:nvPr>
        </p:nvSpPr>
        <p:spPr>
          <a:xfrm>
            <a:off x="1333631" y="3786908"/>
            <a:ext cx="4038998" cy="1151487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  <a:lvl2pPr marL="457200" indent="0" algn="r">
              <a:buFontTx/>
              <a:buNone/>
              <a:defRPr/>
            </a:lvl2pPr>
            <a:lvl3pPr marL="914400" indent="0" algn="r">
              <a:buFontTx/>
              <a:buNone/>
              <a:defRPr/>
            </a:lvl3pPr>
            <a:lvl4pPr marL="1371600" indent="0" algn="r">
              <a:buFontTx/>
              <a:buNone/>
              <a:defRPr/>
            </a:lvl4pPr>
            <a:lvl5pPr marL="1828800" indent="0" algn="r">
              <a:buFontTx/>
              <a:buNone/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pic>
        <p:nvPicPr>
          <p:cNvPr id="14" name="图片 13" descr="版本1-logo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53701" y="-235369"/>
            <a:ext cx="1456690" cy="14576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83" y="6356350"/>
            <a:ext cx="274347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998" y="6356350"/>
            <a:ext cx="4115205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1448" y="6356350"/>
            <a:ext cx="2743470" cy="365125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83" y="551543"/>
            <a:ext cx="10516635" cy="555897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pic>
        <p:nvPicPr>
          <p:cNvPr id="8" name="图片 7" descr="版本1-logo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95000" y="-134620"/>
            <a:ext cx="1215390" cy="121616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5759" y="365125"/>
            <a:ext cx="2629159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83" y="365125"/>
            <a:ext cx="7735062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83" y="6356350"/>
            <a:ext cx="274347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998" y="6356350"/>
            <a:ext cx="4115205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1448" y="6356350"/>
            <a:ext cx="2743470" cy="365125"/>
          </a:xfrm>
          <a:prstGeom prst="rect">
            <a:avLst/>
          </a:prstGeom>
        </p:spPr>
        <p:txBody>
          <a:bodyPr/>
          <a:lstStyle/>
          <a:p>
            <a:fld id="{6E190E77-D57C-49F8-ADC2-FB99C50EBC2E}" type="slidenum">
              <a:rPr lang="zh-CN" altLang="en-US" smtClean="0"/>
            </a:fld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1383238" y="3271044"/>
            <a:ext cx="6096600" cy="27559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感谢您下载平台上提供的</a:t>
            </a:r>
            <a:r>
              <a:rPr lang="en-US" altLang="zh-CN" sz="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作品，为了您和风云办公以及原创作者的利益，请勿复制、传播、销售，否则将承担法律责任！风云办公将对作品进行维权，按照传播下载次数进行十倍的索取赔偿！</a:t>
            </a:r>
            <a:endParaRPr lang="en-US" altLang="zh-CN" sz="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www.tukuppt.com</a:t>
            </a:r>
            <a:endParaRPr lang="en-US" altLang="zh-CN" sz="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图片 9" descr="版本1-logo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95000" y="-134620"/>
            <a:ext cx="1215390" cy="121616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1469390" y="3016885"/>
            <a:ext cx="1439545" cy="1439545"/>
            <a:chOff x="1468800" y="2511360"/>
            <a:chExt cx="1439232" cy="1439232"/>
          </a:xfrm>
        </p:grpSpPr>
        <p:sp>
          <p:nvSpPr>
            <p:cNvPr id="36" name="íşļîḓé"/>
            <p:cNvSpPr/>
            <p:nvPr/>
          </p:nvSpPr>
          <p:spPr bwMode="auto">
            <a:xfrm rot="2700000">
              <a:off x="1468800" y="2511360"/>
              <a:ext cx="1439232" cy="1439232"/>
            </a:xfrm>
            <a:prstGeom prst="roundRect">
              <a:avLst>
                <a:gd name="adj" fmla="val 4945"/>
              </a:avLst>
            </a:prstGeom>
            <a:solidFill>
              <a:srgbClr val="D71418"/>
            </a:solidFill>
            <a:ln w="19050">
              <a:solidFill>
                <a:schemeClr val="bg1"/>
              </a:solidFill>
              <a:round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</a:p>
          </p:txBody>
        </p:sp>
        <p:sp>
          <p:nvSpPr>
            <p:cNvPr id="37" name="ïṣḻídé"/>
            <p:cNvSpPr/>
            <p:nvPr/>
          </p:nvSpPr>
          <p:spPr bwMode="auto">
            <a:xfrm>
              <a:off x="1882067" y="2939434"/>
              <a:ext cx="612698" cy="583084"/>
            </a:xfrm>
            <a:custGeom>
              <a:avLst/>
              <a:gdLst/>
              <a:ahLst/>
              <a:cxnLst/>
              <a:rect l="0" t="0" r="r" b="b"/>
              <a:pathLst>
                <a:path w="4629150" h="4629150">
                  <a:moveTo>
                    <a:pt x="2317164" y="3859790"/>
                  </a:moveTo>
                  <a:cubicBezTo>
                    <a:pt x="2297115" y="3859790"/>
                    <a:pt x="2280107" y="3866979"/>
                    <a:pt x="2266139" y="3881358"/>
                  </a:cubicBezTo>
                  <a:cubicBezTo>
                    <a:pt x="2252171" y="3895737"/>
                    <a:pt x="2245187" y="3914594"/>
                    <a:pt x="2245187" y="3937929"/>
                  </a:cubicBezTo>
                  <a:cubicBezTo>
                    <a:pt x="2245187" y="3953212"/>
                    <a:pt x="2248432" y="3967838"/>
                    <a:pt x="2254923" y="3981806"/>
                  </a:cubicBezTo>
                  <a:cubicBezTo>
                    <a:pt x="2261414" y="3995774"/>
                    <a:pt x="2270494" y="4006414"/>
                    <a:pt x="2282161" y="4013727"/>
                  </a:cubicBezTo>
                  <a:cubicBezTo>
                    <a:pt x="2293829" y="4021040"/>
                    <a:pt x="2306071" y="4024696"/>
                    <a:pt x="2318889" y="4024696"/>
                  </a:cubicBezTo>
                  <a:cubicBezTo>
                    <a:pt x="2337623" y="4024696"/>
                    <a:pt x="2353727" y="4017137"/>
                    <a:pt x="2367203" y="4002018"/>
                  </a:cubicBezTo>
                  <a:cubicBezTo>
                    <a:pt x="2380678" y="3986900"/>
                    <a:pt x="2387415" y="3966359"/>
                    <a:pt x="2387415" y="3940394"/>
                  </a:cubicBezTo>
                  <a:cubicBezTo>
                    <a:pt x="2387415" y="3915416"/>
                    <a:pt x="2380760" y="3895737"/>
                    <a:pt x="2367449" y="3881358"/>
                  </a:cubicBezTo>
                  <a:cubicBezTo>
                    <a:pt x="2354138" y="3866979"/>
                    <a:pt x="2337376" y="3859790"/>
                    <a:pt x="2317164" y="3859790"/>
                  </a:cubicBezTo>
                  <a:close/>
                  <a:moveTo>
                    <a:pt x="2323819" y="3692172"/>
                  </a:moveTo>
                  <a:cubicBezTo>
                    <a:pt x="2352248" y="3692172"/>
                    <a:pt x="2375542" y="3700142"/>
                    <a:pt x="2393701" y="3716082"/>
                  </a:cubicBezTo>
                  <a:cubicBezTo>
                    <a:pt x="2411860" y="3732023"/>
                    <a:pt x="2422746" y="3754043"/>
                    <a:pt x="2426362" y="3782144"/>
                  </a:cubicBezTo>
                  <a:lnTo>
                    <a:pt x="2382239" y="3785594"/>
                  </a:lnTo>
                  <a:cubicBezTo>
                    <a:pt x="2378295" y="3768175"/>
                    <a:pt x="2372708" y="3755522"/>
                    <a:pt x="2365477" y="3747634"/>
                  </a:cubicBezTo>
                  <a:cubicBezTo>
                    <a:pt x="2353481" y="3734980"/>
                    <a:pt x="2338691" y="3728654"/>
                    <a:pt x="2321108" y="3728654"/>
                  </a:cubicBezTo>
                  <a:cubicBezTo>
                    <a:pt x="2306975" y="3728654"/>
                    <a:pt x="2294568" y="3732598"/>
                    <a:pt x="2283887" y="3740486"/>
                  </a:cubicBezTo>
                  <a:cubicBezTo>
                    <a:pt x="2269919" y="3750674"/>
                    <a:pt x="2258908" y="3765546"/>
                    <a:pt x="2250856" y="3785101"/>
                  </a:cubicBezTo>
                  <a:cubicBezTo>
                    <a:pt x="2242804" y="3804657"/>
                    <a:pt x="2238614" y="3832511"/>
                    <a:pt x="2238285" y="3868664"/>
                  </a:cubicBezTo>
                  <a:cubicBezTo>
                    <a:pt x="2248966" y="3852395"/>
                    <a:pt x="2262031" y="3840317"/>
                    <a:pt x="2277478" y="3832429"/>
                  </a:cubicBezTo>
                  <a:cubicBezTo>
                    <a:pt x="2292925" y="3824541"/>
                    <a:pt x="2309112" y="3820597"/>
                    <a:pt x="2326038" y="3820597"/>
                  </a:cubicBezTo>
                  <a:cubicBezTo>
                    <a:pt x="2355617" y="3820597"/>
                    <a:pt x="2380801" y="3831484"/>
                    <a:pt x="2401589" y="3853258"/>
                  </a:cubicBezTo>
                  <a:cubicBezTo>
                    <a:pt x="2422377" y="3875032"/>
                    <a:pt x="2432771" y="3903173"/>
                    <a:pt x="2432771" y="3937683"/>
                  </a:cubicBezTo>
                  <a:cubicBezTo>
                    <a:pt x="2432771" y="3960361"/>
                    <a:pt x="2427882" y="3981436"/>
                    <a:pt x="2418104" y="4000909"/>
                  </a:cubicBezTo>
                  <a:cubicBezTo>
                    <a:pt x="2408326" y="4020382"/>
                    <a:pt x="2394892" y="4035296"/>
                    <a:pt x="2377802" y="4045648"/>
                  </a:cubicBezTo>
                  <a:cubicBezTo>
                    <a:pt x="2360712" y="4056001"/>
                    <a:pt x="2341320" y="4061178"/>
                    <a:pt x="2319629" y="4061178"/>
                  </a:cubicBezTo>
                  <a:cubicBezTo>
                    <a:pt x="2282654" y="4061178"/>
                    <a:pt x="2252500" y="4047579"/>
                    <a:pt x="2229164" y="4020382"/>
                  </a:cubicBezTo>
                  <a:cubicBezTo>
                    <a:pt x="2205829" y="3993186"/>
                    <a:pt x="2194162" y="3948364"/>
                    <a:pt x="2194162" y="3885919"/>
                  </a:cubicBezTo>
                  <a:cubicBezTo>
                    <a:pt x="2194162" y="3816078"/>
                    <a:pt x="2207062" y="3765300"/>
                    <a:pt x="2232862" y="3733584"/>
                  </a:cubicBezTo>
                  <a:cubicBezTo>
                    <a:pt x="2255375" y="3705976"/>
                    <a:pt x="2285694" y="3692172"/>
                    <a:pt x="2323819" y="3692172"/>
                  </a:cubicBezTo>
                  <a:close/>
                  <a:moveTo>
                    <a:pt x="3020074" y="3489300"/>
                  </a:moveTo>
                  <a:lnTo>
                    <a:pt x="3199770" y="3489300"/>
                  </a:lnTo>
                  <a:lnTo>
                    <a:pt x="3199770" y="3531698"/>
                  </a:lnTo>
                  <a:lnTo>
                    <a:pt x="3055570" y="3531698"/>
                  </a:lnTo>
                  <a:lnTo>
                    <a:pt x="3036097" y="3628817"/>
                  </a:lnTo>
                  <a:cubicBezTo>
                    <a:pt x="3057788" y="3613699"/>
                    <a:pt x="3080548" y="3606140"/>
                    <a:pt x="3104376" y="3606140"/>
                  </a:cubicBezTo>
                  <a:cubicBezTo>
                    <a:pt x="3135928" y="3606140"/>
                    <a:pt x="3162549" y="3617068"/>
                    <a:pt x="3184241" y="3638924"/>
                  </a:cubicBezTo>
                  <a:cubicBezTo>
                    <a:pt x="3205933" y="3660780"/>
                    <a:pt x="3216779" y="3688880"/>
                    <a:pt x="3216779" y="3723225"/>
                  </a:cubicBezTo>
                  <a:cubicBezTo>
                    <a:pt x="3216779" y="3755927"/>
                    <a:pt x="3207247" y="3784192"/>
                    <a:pt x="3188185" y="3808020"/>
                  </a:cubicBezTo>
                  <a:cubicBezTo>
                    <a:pt x="3165014" y="3837271"/>
                    <a:pt x="3133381" y="3851897"/>
                    <a:pt x="3093284" y="3851897"/>
                  </a:cubicBezTo>
                  <a:cubicBezTo>
                    <a:pt x="3060418" y="3851897"/>
                    <a:pt x="3033591" y="3842694"/>
                    <a:pt x="3012803" y="3824289"/>
                  </a:cubicBezTo>
                  <a:cubicBezTo>
                    <a:pt x="2992015" y="3805884"/>
                    <a:pt x="2980142" y="3781481"/>
                    <a:pt x="2977184" y="3751080"/>
                  </a:cubicBezTo>
                  <a:lnTo>
                    <a:pt x="3023772" y="3747136"/>
                  </a:lnTo>
                  <a:cubicBezTo>
                    <a:pt x="3027223" y="3769813"/>
                    <a:pt x="3035234" y="3786863"/>
                    <a:pt x="3047805" y="3798284"/>
                  </a:cubicBezTo>
                  <a:cubicBezTo>
                    <a:pt x="3060377" y="3809705"/>
                    <a:pt x="3075536" y="3815415"/>
                    <a:pt x="3093284" y="3815415"/>
                  </a:cubicBezTo>
                  <a:cubicBezTo>
                    <a:pt x="3114647" y="3815415"/>
                    <a:pt x="3132723" y="3807363"/>
                    <a:pt x="3147513" y="3791258"/>
                  </a:cubicBezTo>
                  <a:cubicBezTo>
                    <a:pt x="3162303" y="3775154"/>
                    <a:pt x="3169698" y="3753791"/>
                    <a:pt x="3169698" y="3727169"/>
                  </a:cubicBezTo>
                  <a:cubicBezTo>
                    <a:pt x="3169698" y="3701862"/>
                    <a:pt x="3162590" y="3681896"/>
                    <a:pt x="3148376" y="3667271"/>
                  </a:cubicBezTo>
                  <a:cubicBezTo>
                    <a:pt x="3134161" y="3652645"/>
                    <a:pt x="3115551" y="3645333"/>
                    <a:pt x="3092544" y="3645333"/>
                  </a:cubicBezTo>
                  <a:cubicBezTo>
                    <a:pt x="3078248" y="3645333"/>
                    <a:pt x="3065348" y="3648578"/>
                    <a:pt x="3053844" y="3655069"/>
                  </a:cubicBezTo>
                  <a:cubicBezTo>
                    <a:pt x="3042341" y="3661560"/>
                    <a:pt x="3033303" y="3669982"/>
                    <a:pt x="3026730" y="3680335"/>
                  </a:cubicBezTo>
                  <a:lnTo>
                    <a:pt x="2985072" y="3674912"/>
                  </a:lnTo>
                  <a:lnTo>
                    <a:pt x="3020074" y="3489300"/>
                  </a:lnTo>
                  <a:close/>
                  <a:moveTo>
                    <a:pt x="1418041" y="3489054"/>
                  </a:moveTo>
                  <a:lnTo>
                    <a:pt x="1651967" y="3489054"/>
                  </a:lnTo>
                  <a:lnTo>
                    <a:pt x="1651967" y="3523563"/>
                  </a:lnTo>
                  <a:cubicBezTo>
                    <a:pt x="1628960" y="3548049"/>
                    <a:pt x="1606159" y="3580586"/>
                    <a:pt x="1583564" y="3621176"/>
                  </a:cubicBezTo>
                  <a:cubicBezTo>
                    <a:pt x="1560968" y="3661766"/>
                    <a:pt x="1543508" y="3703506"/>
                    <a:pt x="1531183" y="3746396"/>
                  </a:cubicBezTo>
                  <a:cubicBezTo>
                    <a:pt x="1522309" y="3776633"/>
                    <a:pt x="1516640" y="3809746"/>
                    <a:pt x="1514175" y="3845734"/>
                  </a:cubicBezTo>
                  <a:lnTo>
                    <a:pt x="1468573" y="3845734"/>
                  </a:lnTo>
                  <a:cubicBezTo>
                    <a:pt x="1469066" y="3817305"/>
                    <a:pt x="1474653" y="3782960"/>
                    <a:pt x="1485335" y="3742699"/>
                  </a:cubicBezTo>
                  <a:cubicBezTo>
                    <a:pt x="1496017" y="3702438"/>
                    <a:pt x="1511340" y="3663614"/>
                    <a:pt x="1531307" y="3626229"/>
                  </a:cubicBezTo>
                  <a:cubicBezTo>
                    <a:pt x="1551273" y="3588844"/>
                    <a:pt x="1572513" y="3557333"/>
                    <a:pt x="1595026" y="3531698"/>
                  </a:cubicBezTo>
                  <a:lnTo>
                    <a:pt x="1418041" y="3531698"/>
                  </a:lnTo>
                  <a:lnTo>
                    <a:pt x="1418041" y="3489054"/>
                  </a:lnTo>
                  <a:close/>
                  <a:moveTo>
                    <a:pt x="960894" y="3097227"/>
                  </a:moveTo>
                  <a:cubicBezTo>
                    <a:pt x="940024" y="3097227"/>
                    <a:pt x="922728" y="3104129"/>
                    <a:pt x="909007" y="3117933"/>
                  </a:cubicBezTo>
                  <a:cubicBezTo>
                    <a:pt x="895285" y="3131737"/>
                    <a:pt x="888424" y="3148991"/>
                    <a:pt x="888424" y="3169697"/>
                  </a:cubicBezTo>
                  <a:cubicBezTo>
                    <a:pt x="888424" y="3182351"/>
                    <a:pt x="891423" y="3194593"/>
                    <a:pt x="897421" y="3206425"/>
                  </a:cubicBezTo>
                  <a:cubicBezTo>
                    <a:pt x="903420" y="3218257"/>
                    <a:pt x="912335" y="3227418"/>
                    <a:pt x="924166" y="3233910"/>
                  </a:cubicBezTo>
                  <a:cubicBezTo>
                    <a:pt x="935998" y="3240401"/>
                    <a:pt x="948734" y="3243646"/>
                    <a:pt x="962373" y="3243646"/>
                  </a:cubicBezTo>
                  <a:cubicBezTo>
                    <a:pt x="983572" y="3243646"/>
                    <a:pt x="1001073" y="3236826"/>
                    <a:pt x="1014877" y="3223187"/>
                  </a:cubicBezTo>
                  <a:cubicBezTo>
                    <a:pt x="1028681" y="3209547"/>
                    <a:pt x="1035583" y="3192211"/>
                    <a:pt x="1035583" y="3171176"/>
                  </a:cubicBezTo>
                  <a:cubicBezTo>
                    <a:pt x="1035583" y="3149813"/>
                    <a:pt x="1028476" y="3132148"/>
                    <a:pt x="1014261" y="3118179"/>
                  </a:cubicBezTo>
                  <a:cubicBezTo>
                    <a:pt x="1000046" y="3104211"/>
                    <a:pt x="982257" y="3097227"/>
                    <a:pt x="960894" y="3097227"/>
                  </a:cubicBezTo>
                  <a:close/>
                  <a:moveTo>
                    <a:pt x="3691180" y="2983839"/>
                  </a:moveTo>
                  <a:lnTo>
                    <a:pt x="3578039" y="3146773"/>
                  </a:lnTo>
                  <a:lnTo>
                    <a:pt x="3691180" y="3146773"/>
                  </a:lnTo>
                  <a:lnTo>
                    <a:pt x="3691180" y="2983839"/>
                  </a:lnTo>
                  <a:close/>
                  <a:moveTo>
                    <a:pt x="961634" y="2947604"/>
                  </a:moveTo>
                  <a:cubicBezTo>
                    <a:pt x="944708" y="2947604"/>
                    <a:pt x="930657" y="2953027"/>
                    <a:pt x="919483" y="2963872"/>
                  </a:cubicBezTo>
                  <a:cubicBezTo>
                    <a:pt x="908308" y="2974718"/>
                    <a:pt x="902721" y="2987700"/>
                    <a:pt x="902721" y="3002819"/>
                  </a:cubicBezTo>
                  <a:cubicBezTo>
                    <a:pt x="902721" y="3019909"/>
                    <a:pt x="908226" y="3033877"/>
                    <a:pt x="919236" y="3044723"/>
                  </a:cubicBezTo>
                  <a:cubicBezTo>
                    <a:pt x="930247" y="3055569"/>
                    <a:pt x="944543" y="3060992"/>
                    <a:pt x="962127" y="3060992"/>
                  </a:cubicBezTo>
                  <a:cubicBezTo>
                    <a:pt x="979217" y="3060992"/>
                    <a:pt x="993226" y="3055610"/>
                    <a:pt x="1004155" y="3044847"/>
                  </a:cubicBezTo>
                  <a:cubicBezTo>
                    <a:pt x="1015083" y="3034083"/>
                    <a:pt x="1020547" y="3020895"/>
                    <a:pt x="1020547" y="3005284"/>
                  </a:cubicBezTo>
                  <a:cubicBezTo>
                    <a:pt x="1020547" y="2989015"/>
                    <a:pt x="1014918" y="2975335"/>
                    <a:pt x="1003662" y="2964242"/>
                  </a:cubicBezTo>
                  <a:cubicBezTo>
                    <a:pt x="992405" y="2953150"/>
                    <a:pt x="978396" y="2947604"/>
                    <a:pt x="961634" y="2947604"/>
                  </a:cubicBezTo>
                  <a:close/>
                  <a:moveTo>
                    <a:pt x="3699315" y="2912601"/>
                  </a:moveTo>
                  <a:lnTo>
                    <a:pt x="3735550" y="2912601"/>
                  </a:lnTo>
                  <a:lnTo>
                    <a:pt x="3735550" y="3146773"/>
                  </a:lnTo>
                  <a:lnTo>
                    <a:pt x="3784356" y="3146773"/>
                  </a:lnTo>
                  <a:lnTo>
                    <a:pt x="3784356" y="3187445"/>
                  </a:lnTo>
                  <a:lnTo>
                    <a:pt x="3735550" y="3187445"/>
                  </a:lnTo>
                  <a:lnTo>
                    <a:pt x="3735550" y="3273965"/>
                  </a:lnTo>
                  <a:lnTo>
                    <a:pt x="3691180" y="3273965"/>
                  </a:lnTo>
                  <a:lnTo>
                    <a:pt x="3691180" y="3187445"/>
                  </a:lnTo>
                  <a:lnTo>
                    <a:pt x="3534409" y="3187445"/>
                  </a:lnTo>
                  <a:lnTo>
                    <a:pt x="3534409" y="3146773"/>
                  </a:lnTo>
                  <a:lnTo>
                    <a:pt x="3699315" y="2912601"/>
                  </a:lnTo>
                  <a:close/>
                  <a:moveTo>
                    <a:pt x="961141" y="2911122"/>
                  </a:moveTo>
                  <a:cubicBezTo>
                    <a:pt x="992692" y="2911122"/>
                    <a:pt x="1018082" y="2920284"/>
                    <a:pt x="1037308" y="2938607"/>
                  </a:cubicBezTo>
                  <a:cubicBezTo>
                    <a:pt x="1056535" y="2956929"/>
                    <a:pt x="1066148" y="2979237"/>
                    <a:pt x="1066148" y="3005530"/>
                  </a:cubicBezTo>
                  <a:cubicBezTo>
                    <a:pt x="1066148" y="3022292"/>
                    <a:pt x="1061753" y="3036877"/>
                    <a:pt x="1052961" y="3049284"/>
                  </a:cubicBezTo>
                  <a:cubicBezTo>
                    <a:pt x="1044169" y="3061690"/>
                    <a:pt x="1030817" y="3071263"/>
                    <a:pt x="1012905" y="3078000"/>
                  </a:cubicBezTo>
                  <a:cubicBezTo>
                    <a:pt x="1035090" y="3085231"/>
                    <a:pt x="1051975" y="3096899"/>
                    <a:pt x="1063560" y="3113003"/>
                  </a:cubicBezTo>
                  <a:cubicBezTo>
                    <a:pt x="1075146" y="3129107"/>
                    <a:pt x="1080938" y="3148334"/>
                    <a:pt x="1080938" y="3170683"/>
                  </a:cubicBezTo>
                  <a:cubicBezTo>
                    <a:pt x="1080938" y="3201577"/>
                    <a:pt x="1070010" y="3227542"/>
                    <a:pt x="1048154" y="3248576"/>
                  </a:cubicBezTo>
                  <a:cubicBezTo>
                    <a:pt x="1026298" y="3269610"/>
                    <a:pt x="997540" y="3280128"/>
                    <a:pt x="961880" y="3280128"/>
                  </a:cubicBezTo>
                  <a:cubicBezTo>
                    <a:pt x="926221" y="3280128"/>
                    <a:pt x="897463" y="3269569"/>
                    <a:pt x="875607" y="3248453"/>
                  </a:cubicBezTo>
                  <a:cubicBezTo>
                    <a:pt x="853751" y="3227336"/>
                    <a:pt x="842822" y="3201002"/>
                    <a:pt x="842822" y="3169451"/>
                  </a:cubicBezTo>
                  <a:cubicBezTo>
                    <a:pt x="842822" y="3145951"/>
                    <a:pt x="848779" y="3126273"/>
                    <a:pt x="860693" y="3110415"/>
                  </a:cubicBezTo>
                  <a:cubicBezTo>
                    <a:pt x="872607" y="3094557"/>
                    <a:pt x="889575" y="3083752"/>
                    <a:pt x="911595" y="3078000"/>
                  </a:cubicBezTo>
                  <a:cubicBezTo>
                    <a:pt x="893190" y="3071263"/>
                    <a:pt x="879550" y="3061649"/>
                    <a:pt x="870677" y="3049160"/>
                  </a:cubicBezTo>
                  <a:cubicBezTo>
                    <a:pt x="861803" y="3036671"/>
                    <a:pt x="857366" y="3021717"/>
                    <a:pt x="857366" y="3004298"/>
                  </a:cubicBezTo>
                  <a:cubicBezTo>
                    <a:pt x="857366" y="2978005"/>
                    <a:pt x="866815" y="2955902"/>
                    <a:pt x="885713" y="2937990"/>
                  </a:cubicBezTo>
                  <a:cubicBezTo>
                    <a:pt x="904611" y="2920078"/>
                    <a:pt x="929754" y="2911122"/>
                    <a:pt x="961141" y="2911122"/>
                  </a:cubicBezTo>
                  <a:close/>
                  <a:moveTo>
                    <a:pt x="753091" y="2166800"/>
                  </a:moveTo>
                  <a:cubicBezTo>
                    <a:pt x="733372" y="2166800"/>
                    <a:pt x="716199" y="2174852"/>
                    <a:pt x="701574" y="2190957"/>
                  </a:cubicBezTo>
                  <a:cubicBezTo>
                    <a:pt x="686948" y="2207061"/>
                    <a:pt x="679635" y="2227931"/>
                    <a:pt x="679635" y="2253567"/>
                  </a:cubicBezTo>
                  <a:cubicBezTo>
                    <a:pt x="679635" y="2276573"/>
                    <a:pt x="686578" y="2295266"/>
                    <a:pt x="700464" y="2309645"/>
                  </a:cubicBezTo>
                  <a:cubicBezTo>
                    <a:pt x="714350" y="2324024"/>
                    <a:pt x="731482" y="2331213"/>
                    <a:pt x="751859" y="2331213"/>
                  </a:cubicBezTo>
                  <a:cubicBezTo>
                    <a:pt x="772400" y="2331213"/>
                    <a:pt x="789285" y="2324024"/>
                    <a:pt x="802514" y="2309645"/>
                  </a:cubicBezTo>
                  <a:cubicBezTo>
                    <a:pt x="815743" y="2295266"/>
                    <a:pt x="822357" y="2275341"/>
                    <a:pt x="822357" y="2249870"/>
                  </a:cubicBezTo>
                  <a:cubicBezTo>
                    <a:pt x="822357" y="2224398"/>
                    <a:pt x="815578" y="2204185"/>
                    <a:pt x="802021" y="2189231"/>
                  </a:cubicBezTo>
                  <a:cubicBezTo>
                    <a:pt x="788464" y="2174277"/>
                    <a:pt x="772154" y="2166800"/>
                    <a:pt x="753091" y="2166800"/>
                  </a:cubicBezTo>
                  <a:close/>
                  <a:moveTo>
                    <a:pt x="3871622" y="2130072"/>
                  </a:moveTo>
                  <a:cubicBezTo>
                    <a:pt x="3891342" y="2130072"/>
                    <a:pt x="3909501" y="2134304"/>
                    <a:pt x="3926098" y="2142767"/>
                  </a:cubicBezTo>
                  <a:cubicBezTo>
                    <a:pt x="3942696" y="2151230"/>
                    <a:pt x="3955390" y="2162774"/>
                    <a:pt x="3964182" y="2177400"/>
                  </a:cubicBezTo>
                  <a:cubicBezTo>
                    <a:pt x="3972974" y="2192025"/>
                    <a:pt x="3977369" y="2207554"/>
                    <a:pt x="3977369" y="2223987"/>
                  </a:cubicBezTo>
                  <a:cubicBezTo>
                    <a:pt x="3977369" y="2239599"/>
                    <a:pt x="3973179" y="2253813"/>
                    <a:pt x="3964798" y="2266631"/>
                  </a:cubicBezTo>
                  <a:cubicBezTo>
                    <a:pt x="3956417" y="2279449"/>
                    <a:pt x="3944010" y="2289638"/>
                    <a:pt x="3927577" y="2297197"/>
                  </a:cubicBezTo>
                  <a:cubicBezTo>
                    <a:pt x="3948940" y="2302127"/>
                    <a:pt x="3965538" y="2312356"/>
                    <a:pt x="3977369" y="2327886"/>
                  </a:cubicBezTo>
                  <a:cubicBezTo>
                    <a:pt x="3989201" y="2343415"/>
                    <a:pt x="3995117" y="2362847"/>
                    <a:pt x="3995117" y="2386182"/>
                  </a:cubicBezTo>
                  <a:cubicBezTo>
                    <a:pt x="3995117" y="2417734"/>
                    <a:pt x="3983614" y="2444479"/>
                    <a:pt x="3960608" y="2466417"/>
                  </a:cubicBezTo>
                  <a:cubicBezTo>
                    <a:pt x="3937601" y="2488355"/>
                    <a:pt x="3908515" y="2499324"/>
                    <a:pt x="3873348" y="2499324"/>
                  </a:cubicBezTo>
                  <a:cubicBezTo>
                    <a:pt x="3841632" y="2499324"/>
                    <a:pt x="3815298" y="2489875"/>
                    <a:pt x="3794346" y="2470977"/>
                  </a:cubicBezTo>
                  <a:cubicBezTo>
                    <a:pt x="3773393" y="2452079"/>
                    <a:pt x="3761438" y="2427594"/>
                    <a:pt x="3758480" y="2397521"/>
                  </a:cubicBezTo>
                  <a:lnTo>
                    <a:pt x="3802850" y="2391605"/>
                  </a:lnTo>
                  <a:cubicBezTo>
                    <a:pt x="3807944" y="2416748"/>
                    <a:pt x="3816613" y="2434865"/>
                    <a:pt x="3828855" y="2445958"/>
                  </a:cubicBezTo>
                  <a:cubicBezTo>
                    <a:pt x="3841098" y="2457050"/>
                    <a:pt x="3856011" y="2462596"/>
                    <a:pt x="3873594" y="2462596"/>
                  </a:cubicBezTo>
                  <a:cubicBezTo>
                    <a:pt x="3894464" y="2462596"/>
                    <a:pt x="3912089" y="2455366"/>
                    <a:pt x="3926468" y="2440904"/>
                  </a:cubicBezTo>
                  <a:cubicBezTo>
                    <a:pt x="3940847" y="2426443"/>
                    <a:pt x="3948036" y="2408531"/>
                    <a:pt x="3948036" y="2387168"/>
                  </a:cubicBezTo>
                  <a:cubicBezTo>
                    <a:pt x="3948036" y="2366791"/>
                    <a:pt x="3941381" y="2349988"/>
                    <a:pt x="3928070" y="2336760"/>
                  </a:cubicBezTo>
                  <a:cubicBezTo>
                    <a:pt x="3914759" y="2323531"/>
                    <a:pt x="3897833" y="2316917"/>
                    <a:pt x="3877292" y="2316917"/>
                  </a:cubicBezTo>
                  <a:cubicBezTo>
                    <a:pt x="3868911" y="2316917"/>
                    <a:pt x="3858476" y="2318560"/>
                    <a:pt x="3845987" y="2321847"/>
                  </a:cubicBezTo>
                  <a:lnTo>
                    <a:pt x="3850917" y="2282900"/>
                  </a:lnTo>
                  <a:cubicBezTo>
                    <a:pt x="3853875" y="2283229"/>
                    <a:pt x="3856257" y="2283393"/>
                    <a:pt x="3858065" y="2283393"/>
                  </a:cubicBezTo>
                  <a:cubicBezTo>
                    <a:pt x="3876963" y="2283393"/>
                    <a:pt x="3893971" y="2278463"/>
                    <a:pt x="3909090" y="2268603"/>
                  </a:cubicBezTo>
                  <a:cubicBezTo>
                    <a:pt x="3924208" y="2258743"/>
                    <a:pt x="3931768" y="2243543"/>
                    <a:pt x="3931768" y="2223001"/>
                  </a:cubicBezTo>
                  <a:cubicBezTo>
                    <a:pt x="3931768" y="2206733"/>
                    <a:pt x="3926262" y="2193257"/>
                    <a:pt x="3915252" y="2182576"/>
                  </a:cubicBezTo>
                  <a:cubicBezTo>
                    <a:pt x="3904242" y="2171894"/>
                    <a:pt x="3890027" y="2166554"/>
                    <a:pt x="3872608" y="2166554"/>
                  </a:cubicBezTo>
                  <a:cubicBezTo>
                    <a:pt x="3855354" y="2166554"/>
                    <a:pt x="3840975" y="2171977"/>
                    <a:pt x="3829471" y="2182822"/>
                  </a:cubicBezTo>
                  <a:cubicBezTo>
                    <a:pt x="3817968" y="2193668"/>
                    <a:pt x="3810573" y="2209937"/>
                    <a:pt x="3807287" y="2231629"/>
                  </a:cubicBezTo>
                  <a:lnTo>
                    <a:pt x="3762917" y="2223741"/>
                  </a:lnTo>
                  <a:cubicBezTo>
                    <a:pt x="3768340" y="2193997"/>
                    <a:pt x="3780665" y="2170950"/>
                    <a:pt x="3799892" y="2154599"/>
                  </a:cubicBezTo>
                  <a:cubicBezTo>
                    <a:pt x="3819119" y="2138248"/>
                    <a:pt x="3843029" y="2130072"/>
                    <a:pt x="3871622" y="2130072"/>
                  </a:cubicBezTo>
                  <a:close/>
                  <a:moveTo>
                    <a:pt x="747668" y="2130072"/>
                  </a:moveTo>
                  <a:cubicBezTo>
                    <a:pt x="771168" y="2130072"/>
                    <a:pt x="792654" y="2136399"/>
                    <a:pt x="812127" y="2149052"/>
                  </a:cubicBezTo>
                  <a:cubicBezTo>
                    <a:pt x="831600" y="2161706"/>
                    <a:pt x="846390" y="2179741"/>
                    <a:pt x="856497" y="2203158"/>
                  </a:cubicBezTo>
                  <a:cubicBezTo>
                    <a:pt x="866603" y="2226576"/>
                    <a:pt x="871656" y="2260469"/>
                    <a:pt x="871656" y="2304838"/>
                  </a:cubicBezTo>
                  <a:cubicBezTo>
                    <a:pt x="871656" y="2351015"/>
                    <a:pt x="866644" y="2387784"/>
                    <a:pt x="856620" y="2415145"/>
                  </a:cubicBezTo>
                  <a:cubicBezTo>
                    <a:pt x="846596" y="2442507"/>
                    <a:pt x="831683" y="2463336"/>
                    <a:pt x="811881" y="2477632"/>
                  </a:cubicBezTo>
                  <a:cubicBezTo>
                    <a:pt x="792079" y="2491929"/>
                    <a:pt x="768867" y="2499078"/>
                    <a:pt x="742245" y="2499078"/>
                  </a:cubicBezTo>
                  <a:cubicBezTo>
                    <a:pt x="713981" y="2499078"/>
                    <a:pt x="690892" y="2491231"/>
                    <a:pt x="672980" y="2475537"/>
                  </a:cubicBezTo>
                  <a:cubicBezTo>
                    <a:pt x="655068" y="2459844"/>
                    <a:pt x="644304" y="2437782"/>
                    <a:pt x="640689" y="2409353"/>
                  </a:cubicBezTo>
                  <a:lnTo>
                    <a:pt x="683333" y="2405409"/>
                  </a:lnTo>
                  <a:cubicBezTo>
                    <a:pt x="686948" y="2425457"/>
                    <a:pt x="693850" y="2440001"/>
                    <a:pt x="704039" y="2449039"/>
                  </a:cubicBezTo>
                  <a:cubicBezTo>
                    <a:pt x="714227" y="2458077"/>
                    <a:pt x="727291" y="2462596"/>
                    <a:pt x="743231" y="2462596"/>
                  </a:cubicBezTo>
                  <a:cubicBezTo>
                    <a:pt x="756871" y="2462596"/>
                    <a:pt x="768826" y="2459474"/>
                    <a:pt x="779097" y="2453229"/>
                  </a:cubicBezTo>
                  <a:cubicBezTo>
                    <a:pt x="789367" y="2446985"/>
                    <a:pt x="797789" y="2438645"/>
                    <a:pt x="804363" y="2428210"/>
                  </a:cubicBezTo>
                  <a:cubicBezTo>
                    <a:pt x="810936" y="2417775"/>
                    <a:pt x="816441" y="2403683"/>
                    <a:pt x="820878" y="2385936"/>
                  </a:cubicBezTo>
                  <a:cubicBezTo>
                    <a:pt x="825315" y="2368188"/>
                    <a:pt x="827533" y="2350111"/>
                    <a:pt x="827533" y="2331706"/>
                  </a:cubicBezTo>
                  <a:cubicBezTo>
                    <a:pt x="827533" y="2329734"/>
                    <a:pt x="827451" y="2326776"/>
                    <a:pt x="827287" y="2322832"/>
                  </a:cubicBezTo>
                  <a:cubicBezTo>
                    <a:pt x="818413" y="2336965"/>
                    <a:pt x="806293" y="2348427"/>
                    <a:pt x="790929" y="2357219"/>
                  </a:cubicBezTo>
                  <a:cubicBezTo>
                    <a:pt x="775564" y="2366010"/>
                    <a:pt x="758925" y="2370406"/>
                    <a:pt x="741013" y="2370406"/>
                  </a:cubicBezTo>
                  <a:cubicBezTo>
                    <a:pt x="711105" y="2370406"/>
                    <a:pt x="685798" y="2359560"/>
                    <a:pt x="665092" y="2337869"/>
                  </a:cubicBezTo>
                  <a:cubicBezTo>
                    <a:pt x="644386" y="2316177"/>
                    <a:pt x="634033" y="2287583"/>
                    <a:pt x="634033" y="2252088"/>
                  </a:cubicBezTo>
                  <a:cubicBezTo>
                    <a:pt x="634033" y="2215442"/>
                    <a:pt x="644838" y="2185945"/>
                    <a:pt x="666448" y="2163596"/>
                  </a:cubicBezTo>
                  <a:cubicBezTo>
                    <a:pt x="688057" y="2141247"/>
                    <a:pt x="715131" y="2130072"/>
                    <a:pt x="747668" y="2130072"/>
                  </a:cubicBezTo>
                  <a:close/>
                  <a:moveTo>
                    <a:pt x="1552575" y="1936750"/>
                  </a:moveTo>
                  <a:lnTo>
                    <a:pt x="1562100" y="1939925"/>
                  </a:lnTo>
                  <a:lnTo>
                    <a:pt x="2228850" y="2241550"/>
                  </a:lnTo>
                  <a:lnTo>
                    <a:pt x="2247900" y="2225675"/>
                  </a:lnTo>
                  <a:lnTo>
                    <a:pt x="2266950" y="2212975"/>
                  </a:lnTo>
                  <a:lnTo>
                    <a:pt x="2289175" y="2206625"/>
                  </a:lnTo>
                  <a:lnTo>
                    <a:pt x="2314575" y="2203450"/>
                  </a:lnTo>
                  <a:lnTo>
                    <a:pt x="2336800" y="2206625"/>
                  </a:lnTo>
                  <a:lnTo>
                    <a:pt x="2359025" y="2212975"/>
                  </a:lnTo>
                  <a:lnTo>
                    <a:pt x="2378075" y="2222500"/>
                  </a:lnTo>
                  <a:lnTo>
                    <a:pt x="2393950" y="2235200"/>
                  </a:lnTo>
                  <a:lnTo>
                    <a:pt x="2406650" y="2251075"/>
                  </a:lnTo>
                  <a:lnTo>
                    <a:pt x="2419350" y="2270125"/>
                  </a:lnTo>
                  <a:lnTo>
                    <a:pt x="2425700" y="2292350"/>
                  </a:lnTo>
                  <a:lnTo>
                    <a:pt x="2425700" y="2314575"/>
                  </a:lnTo>
                  <a:lnTo>
                    <a:pt x="2425700" y="2336800"/>
                  </a:lnTo>
                  <a:lnTo>
                    <a:pt x="2419350" y="2359025"/>
                  </a:lnTo>
                  <a:lnTo>
                    <a:pt x="2406650" y="2378075"/>
                  </a:lnTo>
                  <a:lnTo>
                    <a:pt x="2393950" y="2393950"/>
                  </a:lnTo>
                  <a:lnTo>
                    <a:pt x="2378075" y="2406650"/>
                  </a:lnTo>
                  <a:lnTo>
                    <a:pt x="2359025" y="2419350"/>
                  </a:lnTo>
                  <a:lnTo>
                    <a:pt x="2336800" y="2425700"/>
                  </a:lnTo>
                  <a:lnTo>
                    <a:pt x="2330450" y="2425700"/>
                  </a:lnTo>
                  <a:lnTo>
                    <a:pt x="2330450" y="3467100"/>
                  </a:lnTo>
                  <a:lnTo>
                    <a:pt x="2327275" y="3470275"/>
                  </a:lnTo>
                  <a:lnTo>
                    <a:pt x="2324100" y="3473450"/>
                  </a:lnTo>
                  <a:lnTo>
                    <a:pt x="2320925" y="3476625"/>
                  </a:lnTo>
                  <a:lnTo>
                    <a:pt x="2314575" y="3476625"/>
                  </a:lnTo>
                  <a:lnTo>
                    <a:pt x="2308225" y="3476625"/>
                  </a:lnTo>
                  <a:lnTo>
                    <a:pt x="2305050" y="3473450"/>
                  </a:lnTo>
                  <a:lnTo>
                    <a:pt x="2301875" y="3470275"/>
                  </a:lnTo>
                  <a:lnTo>
                    <a:pt x="2301875" y="3467100"/>
                  </a:lnTo>
                  <a:lnTo>
                    <a:pt x="2301875" y="2425700"/>
                  </a:lnTo>
                  <a:lnTo>
                    <a:pt x="2292350" y="2425700"/>
                  </a:lnTo>
                  <a:lnTo>
                    <a:pt x="2270125" y="2416175"/>
                  </a:lnTo>
                  <a:lnTo>
                    <a:pt x="2251075" y="2406650"/>
                  </a:lnTo>
                  <a:lnTo>
                    <a:pt x="2232025" y="2390775"/>
                  </a:lnTo>
                  <a:lnTo>
                    <a:pt x="1098550" y="2882900"/>
                  </a:lnTo>
                  <a:lnTo>
                    <a:pt x="1089025" y="2886075"/>
                  </a:lnTo>
                  <a:lnTo>
                    <a:pt x="1076325" y="2882900"/>
                  </a:lnTo>
                  <a:lnTo>
                    <a:pt x="1066800" y="2873375"/>
                  </a:lnTo>
                  <a:lnTo>
                    <a:pt x="1060450" y="2863850"/>
                  </a:lnTo>
                  <a:lnTo>
                    <a:pt x="1057275" y="2851150"/>
                  </a:lnTo>
                  <a:lnTo>
                    <a:pt x="1057275" y="2838450"/>
                  </a:lnTo>
                  <a:lnTo>
                    <a:pt x="1063625" y="2828925"/>
                  </a:lnTo>
                  <a:lnTo>
                    <a:pt x="1069975" y="2819400"/>
                  </a:lnTo>
                  <a:lnTo>
                    <a:pt x="2203450" y="2330450"/>
                  </a:lnTo>
                  <a:lnTo>
                    <a:pt x="2203450" y="2314575"/>
                  </a:lnTo>
                  <a:lnTo>
                    <a:pt x="2203450" y="2305050"/>
                  </a:lnTo>
                  <a:lnTo>
                    <a:pt x="1533525" y="2003425"/>
                  </a:lnTo>
                  <a:lnTo>
                    <a:pt x="1527175" y="1993900"/>
                  </a:lnTo>
                  <a:lnTo>
                    <a:pt x="1520825" y="1984375"/>
                  </a:lnTo>
                  <a:lnTo>
                    <a:pt x="1520825" y="1971675"/>
                  </a:lnTo>
                  <a:lnTo>
                    <a:pt x="1524000" y="1958975"/>
                  </a:lnTo>
                  <a:lnTo>
                    <a:pt x="1530350" y="1949450"/>
                  </a:lnTo>
                  <a:lnTo>
                    <a:pt x="1539875" y="1939925"/>
                  </a:lnTo>
                  <a:lnTo>
                    <a:pt x="1552575" y="1936750"/>
                  </a:lnTo>
                  <a:close/>
                  <a:moveTo>
                    <a:pt x="1093997" y="1385750"/>
                  </a:moveTo>
                  <a:cubicBezTo>
                    <a:pt x="1073620" y="1385750"/>
                    <a:pt x="1057352" y="1394378"/>
                    <a:pt x="1045191" y="1411632"/>
                  </a:cubicBezTo>
                  <a:cubicBezTo>
                    <a:pt x="1029908" y="1433653"/>
                    <a:pt x="1022267" y="1474325"/>
                    <a:pt x="1022267" y="1533648"/>
                  </a:cubicBezTo>
                  <a:cubicBezTo>
                    <a:pt x="1022267" y="1592972"/>
                    <a:pt x="1029210" y="1632452"/>
                    <a:pt x="1043096" y="1652090"/>
                  </a:cubicBezTo>
                  <a:cubicBezTo>
                    <a:pt x="1056982" y="1671727"/>
                    <a:pt x="1074113" y="1681546"/>
                    <a:pt x="1094490" y="1681546"/>
                  </a:cubicBezTo>
                  <a:cubicBezTo>
                    <a:pt x="1114867" y="1681546"/>
                    <a:pt x="1131999" y="1671686"/>
                    <a:pt x="1145885" y="1651966"/>
                  </a:cubicBezTo>
                  <a:cubicBezTo>
                    <a:pt x="1159771" y="1632247"/>
                    <a:pt x="1166714" y="1592807"/>
                    <a:pt x="1166714" y="1533648"/>
                  </a:cubicBezTo>
                  <a:cubicBezTo>
                    <a:pt x="1166714" y="1474160"/>
                    <a:pt x="1159771" y="1434639"/>
                    <a:pt x="1145885" y="1415083"/>
                  </a:cubicBezTo>
                  <a:cubicBezTo>
                    <a:pt x="1131999" y="1395528"/>
                    <a:pt x="1114703" y="1385750"/>
                    <a:pt x="1093997" y="1385750"/>
                  </a:cubicBezTo>
                  <a:close/>
                  <a:moveTo>
                    <a:pt x="3668996" y="1349022"/>
                  </a:moveTo>
                  <a:cubicBezTo>
                    <a:pt x="3703670" y="1349022"/>
                    <a:pt x="3731113" y="1358636"/>
                    <a:pt x="3751326" y="1377862"/>
                  </a:cubicBezTo>
                  <a:cubicBezTo>
                    <a:pt x="3771538" y="1397089"/>
                    <a:pt x="3781645" y="1420917"/>
                    <a:pt x="3781645" y="1449346"/>
                  </a:cubicBezTo>
                  <a:cubicBezTo>
                    <a:pt x="3781645" y="1463807"/>
                    <a:pt x="3778687" y="1478022"/>
                    <a:pt x="3772771" y="1491990"/>
                  </a:cubicBezTo>
                  <a:cubicBezTo>
                    <a:pt x="3766855" y="1505958"/>
                    <a:pt x="3757036" y="1520666"/>
                    <a:pt x="3743315" y="1536113"/>
                  </a:cubicBezTo>
                  <a:cubicBezTo>
                    <a:pt x="3729593" y="1551560"/>
                    <a:pt x="3706792" y="1572759"/>
                    <a:pt x="3674912" y="1599709"/>
                  </a:cubicBezTo>
                  <a:cubicBezTo>
                    <a:pt x="3648290" y="1622058"/>
                    <a:pt x="3631200" y="1637218"/>
                    <a:pt x="3623640" y="1645188"/>
                  </a:cubicBezTo>
                  <a:cubicBezTo>
                    <a:pt x="3616081" y="1653158"/>
                    <a:pt x="3609837" y="1661169"/>
                    <a:pt x="3604907" y="1669221"/>
                  </a:cubicBezTo>
                  <a:lnTo>
                    <a:pt x="3782138" y="1669221"/>
                  </a:lnTo>
                  <a:lnTo>
                    <a:pt x="3782138" y="1711865"/>
                  </a:lnTo>
                  <a:lnTo>
                    <a:pt x="3543283" y="1711865"/>
                  </a:lnTo>
                  <a:cubicBezTo>
                    <a:pt x="3542954" y="1701184"/>
                    <a:pt x="3544679" y="1690913"/>
                    <a:pt x="3548459" y="1681053"/>
                  </a:cubicBezTo>
                  <a:cubicBezTo>
                    <a:pt x="3554539" y="1664784"/>
                    <a:pt x="3564276" y="1648762"/>
                    <a:pt x="3577669" y="1632986"/>
                  </a:cubicBezTo>
                  <a:cubicBezTo>
                    <a:pt x="3591062" y="1617210"/>
                    <a:pt x="3610412" y="1598970"/>
                    <a:pt x="3635719" y="1578264"/>
                  </a:cubicBezTo>
                  <a:cubicBezTo>
                    <a:pt x="3674994" y="1546055"/>
                    <a:pt x="3701533" y="1520543"/>
                    <a:pt x="3715337" y="1501727"/>
                  </a:cubicBezTo>
                  <a:cubicBezTo>
                    <a:pt x="3729141" y="1482911"/>
                    <a:pt x="3736043" y="1465122"/>
                    <a:pt x="3736043" y="1448360"/>
                  </a:cubicBezTo>
                  <a:cubicBezTo>
                    <a:pt x="3736043" y="1430777"/>
                    <a:pt x="3729757" y="1415946"/>
                    <a:pt x="3717186" y="1403868"/>
                  </a:cubicBezTo>
                  <a:cubicBezTo>
                    <a:pt x="3704615" y="1391789"/>
                    <a:pt x="3688223" y="1385750"/>
                    <a:pt x="3668010" y="1385750"/>
                  </a:cubicBezTo>
                  <a:cubicBezTo>
                    <a:pt x="3646647" y="1385750"/>
                    <a:pt x="3629556" y="1392159"/>
                    <a:pt x="3616739" y="1404977"/>
                  </a:cubicBezTo>
                  <a:cubicBezTo>
                    <a:pt x="3603921" y="1417795"/>
                    <a:pt x="3597430" y="1435542"/>
                    <a:pt x="3597265" y="1458220"/>
                  </a:cubicBezTo>
                  <a:lnTo>
                    <a:pt x="3551663" y="1453537"/>
                  </a:lnTo>
                  <a:cubicBezTo>
                    <a:pt x="3554786" y="1419520"/>
                    <a:pt x="3566535" y="1393597"/>
                    <a:pt x="3586912" y="1375767"/>
                  </a:cubicBezTo>
                  <a:cubicBezTo>
                    <a:pt x="3607289" y="1357937"/>
                    <a:pt x="3634651" y="1349022"/>
                    <a:pt x="3668996" y="1349022"/>
                  </a:cubicBezTo>
                  <a:close/>
                  <a:moveTo>
                    <a:pt x="1094490" y="1349022"/>
                  </a:moveTo>
                  <a:cubicBezTo>
                    <a:pt x="1113881" y="1349022"/>
                    <a:pt x="1130890" y="1352925"/>
                    <a:pt x="1145515" y="1360731"/>
                  </a:cubicBezTo>
                  <a:cubicBezTo>
                    <a:pt x="1160141" y="1368536"/>
                    <a:pt x="1172219" y="1379793"/>
                    <a:pt x="1181750" y="1394501"/>
                  </a:cubicBezTo>
                  <a:cubicBezTo>
                    <a:pt x="1191281" y="1409208"/>
                    <a:pt x="1198758" y="1427121"/>
                    <a:pt x="1204181" y="1448237"/>
                  </a:cubicBezTo>
                  <a:cubicBezTo>
                    <a:pt x="1209604" y="1469354"/>
                    <a:pt x="1212316" y="1497824"/>
                    <a:pt x="1212316" y="1533648"/>
                  </a:cubicBezTo>
                  <a:cubicBezTo>
                    <a:pt x="1212316" y="1576046"/>
                    <a:pt x="1207961" y="1610267"/>
                    <a:pt x="1199251" y="1636314"/>
                  </a:cubicBezTo>
                  <a:cubicBezTo>
                    <a:pt x="1190542" y="1662360"/>
                    <a:pt x="1177519" y="1682491"/>
                    <a:pt x="1160182" y="1696706"/>
                  </a:cubicBezTo>
                  <a:cubicBezTo>
                    <a:pt x="1142845" y="1710920"/>
                    <a:pt x="1120948" y="1718028"/>
                    <a:pt x="1094490" y="1718028"/>
                  </a:cubicBezTo>
                  <a:cubicBezTo>
                    <a:pt x="1059652" y="1718028"/>
                    <a:pt x="1032291" y="1705538"/>
                    <a:pt x="1012407" y="1680560"/>
                  </a:cubicBezTo>
                  <a:cubicBezTo>
                    <a:pt x="988579" y="1650487"/>
                    <a:pt x="976665" y="1601517"/>
                    <a:pt x="976665" y="1533648"/>
                  </a:cubicBezTo>
                  <a:cubicBezTo>
                    <a:pt x="976665" y="1490922"/>
                    <a:pt x="981061" y="1456536"/>
                    <a:pt x="989853" y="1430489"/>
                  </a:cubicBezTo>
                  <a:cubicBezTo>
                    <a:pt x="998644" y="1404443"/>
                    <a:pt x="1011709" y="1384353"/>
                    <a:pt x="1029045" y="1370221"/>
                  </a:cubicBezTo>
                  <a:cubicBezTo>
                    <a:pt x="1046382" y="1356088"/>
                    <a:pt x="1068197" y="1349022"/>
                    <a:pt x="1094490" y="1349022"/>
                  </a:cubicBezTo>
                  <a:close/>
                  <a:moveTo>
                    <a:pt x="838971" y="1349022"/>
                  </a:moveTo>
                  <a:lnTo>
                    <a:pt x="867565" y="1349022"/>
                  </a:lnTo>
                  <a:lnTo>
                    <a:pt x="867565" y="1711865"/>
                  </a:lnTo>
                  <a:lnTo>
                    <a:pt x="823195" y="1711865"/>
                  </a:lnTo>
                  <a:lnTo>
                    <a:pt x="823195" y="1429134"/>
                  </a:lnTo>
                  <a:cubicBezTo>
                    <a:pt x="812514" y="1439322"/>
                    <a:pt x="798505" y="1449511"/>
                    <a:pt x="781168" y="1459699"/>
                  </a:cubicBezTo>
                  <a:cubicBezTo>
                    <a:pt x="763831" y="1469888"/>
                    <a:pt x="748260" y="1477529"/>
                    <a:pt x="734456" y="1482623"/>
                  </a:cubicBezTo>
                  <a:lnTo>
                    <a:pt x="734456" y="1439733"/>
                  </a:lnTo>
                  <a:cubicBezTo>
                    <a:pt x="759270" y="1428065"/>
                    <a:pt x="780962" y="1413933"/>
                    <a:pt x="799532" y="1397335"/>
                  </a:cubicBezTo>
                  <a:cubicBezTo>
                    <a:pt x="818101" y="1380738"/>
                    <a:pt x="831247" y="1364634"/>
                    <a:pt x="838971" y="1349022"/>
                  </a:cubicBezTo>
                  <a:close/>
                  <a:moveTo>
                    <a:pt x="3115715" y="777254"/>
                  </a:moveTo>
                  <a:lnTo>
                    <a:pt x="3144309" y="777254"/>
                  </a:lnTo>
                  <a:lnTo>
                    <a:pt x="3144309" y="1140097"/>
                  </a:lnTo>
                  <a:lnTo>
                    <a:pt x="3099939" y="1140097"/>
                  </a:lnTo>
                  <a:lnTo>
                    <a:pt x="3099939" y="857366"/>
                  </a:lnTo>
                  <a:cubicBezTo>
                    <a:pt x="3089258" y="867554"/>
                    <a:pt x="3075249" y="877743"/>
                    <a:pt x="3057912" y="887931"/>
                  </a:cubicBezTo>
                  <a:cubicBezTo>
                    <a:pt x="3040575" y="898120"/>
                    <a:pt x="3025004" y="905761"/>
                    <a:pt x="3011200" y="910855"/>
                  </a:cubicBezTo>
                  <a:lnTo>
                    <a:pt x="3011200" y="867965"/>
                  </a:lnTo>
                  <a:cubicBezTo>
                    <a:pt x="3036014" y="856297"/>
                    <a:pt x="3057706" y="842165"/>
                    <a:pt x="3076276" y="825568"/>
                  </a:cubicBezTo>
                  <a:cubicBezTo>
                    <a:pt x="3094845" y="808970"/>
                    <a:pt x="3107991" y="792866"/>
                    <a:pt x="3115715" y="777254"/>
                  </a:cubicBezTo>
                  <a:close/>
                  <a:moveTo>
                    <a:pt x="1667915" y="777254"/>
                  </a:moveTo>
                  <a:lnTo>
                    <a:pt x="1696508" y="777254"/>
                  </a:lnTo>
                  <a:lnTo>
                    <a:pt x="1696508" y="1140097"/>
                  </a:lnTo>
                  <a:lnTo>
                    <a:pt x="1652139" y="1140097"/>
                  </a:lnTo>
                  <a:lnTo>
                    <a:pt x="1652139" y="857366"/>
                  </a:lnTo>
                  <a:cubicBezTo>
                    <a:pt x="1641457" y="867554"/>
                    <a:pt x="1627448" y="877743"/>
                    <a:pt x="1610111" y="887931"/>
                  </a:cubicBezTo>
                  <a:cubicBezTo>
                    <a:pt x="1592774" y="898120"/>
                    <a:pt x="1577204" y="905761"/>
                    <a:pt x="1563400" y="910856"/>
                  </a:cubicBezTo>
                  <a:lnTo>
                    <a:pt x="1563400" y="867965"/>
                  </a:lnTo>
                  <a:cubicBezTo>
                    <a:pt x="1588214" y="856297"/>
                    <a:pt x="1609906" y="842165"/>
                    <a:pt x="1628475" y="825568"/>
                  </a:cubicBezTo>
                  <a:cubicBezTo>
                    <a:pt x="1647045" y="808970"/>
                    <a:pt x="1660191" y="792866"/>
                    <a:pt x="1667915" y="777254"/>
                  </a:cubicBezTo>
                  <a:close/>
                  <a:moveTo>
                    <a:pt x="1429790" y="777254"/>
                  </a:moveTo>
                  <a:lnTo>
                    <a:pt x="1458383" y="777254"/>
                  </a:lnTo>
                  <a:lnTo>
                    <a:pt x="1458383" y="1140097"/>
                  </a:lnTo>
                  <a:lnTo>
                    <a:pt x="1414014" y="1140097"/>
                  </a:lnTo>
                  <a:lnTo>
                    <a:pt x="1414014" y="857366"/>
                  </a:lnTo>
                  <a:cubicBezTo>
                    <a:pt x="1403332" y="867554"/>
                    <a:pt x="1389323" y="877743"/>
                    <a:pt x="1371986" y="887931"/>
                  </a:cubicBezTo>
                  <a:cubicBezTo>
                    <a:pt x="1354649" y="898120"/>
                    <a:pt x="1339079" y="905761"/>
                    <a:pt x="1325275" y="910856"/>
                  </a:cubicBezTo>
                  <a:lnTo>
                    <a:pt x="1325275" y="867965"/>
                  </a:lnTo>
                  <a:cubicBezTo>
                    <a:pt x="1350089" y="856297"/>
                    <a:pt x="1371781" y="842165"/>
                    <a:pt x="1390350" y="825568"/>
                  </a:cubicBezTo>
                  <a:cubicBezTo>
                    <a:pt x="1408919" y="808970"/>
                    <a:pt x="1422066" y="792866"/>
                    <a:pt x="1429790" y="777254"/>
                  </a:cubicBezTo>
                  <a:close/>
                  <a:moveTo>
                    <a:pt x="2449527" y="567973"/>
                  </a:moveTo>
                  <a:cubicBezTo>
                    <a:pt x="2484201" y="567973"/>
                    <a:pt x="2511644" y="577587"/>
                    <a:pt x="2531857" y="596813"/>
                  </a:cubicBezTo>
                  <a:cubicBezTo>
                    <a:pt x="2552070" y="616040"/>
                    <a:pt x="2562176" y="639868"/>
                    <a:pt x="2562176" y="668297"/>
                  </a:cubicBezTo>
                  <a:cubicBezTo>
                    <a:pt x="2562176" y="682759"/>
                    <a:pt x="2559218" y="696973"/>
                    <a:pt x="2553302" y="710941"/>
                  </a:cubicBezTo>
                  <a:cubicBezTo>
                    <a:pt x="2547386" y="724909"/>
                    <a:pt x="2537568" y="739617"/>
                    <a:pt x="2523846" y="755064"/>
                  </a:cubicBezTo>
                  <a:cubicBezTo>
                    <a:pt x="2510124" y="770511"/>
                    <a:pt x="2487323" y="791710"/>
                    <a:pt x="2455443" y="818660"/>
                  </a:cubicBezTo>
                  <a:cubicBezTo>
                    <a:pt x="2428822" y="841009"/>
                    <a:pt x="2411731" y="856169"/>
                    <a:pt x="2404172" y="864139"/>
                  </a:cubicBezTo>
                  <a:cubicBezTo>
                    <a:pt x="2396613" y="872109"/>
                    <a:pt x="2390368" y="880120"/>
                    <a:pt x="2385438" y="888172"/>
                  </a:cubicBezTo>
                  <a:lnTo>
                    <a:pt x="2562669" y="888172"/>
                  </a:lnTo>
                  <a:lnTo>
                    <a:pt x="2562669" y="930816"/>
                  </a:lnTo>
                  <a:lnTo>
                    <a:pt x="2323814" y="930816"/>
                  </a:lnTo>
                  <a:cubicBezTo>
                    <a:pt x="2323485" y="920135"/>
                    <a:pt x="2325211" y="909864"/>
                    <a:pt x="2328990" y="900004"/>
                  </a:cubicBezTo>
                  <a:cubicBezTo>
                    <a:pt x="2335071" y="883735"/>
                    <a:pt x="2344807" y="867713"/>
                    <a:pt x="2358200" y="851937"/>
                  </a:cubicBezTo>
                  <a:cubicBezTo>
                    <a:pt x="2371593" y="836161"/>
                    <a:pt x="2390943" y="817921"/>
                    <a:pt x="2416250" y="797215"/>
                  </a:cubicBezTo>
                  <a:cubicBezTo>
                    <a:pt x="2455525" y="765006"/>
                    <a:pt x="2482065" y="739494"/>
                    <a:pt x="2495869" y="720678"/>
                  </a:cubicBezTo>
                  <a:cubicBezTo>
                    <a:pt x="2509672" y="701862"/>
                    <a:pt x="2516574" y="684073"/>
                    <a:pt x="2516574" y="667311"/>
                  </a:cubicBezTo>
                  <a:cubicBezTo>
                    <a:pt x="2516574" y="649728"/>
                    <a:pt x="2510289" y="634897"/>
                    <a:pt x="2497717" y="622819"/>
                  </a:cubicBezTo>
                  <a:cubicBezTo>
                    <a:pt x="2485146" y="610740"/>
                    <a:pt x="2468754" y="604701"/>
                    <a:pt x="2448541" y="604701"/>
                  </a:cubicBezTo>
                  <a:cubicBezTo>
                    <a:pt x="2427178" y="604701"/>
                    <a:pt x="2410088" y="611110"/>
                    <a:pt x="2397270" y="623928"/>
                  </a:cubicBezTo>
                  <a:cubicBezTo>
                    <a:pt x="2384452" y="636746"/>
                    <a:pt x="2377961" y="654494"/>
                    <a:pt x="2377797" y="677171"/>
                  </a:cubicBezTo>
                  <a:lnTo>
                    <a:pt x="2332195" y="672488"/>
                  </a:lnTo>
                  <a:cubicBezTo>
                    <a:pt x="2335317" y="638471"/>
                    <a:pt x="2347067" y="612548"/>
                    <a:pt x="2367444" y="594718"/>
                  </a:cubicBezTo>
                  <a:cubicBezTo>
                    <a:pt x="2387821" y="576888"/>
                    <a:pt x="2415182" y="567973"/>
                    <a:pt x="2449527" y="567973"/>
                  </a:cubicBezTo>
                  <a:close/>
                  <a:moveTo>
                    <a:pt x="2191790" y="567973"/>
                  </a:moveTo>
                  <a:lnTo>
                    <a:pt x="2220383" y="567973"/>
                  </a:lnTo>
                  <a:lnTo>
                    <a:pt x="2220383" y="930816"/>
                  </a:lnTo>
                  <a:lnTo>
                    <a:pt x="2176014" y="930816"/>
                  </a:lnTo>
                  <a:lnTo>
                    <a:pt x="2176014" y="648084"/>
                  </a:lnTo>
                  <a:cubicBezTo>
                    <a:pt x="2165332" y="658273"/>
                    <a:pt x="2151323" y="668462"/>
                    <a:pt x="2133986" y="678650"/>
                  </a:cubicBezTo>
                  <a:cubicBezTo>
                    <a:pt x="2116649" y="688839"/>
                    <a:pt x="2101079" y="696480"/>
                    <a:pt x="2087275" y="701574"/>
                  </a:cubicBezTo>
                  <a:lnTo>
                    <a:pt x="2087275" y="658684"/>
                  </a:lnTo>
                  <a:cubicBezTo>
                    <a:pt x="2112089" y="647016"/>
                    <a:pt x="2133781" y="632884"/>
                    <a:pt x="2152350" y="616287"/>
                  </a:cubicBezTo>
                  <a:cubicBezTo>
                    <a:pt x="2170919" y="599689"/>
                    <a:pt x="2184066" y="583585"/>
                    <a:pt x="2191790" y="567973"/>
                  </a:cubicBezTo>
                  <a:close/>
                  <a:moveTo>
                    <a:pt x="2298700" y="288925"/>
                  </a:moveTo>
                  <a:lnTo>
                    <a:pt x="2197100" y="292100"/>
                  </a:lnTo>
                  <a:lnTo>
                    <a:pt x="2092325" y="298450"/>
                  </a:lnTo>
                  <a:lnTo>
                    <a:pt x="1993900" y="311150"/>
                  </a:lnTo>
                  <a:lnTo>
                    <a:pt x="1892300" y="330200"/>
                  </a:lnTo>
                  <a:lnTo>
                    <a:pt x="1797050" y="352425"/>
                  </a:lnTo>
                  <a:lnTo>
                    <a:pt x="1701800" y="377825"/>
                  </a:lnTo>
                  <a:lnTo>
                    <a:pt x="1606550" y="409575"/>
                  </a:lnTo>
                  <a:lnTo>
                    <a:pt x="1514475" y="447675"/>
                  </a:lnTo>
                  <a:lnTo>
                    <a:pt x="1425575" y="485775"/>
                  </a:lnTo>
                  <a:lnTo>
                    <a:pt x="1339850" y="530225"/>
                  </a:lnTo>
                  <a:lnTo>
                    <a:pt x="1254125" y="581025"/>
                  </a:lnTo>
                  <a:lnTo>
                    <a:pt x="1174750" y="631825"/>
                  </a:lnTo>
                  <a:lnTo>
                    <a:pt x="1095375" y="688975"/>
                  </a:lnTo>
                  <a:lnTo>
                    <a:pt x="1019175" y="746125"/>
                  </a:lnTo>
                  <a:lnTo>
                    <a:pt x="946150" y="809625"/>
                  </a:lnTo>
                  <a:lnTo>
                    <a:pt x="876300" y="876300"/>
                  </a:lnTo>
                  <a:lnTo>
                    <a:pt x="809625" y="946150"/>
                  </a:lnTo>
                  <a:lnTo>
                    <a:pt x="746125" y="1019175"/>
                  </a:lnTo>
                  <a:lnTo>
                    <a:pt x="685800" y="1095375"/>
                  </a:lnTo>
                  <a:lnTo>
                    <a:pt x="631825" y="1174750"/>
                  </a:lnTo>
                  <a:lnTo>
                    <a:pt x="577850" y="1257300"/>
                  </a:lnTo>
                  <a:lnTo>
                    <a:pt x="530225" y="1339850"/>
                  </a:lnTo>
                  <a:lnTo>
                    <a:pt x="485775" y="1428750"/>
                  </a:lnTo>
                  <a:lnTo>
                    <a:pt x="444500" y="1517650"/>
                  </a:lnTo>
                  <a:lnTo>
                    <a:pt x="409575" y="1609725"/>
                  </a:lnTo>
                  <a:lnTo>
                    <a:pt x="377825" y="1701800"/>
                  </a:lnTo>
                  <a:lnTo>
                    <a:pt x="349250" y="1797050"/>
                  </a:lnTo>
                  <a:lnTo>
                    <a:pt x="327025" y="1895475"/>
                  </a:lnTo>
                  <a:lnTo>
                    <a:pt x="311150" y="1993900"/>
                  </a:lnTo>
                  <a:lnTo>
                    <a:pt x="298450" y="2095500"/>
                  </a:lnTo>
                  <a:lnTo>
                    <a:pt x="288925" y="2197100"/>
                  </a:lnTo>
                  <a:lnTo>
                    <a:pt x="285750" y="2301875"/>
                  </a:lnTo>
                  <a:lnTo>
                    <a:pt x="288925" y="2403475"/>
                  </a:lnTo>
                  <a:lnTo>
                    <a:pt x="298450" y="2505075"/>
                  </a:lnTo>
                  <a:lnTo>
                    <a:pt x="311150" y="2606675"/>
                  </a:lnTo>
                  <a:lnTo>
                    <a:pt x="327025" y="2705100"/>
                  </a:lnTo>
                  <a:lnTo>
                    <a:pt x="349250" y="2803525"/>
                  </a:lnTo>
                  <a:lnTo>
                    <a:pt x="377825" y="2898775"/>
                  </a:lnTo>
                  <a:lnTo>
                    <a:pt x="409575" y="2990850"/>
                  </a:lnTo>
                  <a:lnTo>
                    <a:pt x="444500" y="3082925"/>
                  </a:lnTo>
                  <a:lnTo>
                    <a:pt x="485775" y="3171825"/>
                  </a:lnTo>
                  <a:lnTo>
                    <a:pt x="530225" y="3260725"/>
                  </a:lnTo>
                  <a:lnTo>
                    <a:pt x="577850" y="3343275"/>
                  </a:lnTo>
                  <a:lnTo>
                    <a:pt x="631825" y="3425825"/>
                  </a:lnTo>
                  <a:lnTo>
                    <a:pt x="685800" y="3505200"/>
                  </a:lnTo>
                  <a:lnTo>
                    <a:pt x="746125" y="3581400"/>
                  </a:lnTo>
                  <a:lnTo>
                    <a:pt x="809625" y="3654425"/>
                  </a:lnTo>
                  <a:lnTo>
                    <a:pt x="876300" y="3724275"/>
                  </a:lnTo>
                  <a:lnTo>
                    <a:pt x="946150" y="3790950"/>
                  </a:lnTo>
                  <a:lnTo>
                    <a:pt x="1019175" y="3854450"/>
                  </a:lnTo>
                  <a:lnTo>
                    <a:pt x="1095375" y="3911600"/>
                  </a:lnTo>
                  <a:lnTo>
                    <a:pt x="1174750" y="3968750"/>
                  </a:lnTo>
                  <a:lnTo>
                    <a:pt x="1254125" y="4022725"/>
                  </a:lnTo>
                  <a:lnTo>
                    <a:pt x="1339850" y="4070350"/>
                  </a:lnTo>
                  <a:lnTo>
                    <a:pt x="1425575" y="4114800"/>
                  </a:lnTo>
                  <a:lnTo>
                    <a:pt x="1514475" y="4156075"/>
                  </a:lnTo>
                  <a:lnTo>
                    <a:pt x="1606550" y="4191000"/>
                  </a:lnTo>
                  <a:lnTo>
                    <a:pt x="1701800" y="4222750"/>
                  </a:lnTo>
                  <a:lnTo>
                    <a:pt x="1797050" y="4248150"/>
                  </a:lnTo>
                  <a:lnTo>
                    <a:pt x="1892300" y="4270375"/>
                  </a:lnTo>
                  <a:lnTo>
                    <a:pt x="1993900" y="4289425"/>
                  </a:lnTo>
                  <a:lnTo>
                    <a:pt x="2092325" y="4302125"/>
                  </a:lnTo>
                  <a:lnTo>
                    <a:pt x="2197100" y="4311650"/>
                  </a:lnTo>
                  <a:lnTo>
                    <a:pt x="2298700" y="4311650"/>
                  </a:lnTo>
                  <a:lnTo>
                    <a:pt x="2403475" y="4311650"/>
                  </a:lnTo>
                  <a:lnTo>
                    <a:pt x="2505075" y="4302125"/>
                  </a:lnTo>
                  <a:lnTo>
                    <a:pt x="2606675" y="4289425"/>
                  </a:lnTo>
                  <a:lnTo>
                    <a:pt x="2705100" y="4270375"/>
                  </a:lnTo>
                  <a:lnTo>
                    <a:pt x="2803525" y="4248150"/>
                  </a:lnTo>
                  <a:lnTo>
                    <a:pt x="2898775" y="4222750"/>
                  </a:lnTo>
                  <a:lnTo>
                    <a:pt x="2990850" y="4191000"/>
                  </a:lnTo>
                  <a:lnTo>
                    <a:pt x="3082925" y="4156075"/>
                  </a:lnTo>
                  <a:lnTo>
                    <a:pt x="3171825" y="4114800"/>
                  </a:lnTo>
                  <a:lnTo>
                    <a:pt x="3257550" y="4070350"/>
                  </a:lnTo>
                  <a:lnTo>
                    <a:pt x="3343275" y="4022725"/>
                  </a:lnTo>
                  <a:lnTo>
                    <a:pt x="3425825" y="3968750"/>
                  </a:lnTo>
                  <a:lnTo>
                    <a:pt x="3502025" y="3911600"/>
                  </a:lnTo>
                  <a:lnTo>
                    <a:pt x="3578225" y="3854450"/>
                  </a:lnTo>
                  <a:lnTo>
                    <a:pt x="3651250" y="3790950"/>
                  </a:lnTo>
                  <a:lnTo>
                    <a:pt x="3721100" y="3724275"/>
                  </a:lnTo>
                  <a:lnTo>
                    <a:pt x="3787775" y="3654425"/>
                  </a:lnTo>
                  <a:lnTo>
                    <a:pt x="3851275" y="3581400"/>
                  </a:lnTo>
                  <a:lnTo>
                    <a:pt x="3911600" y="3505200"/>
                  </a:lnTo>
                  <a:lnTo>
                    <a:pt x="3968750" y="3425825"/>
                  </a:lnTo>
                  <a:lnTo>
                    <a:pt x="4019550" y="3343275"/>
                  </a:lnTo>
                  <a:lnTo>
                    <a:pt x="4067175" y="3260725"/>
                  </a:lnTo>
                  <a:lnTo>
                    <a:pt x="4111625" y="3171825"/>
                  </a:lnTo>
                  <a:lnTo>
                    <a:pt x="4152900" y="3082925"/>
                  </a:lnTo>
                  <a:lnTo>
                    <a:pt x="4187825" y="2990850"/>
                  </a:lnTo>
                  <a:lnTo>
                    <a:pt x="4219575" y="2898775"/>
                  </a:lnTo>
                  <a:lnTo>
                    <a:pt x="4248150" y="2803525"/>
                  </a:lnTo>
                  <a:lnTo>
                    <a:pt x="4270375" y="2705100"/>
                  </a:lnTo>
                  <a:lnTo>
                    <a:pt x="4289425" y="2606675"/>
                  </a:lnTo>
                  <a:lnTo>
                    <a:pt x="4302125" y="2505075"/>
                  </a:lnTo>
                  <a:lnTo>
                    <a:pt x="4308475" y="2403475"/>
                  </a:lnTo>
                  <a:lnTo>
                    <a:pt x="4311650" y="2301875"/>
                  </a:lnTo>
                  <a:lnTo>
                    <a:pt x="4308475" y="2197100"/>
                  </a:lnTo>
                  <a:lnTo>
                    <a:pt x="4302125" y="2095500"/>
                  </a:lnTo>
                  <a:lnTo>
                    <a:pt x="4289425" y="1993900"/>
                  </a:lnTo>
                  <a:lnTo>
                    <a:pt x="4270375" y="1895475"/>
                  </a:lnTo>
                  <a:lnTo>
                    <a:pt x="4248150" y="1797050"/>
                  </a:lnTo>
                  <a:lnTo>
                    <a:pt x="4219575" y="1701800"/>
                  </a:lnTo>
                  <a:lnTo>
                    <a:pt x="4187825" y="1609725"/>
                  </a:lnTo>
                  <a:lnTo>
                    <a:pt x="4152900" y="1517650"/>
                  </a:lnTo>
                  <a:lnTo>
                    <a:pt x="4111625" y="1428750"/>
                  </a:lnTo>
                  <a:lnTo>
                    <a:pt x="4067175" y="1339850"/>
                  </a:lnTo>
                  <a:lnTo>
                    <a:pt x="4019550" y="1257300"/>
                  </a:lnTo>
                  <a:lnTo>
                    <a:pt x="3968750" y="1174750"/>
                  </a:lnTo>
                  <a:lnTo>
                    <a:pt x="3911600" y="1095375"/>
                  </a:lnTo>
                  <a:lnTo>
                    <a:pt x="3851275" y="1019175"/>
                  </a:lnTo>
                  <a:lnTo>
                    <a:pt x="3787775" y="946150"/>
                  </a:lnTo>
                  <a:lnTo>
                    <a:pt x="3721100" y="876300"/>
                  </a:lnTo>
                  <a:lnTo>
                    <a:pt x="3651250" y="809625"/>
                  </a:lnTo>
                  <a:lnTo>
                    <a:pt x="3578225" y="746125"/>
                  </a:lnTo>
                  <a:lnTo>
                    <a:pt x="3502025" y="688975"/>
                  </a:lnTo>
                  <a:lnTo>
                    <a:pt x="3425825" y="631825"/>
                  </a:lnTo>
                  <a:lnTo>
                    <a:pt x="3343275" y="581025"/>
                  </a:lnTo>
                  <a:lnTo>
                    <a:pt x="3257550" y="530225"/>
                  </a:lnTo>
                  <a:lnTo>
                    <a:pt x="3171825" y="485775"/>
                  </a:lnTo>
                  <a:lnTo>
                    <a:pt x="3082925" y="447675"/>
                  </a:lnTo>
                  <a:lnTo>
                    <a:pt x="2990850" y="409575"/>
                  </a:lnTo>
                  <a:lnTo>
                    <a:pt x="2898775" y="377825"/>
                  </a:lnTo>
                  <a:lnTo>
                    <a:pt x="2803525" y="352425"/>
                  </a:lnTo>
                  <a:lnTo>
                    <a:pt x="2705100" y="330200"/>
                  </a:lnTo>
                  <a:lnTo>
                    <a:pt x="2606675" y="311150"/>
                  </a:lnTo>
                  <a:lnTo>
                    <a:pt x="2505075" y="298450"/>
                  </a:lnTo>
                  <a:lnTo>
                    <a:pt x="2403475" y="292100"/>
                  </a:lnTo>
                  <a:lnTo>
                    <a:pt x="2298700" y="288925"/>
                  </a:lnTo>
                  <a:close/>
                  <a:moveTo>
                    <a:pt x="1146175" y="0"/>
                  </a:moveTo>
                  <a:lnTo>
                    <a:pt x="1285875" y="0"/>
                  </a:lnTo>
                  <a:lnTo>
                    <a:pt x="1454150" y="0"/>
                  </a:lnTo>
                  <a:lnTo>
                    <a:pt x="3175000" y="0"/>
                  </a:lnTo>
                  <a:lnTo>
                    <a:pt x="3343275" y="0"/>
                  </a:lnTo>
                  <a:lnTo>
                    <a:pt x="3482975" y="0"/>
                  </a:lnTo>
                  <a:lnTo>
                    <a:pt x="3562350" y="3175"/>
                  </a:lnTo>
                  <a:lnTo>
                    <a:pt x="3638550" y="9525"/>
                  </a:lnTo>
                  <a:lnTo>
                    <a:pt x="3714750" y="15875"/>
                  </a:lnTo>
                  <a:lnTo>
                    <a:pt x="3787775" y="28575"/>
                  </a:lnTo>
                  <a:lnTo>
                    <a:pt x="3860800" y="44450"/>
                  </a:lnTo>
                  <a:lnTo>
                    <a:pt x="3933825" y="63500"/>
                  </a:lnTo>
                  <a:lnTo>
                    <a:pt x="4003675" y="88900"/>
                  </a:lnTo>
                  <a:lnTo>
                    <a:pt x="4076700" y="120650"/>
                  </a:lnTo>
                  <a:lnTo>
                    <a:pt x="4108450" y="139700"/>
                  </a:lnTo>
                  <a:lnTo>
                    <a:pt x="4143375" y="158750"/>
                  </a:lnTo>
                  <a:lnTo>
                    <a:pt x="4206875" y="203200"/>
                  </a:lnTo>
                  <a:lnTo>
                    <a:pt x="4267200" y="254000"/>
                  </a:lnTo>
                  <a:lnTo>
                    <a:pt x="4324350" y="304800"/>
                  </a:lnTo>
                  <a:lnTo>
                    <a:pt x="4375150" y="361950"/>
                  </a:lnTo>
                  <a:lnTo>
                    <a:pt x="4425950" y="422275"/>
                  </a:lnTo>
                  <a:lnTo>
                    <a:pt x="4470400" y="485775"/>
                  </a:lnTo>
                  <a:lnTo>
                    <a:pt x="4489450" y="517525"/>
                  </a:lnTo>
                  <a:lnTo>
                    <a:pt x="4508500" y="552450"/>
                  </a:lnTo>
                  <a:lnTo>
                    <a:pt x="4540250" y="622300"/>
                  </a:lnTo>
                  <a:lnTo>
                    <a:pt x="4565650" y="695325"/>
                  </a:lnTo>
                  <a:lnTo>
                    <a:pt x="4584700" y="768350"/>
                  </a:lnTo>
                  <a:lnTo>
                    <a:pt x="4600575" y="841375"/>
                  </a:lnTo>
                  <a:lnTo>
                    <a:pt x="4613275" y="914400"/>
                  </a:lnTo>
                  <a:lnTo>
                    <a:pt x="4619625" y="990600"/>
                  </a:lnTo>
                  <a:lnTo>
                    <a:pt x="4625975" y="1066800"/>
                  </a:lnTo>
                  <a:lnTo>
                    <a:pt x="4625975" y="1146175"/>
                  </a:lnTo>
                  <a:lnTo>
                    <a:pt x="4629150" y="1282700"/>
                  </a:lnTo>
                  <a:lnTo>
                    <a:pt x="4629150" y="1454150"/>
                  </a:lnTo>
                  <a:lnTo>
                    <a:pt x="4629150" y="3175000"/>
                  </a:lnTo>
                  <a:lnTo>
                    <a:pt x="4629150" y="3343275"/>
                  </a:lnTo>
                  <a:lnTo>
                    <a:pt x="4625975" y="3482975"/>
                  </a:lnTo>
                  <a:lnTo>
                    <a:pt x="4625975" y="3562350"/>
                  </a:lnTo>
                  <a:lnTo>
                    <a:pt x="4619625" y="3638550"/>
                  </a:lnTo>
                  <a:lnTo>
                    <a:pt x="4613275" y="3714750"/>
                  </a:lnTo>
                  <a:lnTo>
                    <a:pt x="4600575" y="3787775"/>
                  </a:lnTo>
                  <a:lnTo>
                    <a:pt x="4584700" y="3860800"/>
                  </a:lnTo>
                  <a:lnTo>
                    <a:pt x="4565650" y="3933825"/>
                  </a:lnTo>
                  <a:lnTo>
                    <a:pt x="4540250" y="4003675"/>
                  </a:lnTo>
                  <a:lnTo>
                    <a:pt x="4508500" y="4073525"/>
                  </a:lnTo>
                  <a:lnTo>
                    <a:pt x="4489450" y="4108450"/>
                  </a:lnTo>
                  <a:lnTo>
                    <a:pt x="4470400" y="4143375"/>
                  </a:lnTo>
                  <a:lnTo>
                    <a:pt x="4425950" y="4206875"/>
                  </a:lnTo>
                  <a:lnTo>
                    <a:pt x="4375150" y="4267200"/>
                  </a:lnTo>
                  <a:lnTo>
                    <a:pt x="4324350" y="4324350"/>
                  </a:lnTo>
                  <a:lnTo>
                    <a:pt x="4267200" y="4375150"/>
                  </a:lnTo>
                  <a:lnTo>
                    <a:pt x="4206875" y="4425950"/>
                  </a:lnTo>
                  <a:lnTo>
                    <a:pt x="4143375" y="4470400"/>
                  </a:lnTo>
                  <a:lnTo>
                    <a:pt x="4108450" y="4489450"/>
                  </a:lnTo>
                  <a:lnTo>
                    <a:pt x="4076700" y="4508500"/>
                  </a:lnTo>
                  <a:lnTo>
                    <a:pt x="4003675" y="4540250"/>
                  </a:lnTo>
                  <a:lnTo>
                    <a:pt x="3933825" y="4565650"/>
                  </a:lnTo>
                  <a:lnTo>
                    <a:pt x="3860800" y="4584700"/>
                  </a:lnTo>
                  <a:lnTo>
                    <a:pt x="3787775" y="4600575"/>
                  </a:lnTo>
                  <a:lnTo>
                    <a:pt x="3714750" y="4613275"/>
                  </a:lnTo>
                  <a:lnTo>
                    <a:pt x="3638550" y="4619625"/>
                  </a:lnTo>
                  <a:lnTo>
                    <a:pt x="3562350" y="4625975"/>
                  </a:lnTo>
                  <a:lnTo>
                    <a:pt x="3482975" y="4625975"/>
                  </a:lnTo>
                  <a:lnTo>
                    <a:pt x="3343275" y="4629150"/>
                  </a:lnTo>
                  <a:lnTo>
                    <a:pt x="3175000" y="4629150"/>
                  </a:lnTo>
                  <a:lnTo>
                    <a:pt x="1454150" y="4629150"/>
                  </a:lnTo>
                  <a:lnTo>
                    <a:pt x="1285875" y="4629150"/>
                  </a:lnTo>
                  <a:lnTo>
                    <a:pt x="1146175" y="4625975"/>
                  </a:lnTo>
                  <a:lnTo>
                    <a:pt x="1066800" y="4625975"/>
                  </a:lnTo>
                  <a:lnTo>
                    <a:pt x="990600" y="4619625"/>
                  </a:lnTo>
                  <a:lnTo>
                    <a:pt x="914400" y="4613275"/>
                  </a:lnTo>
                  <a:lnTo>
                    <a:pt x="841375" y="4600575"/>
                  </a:lnTo>
                  <a:lnTo>
                    <a:pt x="768350" y="4584700"/>
                  </a:lnTo>
                  <a:lnTo>
                    <a:pt x="695325" y="4565650"/>
                  </a:lnTo>
                  <a:lnTo>
                    <a:pt x="625475" y="4540250"/>
                  </a:lnTo>
                  <a:lnTo>
                    <a:pt x="555625" y="4508500"/>
                  </a:lnTo>
                  <a:lnTo>
                    <a:pt x="520700" y="4489450"/>
                  </a:lnTo>
                  <a:lnTo>
                    <a:pt x="485775" y="4470400"/>
                  </a:lnTo>
                  <a:lnTo>
                    <a:pt x="422275" y="4425950"/>
                  </a:lnTo>
                  <a:lnTo>
                    <a:pt x="361950" y="4375150"/>
                  </a:lnTo>
                  <a:lnTo>
                    <a:pt x="304800" y="4324350"/>
                  </a:lnTo>
                  <a:lnTo>
                    <a:pt x="254000" y="4267200"/>
                  </a:lnTo>
                  <a:lnTo>
                    <a:pt x="203200" y="4206875"/>
                  </a:lnTo>
                  <a:lnTo>
                    <a:pt x="158750" y="4143375"/>
                  </a:lnTo>
                  <a:lnTo>
                    <a:pt x="139700" y="4108450"/>
                  </a:lnTo>
                  <a:lnTo>
                    <a:pt x="120650" y="4073525"/>
                  </a:lnTo>
                  <a:lnTo>
                    <a:pt x="88900" y="4003675"/>
                  </a:lnTo>
                  <a:lnTo>
                    <a:pt x="63500" y="3933825"/>
                  </a:lnTo>
                  <a:lnTo>
                    <a:pt x="44450" y="3860800"/>
                  </a:lnTo>
                  <a:lnTo>
                    <a:pt x="28575" y="3787775"/>
                  </a:lnTo>
                  <a:lnTo>
                    <a:pt x="15875" y="3714750"/>
                  </a:lnTo>
                  <a:lnTo>
                    <a:pt x="9525" y="3638550"/>
                  </a:lnTo>
                  <a:lnTo>
                    <a:pt x="3175" y="3562350"/>
                  </a:lnTo>
                  <a:lnTo>
                    <a:pt x="3175" y="3482975"/>
                  </a:lnTo>
                  <a:lnTo>
                    <a:pt x="0" y="3343275"/>
                  </a:lnTo>
                  <a:lnTo>
                    <a:pt x="0" y="3175000"/>
                  </a:lnTo>
                  <a:lnTo>
                    <a:pt x="0" y="1454150"/>
                  </a:lnTo>
                  <a:lnTo>
                    <a:pt x="0" y="1282700"/>
                  </a:lnTo>
                  <a:lnTo>
                    <a:pt x="3175" y="1146175"/>
                  </a:lnTo>
                  <a:lnTo>
                    <a:pt x="3175" y="1066800"/>
                  </a:lnTo>
                  <a:lnTo>
                    <a:pt x="9525" y="990600"/>
                  </a:lnTo>
                  <a:lnTo>
                    <a:pt x="15875" y="914400"/>
                  </a:lnTo>
                  <a:lnTo>
                    <a:pt x="28575" y="841375"/>
                  </a:lnTo>
                  <a:lnTo>
                    <a:pt x="44450" y="768350"/>
                  </a:lnTo>
                  <a:lnTo>
                    <a:pt x="63500" y="695325"/>
                  </a:lnTo>
                  <a:lnTo>
                    <a:pt x="88900" y="622300"/>
                  </a:lnTo>
                  <a:lnTo>
                    <a:pt x="120650" y="552450"/>
                  </a:lnTo>
                  <a:lnTo>
                    <a:pt x="139700" y="517525"/>
                  </a:lnTo>
                  <a:lnTo>
                    <a:pt x="158750" y="485775"/>
                  </a:lnTo>
                  <a:lnTo>
                    <a:pt x="203200" y="422275"/>
                  </a:lnTo>
                  <a:lnTo>
                    <a:pt x="254000" y="361950"/>
                  </a:lnTo>
                  <a:lnTo>
                    <a:pt x="304800" y="304800"/>
                  </a:lnTo>
                  <a:lnTo>
                    <a:pt x="361950" y="254000"/>
                  </a:lnTo>
                  <a:lnTo>
                    <a:pt x="422275" y="203200"/>
                  </a:lnTo>
                  <a:lnTo>
                    <a:pt x="485775" y="158750"/>
                  </a:lnTo>
                  <a:lnTo>
                    <a:pt x="520700" y="139700"/>
                  </a:lnTo>
                  <a:lnTo>
                    <a:pt x="555625" y="120650"/>
                  </a:lnTo>
                  <a:lnTo>
                    <a:pt x="625475" y="88900"/>
                  </a:lnTo>
                  <a:lnTo>
                    <a:pt x="695325" y="63500"/>
                  </a:lnTo>
                  <a:lnTo>
                    <a:pt x="768350" y="44450"/>
                  </a:lnTo>
                  <a:lnTo>
                    <a:pt x="841375" y="28575"/>
                  </a:lnTo>
                  <a:lnTo>
                    <a:pt x="914400" y="15875"/>
                  </a:lnTo>
                  <a:lnTo>
                    <a:pt x="990600" y="9525"/>
                  </a:lnTo>
                  <a:lnTo>
                    <a:pt x="1066800" y="3175"/>
                  </a:lnTo>
                  <a:lnTo>
                    <a:pt x="114617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4074160" y="3016885"/>
            <a:ext cx="1439545" cy="1439545"/>
            <a:chOff x="4073856" y="2511360"/>
            <a:chExt cx="1439232" cy="1439232"/>
          </a:xfrm>
        </p:grpSpPr>
        <p:sp>
          <p:nvSpPr>
            <p:cNvPr id="34" name="íşľïdé"/>
            <p:cNvSpPr/>
            <p:nvPr/>
          </p:nvSpPr>
          <p:spPr bwMode="auto">
            <a:xfrm rot="2700000">
              <a:off x="4073856" y="2511360"/>
              <a:ext cx="1439232" cy="1439232"/>
            </a:xfrm>
            <a:prstGeom prst="roundRect">
              <a:avLst>
                <a:gd name="adj" fmla="val 4945"/>
              </a:avLst>
            </a:prstGeom>
            <a:solidFill>
              <a:schemeClr val="bg1">
                <a:lumMod val="75000"/>
              </a:schemeClr>
            </a:solidFill>
            <a:ln w="19050">
              <a:solidFill>
                <a:schemeClr val="bg1"/>
              </a:solidFill>
              <a:round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</a:p>
          </p:txBody>
        </p:sp>
        <p:sp>
          <p:nvSpPr>
            <p:cNvPr id="35" name="ïSļídê"/>
            <p:cNvSpPr/>
            <p:nvPr/>
          </p:nvSpPr>
          <p:spPr bwMode="auto">
            <a:xfrm>
              <a:off x="4487123" y="2939434"/>
              <a:ext cx="612698" cy="583084"/>
            </a:xfrm>
            <a:custGeom>
              <a:avLst/>
              <a:gdLst>
                <a:gd name="T0" fmla="*/ 2147483646 w 5871"/>
                <a:gd name="T1" fmla="*/ 2147483646 h 5585"/>
                <a:gd name="T2" fmla="*/ 2147483646 w 5871"/>
                <a:gd name="T3" fmla="*/ 2147483646 h 5585"/>
                <a:gd name="T4" fmla="*/ 2147483646 w 5871"/>
                <a:gd name="T5" fmla="*/ 2147483646 h 5585"/>
                <a:gd name="T6" fmla="*/ 2147483646 w 5871"/>
                <a:gd name="T7" fmla="*/ 2147483646 h 5585"/>
                <a:gd name="T8" fmla="*/ 2147483646 w 5871"/>
                <a:gd name="T9" fmla="*/ 2147483646 h 5585"/>
                <a:gd name="T10" fmla="*/ 2147483646 w 5871"/>
                <a:gd name="T11" fmla="*/ 2147483646 h 5585"/>
                <a:gd name="T12" fmla="*/ 2147483646 w 5871"/>
                <a:gd name="T13" fmla="*/ 2147483646 h 5585"/>
                <a:gd name="T14" fmla="*/ 2147483646 w 5871"/>
                <a:gd name="T15" fmla="*/ 2147483646 h 5585"/>
                <a:gd name="T16" fmla="*/ 2147483646 w 5871"/>
                <a:gd name="T17" fmla="*/ 2147483646 h 5585"/>
                <a:gd name="T18" fmla="*/ 2147483646 w 5871"/>
                <a:gd name="T19" fmla="*/ 2147483646 h 5585"/>
                <a:gd name="T20" fmla="*/ 2147483646 w 5871"/>
                <a:gd name="T21" fmla="*/ 2147483646 h 5585"/>
                <a:gd name="T22" fmla="*/ 2147483646 w 5871"/>
                <a:gd name="T23" fmla="*/ 2147483646 h 5585"/>
                <a:gd name="T24" fmla="*/ 2147483646 w 5871"/>
                <a:gd name="T25" fmla="*/ 2147483646 h 5585"/>
                <a:gd name="T26" fmla="*/ 2147483646 w 5871"/>
                <a:gd name="T27" fmla="*/ 2147483646 h 5585"/>
                <a:gd name="T28" fmla="*/ 2147483646 w 5871"/>
                <a:gd name="T29" fmla="*/ 2147483646 h 5585"/>
                <a:gd name="T30" fmla="*/ 2147483646 w 5871"/>
                <a:gd name="T31" fmla="*/ 2147483646 h 5585"/>
                <a:gd name="T32" fmla="*/ 2147483646 w 5871"/>
                <a:gd name="T33" fmla="*/ 2147483646 h 5585"/>
                <a:gd name="T34" fmla="*/ 2147483646 w 5871"/>
                <a:gd name="T35" fmla="*/ 2147483646 h 5585"/>
                <a:gd name="T36" fmla="*/ 2147483646 w 5871"/>
                <a:gd name="T37" fmla="*/ 2147483646 h 5585"/>
                <a:gd name="T38" fmla="*/ 2147483646 w 5871"/>
                <a:gd name="T39" fmla="*/ 2147483646 h 5585"/>
                <a:gd name="T40" fmla="*/ 2147483646 w 5871"/>
                <a:gd name="T41" fmla="*/ 2147483646 h 5585"/>
                <a:gd name="T42" fmla="*/ 2147483646 w 5871"/>
                <a:gd name="T43" fmla="*/ 2147483646 h 5585"/>
                <a:gd name="T44" fmla="*/ 2147483646 w 5871"/>
                <a:gd name="T45" fmla="*/ 2147483646 h 5585"/>
                <a:gd name="T46" fmla="*/ 2147483646 w 5871"/>
                <a:gd name="T47" fmla="*/ 2147483646 h 5585"/>
                <a:gd name="T48" fmla="*/ 2147483646 w 5871"/>
                <a:gd name="T49" fmla="*/ 2147483646 h 5585"/>
                <a:gd name="T50" fmla="*/ 2147483646 w 5871"/>
                <a:gd name="T51" fmla="*/ 2147483646 h 5585"/>
                <a:gd name="T52" fmla="*/ 2147483646 w 5871"/>
                <a:gd name="T53" fmla="*/ 2147483646 h 5585"/>
                <a:gd name="T54" fmla="*/ 2147483646 w 5871"/>
                <a:gd name="T55" fmla="*/ 2147483646 h 5585"/>
                <a:gd name="T56" fmla="*/ 2147483646 w 5871"/>
                <a:gd name="T57" fmla="*/ 2147483646 h 5585"/>
                <a:gd name="T58" fmla="*/ 2147483646 w 5871"/>
                <a:gd name="T59" fmla="*/ 2147483646 h 5585"/>
                <a:gd name="T60" fmla="*/ 2147483646 w 5871"/>
                <a:gd name="T61" fmla="*/ 2147483646 h 5585"/>
                <a:gd name="T62" fmla="*/ 2147483646 w 5871"/>
                <a:gd name="T63" fmla="*/ 2147483646 h 5585"/>
                <a:gd name="T64" fmla="*/ 2147483646 w 5871"/>
                <a:gd name="T65" fmla="*/ 2147483646 h 5585"/>
                <a:gd name="T66" fmla="*/ 2147483646 w 5871"/>
                <a:gd name="T67" fmla="*/ 2147483646 h 5585"/>
                <a:gd name="T68" fmla="*/ 2147483646 w 5871"/>
                <a:gd name="T69" fmla="*/ 2147483646 h 5585"/>
                <a:gd name="T70" fmla="*/ 2147483646 w 5871"/>
                <a:gd name="T71" fmla="*/ 2147483646 h 5585"/>
                <a:gd name="T72" fmla="*/ 2147483646 w 5871"/>
                <a:gd name="T73" fmla="*/ 2147483646 h 5585"/>
                <a:gd name="T74" fmla="*/ 2147483646 w 5871"/>
                <a:gd name="T75" fmla="*/ 2147483646 h 5585"/>
                <a:gd name="T76" fmla="*/ 2147483646 w 5871"/>
                <a:gd name="T77" fmla="*/ 2147483646 h 5585"/>
                <a:gd name="T78" fmla="*/ 2147483646 w 5871"/>
                <a:gd name="T79" fmla="*/ 2147483646 h 5585"/>
                <a:gd name="T80" fmla="*/ 2147483646 w 5871"/>
                <a:gd name="T81" fmla="*/ 2147483646 h 5585"/>
                <a:gd name="T82" fmla="*/ 2147483646 w 5871"/>
                <a:gd name="T83" fmla="*/ 2147483646 h 5585"/>
                <a:gd name="T84" fmla="*/ 2147483646 w 5871"/>
                <a:gd name="T85" fmla="*/ 2147483646 h 5585"/>
                <a:gd name="T86" fmla="*/ 2147483646 w 5871"/>
                <a:gd name="T87" fmla="*/ 2147483646 h 5585"/>
                <a:gd name="T88" fmla="*/ 2147483646 w 5871"/>
                <a:gd name="T89" fmla="*/ 2147483646 h 5585"/>
                <a:gd name="T90" fmla="*/ 2147483646 w 5871"/>
                <a:gd name="T91" fmla="*/ 2147483646 h 5585"/>
                <a:gd name="T92" fmla="*/ 2147483646 w 5871"/>
                <a:gd name="T93" fmla="*/ 2147483646 h 5585"/>
                <a:gd name="T94" fmla="*/ 2147483646 w 5871"/>
                <a:gd name="T95" fmla="*/ 2147483646 h 5585"/>
                <a:gd name="T96" fmla="*/ 2147483646 w 5871"/>
                <a:gd name="T97" fmla="*/ 2147483646 h 5585"/>
                <a:gd name="T98" fmla="*/ 2147483646 w 5871"/>
                <a:gd name="T99" fmla="*/ 2147483646 h 5585"/>
                <a:gd name="T100" fmla="*/ 2147483646 w 5871"/>
                <a:gd name="T101" fmla="*/ 2147483646 h 5585"/>
                <a:gd name="T102" fmla="*/ 2147483646 w 5871"/>
                <a:gd name="T103" fmla="*/ 2147483646 h 5585"/>
                <a:gd name="T104" fmla="*/ 0 w 5871"/>
                <a:gd name="T105" fmla="*/ 2147483646 h 5585"/>
                <a:gd name="T106" fmla="*/ 2147483646 w 5871"/>
                <a:gd name="T107" fmla="*/ 0 h 5585"/>
                <a:gd name="T108" fmla="*/ 2147483646 w 5871"/>
                <a:gd name="T109" fmla="*/ 2147483646 h 5585"/>
                <a:gd name="T110" fmla="*/ 2147483646 w 5871"/>
                <a:gd name="T111" fmla="*/ 2147483646 h 558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5871" h="5585">
                  <a:moveTo>
                    <a:pt x="774" y="374"/>
                  </a:moveTo>
                  <a:lnTo>
                    <a:pt x="774" y="1910"/>
                  </a:lnTo>
                  <a:lnTo>
                    <a:pt x="5107" y="1910"/>
                  </a:lnTo>
                  <a:lnTo>
                    <a:pt x="5107" y="374"/>
                  </a:lnTo>
                  <a:lnTo>
                    <a:pt x="774" y="374"/>
                  </a:lnTo>
                  <a:close/>
                  <a:moveTo>
                    <a:pt x="1597" y="3265"/>
                  </a:moveTo>
                  <a:lnTo>
                    <a:pt x="1597" y="3265"/>
                  </a:lnTo>
                  <a:lnTo>
                    <a:pt x="1591" y="3265"/>
                  </a:lnTo>
                  <a:lnTo>
                    <a:pt x="1587" y="3265"/>
                  </a:lnTo>
                  <a:lnTo>
                    <a:pt x="1586" y="3265"/>
                  </a:lnTo>
                  <a:lnTo>
                    <a:pt x="1581" y="3265"/>
                  </a:lnTo>
                  <a:lnTo>
                    <a:pt x="1576" y="3265"/>
                  </a:lnTo>
                  <a:lnTo>
                    <a:pt x="1571" y="3265"/>
                  </a:lnTo>
                  <a:lnTo>
                    <a:pt x="1570" y="3265"/>
                  </a:lnTo>
                  <a:lnTo>
                    <a:pt x="1566" y="3265"/>
                  </a:lnTo>
                  <a:lnTo>
                    <a:pt x="1560" y="3265"/>
                  </a:lnTo>
                  <a:lnTo>
                    <a:pt x="1555" y="3265"/>
                  </a:lnTo>
                  <a:lnTo>
                    <a:pt x="1550" y="3265"/>
                  </a:lnTo>
                  <a:lnTo>
                    <a:pt x="1545" y="3265"/>
                  </a:lnTo>
                  <a:lnTo>
                    <a:pt x="1540" y="3265"/>
                  </a:lnTo>
                  <a:lnTo>
                    <a:pt x="1539" y="3265"/>
                  </a:lnTo>
                  <a:lnTo>
                    <a:pt x="1535" y="3265"/>
                  </a:lnTo>
                  <a:lnTo>
                    <a:pt x="1529" y="3265"/>
                  </a:lnTo>
                  <a:lnTo>
                    <a:pt x="1525" y="3265"/>
                  </a:lnTo>
                  <a:lnTo>
                    <a:pt x="1524" y="3265"/>
                  </a:lnTo>
                  <a:lnTo>
                    <a:pt x="1519" y="3265"/>
                  </a:lnTo>
                  <a:lnTo>
                    <a:pt x="1514" y="3265"/>
                  </a:lnTo>
                  <a:lnTo>
                    <a:pt x="1509" y="3265"/>
                  </a:lnTo>
                  <a:lnTo>
                    <a:pt x="1508" y="3265"/>
                  </a:lnTo>
                  <a:lnTo>
                    <a:pt x="1504" y="3265"/>
                  </a:lnTo>
                  <a:lnTo>
                    <a:pt x="1498" y="3265"/>
                  </a:lnTo>
                  <a:lnTo>
                    <a:pt x="1494" y="3265"/>
                  </a:lnTo>
                  <a:lnTo>
                    <a:pt x="1493" y="3265"/>
                  </a:lnTo>
                  <a:lnTo>
                    <a:pt x="1488" y="3265"/>
                  </a:lnTo>
                  <a:lnTo>
                    <a:pt x="1483" y="3265"/>
                  </a:lnTo>
                  <a:lnTo>
                    <a:pt x="1478" y="3265"/>
                  </a:lnTo>
                  <a:lnTo>
                    <a:pt x="1477" y="3265"/>
                  </a:lnTo>
                  <a:lnTo>
                    <a:pt x="1473" y="3265"/>
                  </a:lnTo>
                  <a:lnTo>
                    <a:pt x="1467" y="3265"/>
                  </a:lnTo>
                  <a:lnTo>
                    <a:pt x="1463" y="3265"/>
                  </a:lnTo>
                  <a:lnTo>
                    <a:pt x="1462" y="3265"/>
                  </a:lnTo>
                  <a:lnTo>
                    <a:pt x="1457" y="3265"/>
                  </a:lnTo>
                  <a:lnTo>
                    <a:pt x="1452" y="3265"/>
                  </a:lnTo>
                  <a:lnTo>
                    <a:pt x="1446" y="3265"/>
                  </a:lnTo>
                  <a:lnTo>
                    <a:pt x="1442" y="3265"/>
                  </a:lnTo>
                  <a:lnTo>
                    <a:pt x="1266" y="3265"/>
                  </a:lnTo>
                  <a:lnTo>
                    <a:pt x="1345" y="3830"/>
                  </a:lnTo>
                  <a:lnTo>
                    <a:pt x="1294" y="3911"/>
                  </a:lnTo>
                  <a:lnTo>
                    <a:pt x="1345" y="3977"/>
                  </a:lnTo>
                  <a:lnTo>
                    <a:pt x="1117" y="4116"/>
                  </a:lnTo>
                  <a:lnTo>
                    <a:pt x="1112" y="4144"/>
                  </a:lnTo>
                  <a:lnTo>
                    <a:pt x="1106" y="4173"/>
                  </a:lnTo>
                  <a:lnTo>
                    <a:pt x="1103" y="4201"/>
                  </a:lnTo>
                  <a:lnTo>
                    <a:pt x="1099" y="4228"/>
                  </a:lnTo>
                  <a:lnTo>
                    <a:pt x="1097" y="4255"/>
                  </a:lnTo>
                  <a:lnTo>
                    <a:pt x="1096" y="4281"/>
                  </a:lnTo>
                  <a:lnTo>
                    <a:pt x="1096" y="4308"/>
                  </a:lnTo>
                  <a:lnTo>
                    <a:pt x="1096" y="4333"/>
                  </a:lnTo>
                  <a:lnTo>
                    <a:pt x="1097" y="4359"/>
                  </a:lnTo>
                  <a:lnTo>
                    <a:pt x="1098" y="4383"/>
                  </a:lnTo>
                  <a:lnTo>
                    <a:pt x="1100" y="4407"/>
                  </a:lnTo>
                  <a:lnTo>
                    <a:pt x="1104" y="4432"/>
                  </a:lnTo>
                  <a:lnTo>
                    <a:pt x="1112" y="4478"/>
                  </a:lnTo>
                  <a:lnTo>
                    <a:pt x="1121" y="4523"/>
                  </a:lnTo>
                  <a:lnTo>
                    <a:pt x="1133" y="4568"/>
                  </a:lnTo>
                  <a:lnTo>
                    <a:pt x="1147" y="4611"/>
                  </a:lnTo>
                  <a:lnTo>
                    <a:pt x="1162" y="4653"/>
                  </a:lnTo>
                  <a:lnTo>
                    <a:pt x="1179" y="4694"/>
                  </a:lnTo>
                  <a:lnTo>
                    <a:pt x="1198" y="4733"/>
                  </a:lnTo>
                  <a:lnTo>
                    <a:pt x="1218" y="4772"/>
                  </a:lnTo>
                  <a:lnTo>
                    <a:pt x="1238" y="4812"/>
                  </a:lnTo>
                  <a:lnTo>
                    <a:pt x="1259" y="4849"/>
                  </a:lnTo>
                  <a:lnTo>
                    <a:pt x="774" y="4849"/>
                  </a:lnTo>
                  <a:lnTo>
                    <a:pt x="774" y="2135"/>
                  </a:lnTo>
                  <a:lnTo>
                    <a:pt x="2185" y="2135"/>
                  </a:lnTo>
                  <a:lnTo>
                    <a:pt x="2185" y="4849"/>
                  </a:lnTo>
                  <a:lnTo>
                    <a:pt x="1780" y="4849"/>
                  </a:lnTo>
                  <a:lnTo>
                    <a:pt x="1801" y="4812"/>
                  </a:lnTo>
                  <a:lnTo>
                    <a:pt x="1821" y="4772"/>
                  </a:lnTo>
                  <a:lnTo>
                    <a:pt x="1841" y="4733"/>
                  </a:lnTo>
                  <a:lnTo>
                    <a:pt x="1859" y="4694"/>
                  </a:lnTo>
                  <a:lnTo>
                    <a:pt x="1876" y="4653"/>
                  </a:lnTo>
                  <a:lnTo>
                    <a:pt x="1892" y="4611"/>
                  </a:lnTo>
                  <a:lnTo>
                    <a:pt x="1905" y="4568"/>
                  </a:lnTo>
                  <a:lnTo>
                    <a:pt x="1917" y="4523"/>
                  </a:lnTo>
                  <a:lnTo>
                    <a:pt x="1927" y="4478"/>
                  </a:lnTo>
                  <a:lnTo>
                    <a:pt x="1935" y="4432"/>
                  </a:lnTo>
                  <a:lnTo>
                    <a:pt x="1938" y="4407"/>
                  </a:lnTo>
                  <a:lnTo>
                    <a:pt x="1941" y="4383"/>
                  </a:lnTo>
                  <a:lnTo>
                    <a:pt x="1942" y="4359"/>
                  </a:lnTo>
                  <a:lnTo>
                    <a:pt x="1943" y="4333"/>
                  </a:lnTo>
                  <a:lnTo>
                    <a:pt x="1943" y="4308"/>
                  </a:lnTo>
                  <a:lnTo>
                    <a:pt x="1942" y="4281"/>
                  </a:lnTo>
                  <a:lnTo>
                    <a:pt x="1941" y="4255"/>
                  </a:lnTo>
                  <a:lnTo>
                    <a:pt x="1938" y="4228"/>
                  </a:lnTo>
                  <a:lnTo>
                    <a:pt x="1936" y="4201"/>
                  </a:lnTo>
                  <a:lnTo>
                    <a:pt x="1932" y="4173"/>
                  </a:lnTo>
                  <a:lnTo>
                    <a:pt x="1927" y="4144"/>
                  </a:lnTo>
                  <a:lnTo>
                    <a:pt x="1922" y="4116"/>
                  </a:lnTo>
                  <a:lnTo>
                    <a:pt x="1694" y="3977"/>
                  </a:lnTo>
                  <a:lnTo>
                    <a:pt x="1745" y="3911"/>
                  </a:lnTo>
                  <a:lnTo>
                    <a:pt x="1694" y="3830"/>
                  </a:lnTo>
                  <a:lnTo>
                    <a:pt x="1771" y="3265"/>
                  </a:lnTo>
                  <a:lnTo>
                    <a:pt x="1597" y="3265"/>
                  </a:lnTo>
                  <a:close/>
                  <a:moveTo>
                    <a:pt x="4819" y="863"/>
                  </a:moveTo>
                  <a:lnTo>
                    <a:pt x="4819" y="1057"/>
                  </a:lnTo>
                  <a:lnTo>
                    <a:pt x="3585" y="1057"/>
                  </a:lnTo>
                  <a:lnTo>
                    <a:pt x="3585" y="863"/>
                  </a:lnTo>
                  <a:lnTo>
                    <a:pt x="4819" y="863"/>
                  </a:lnTo>
                  <a:close/>
                  <a:moveTo>
                    <a:pt x="5002" y="1108"/>
                  </a:moveTo>
                  <a:lnTo>
                    <a:pt x="5002" y="1379"/>
                  </a:lnTo>
                  <a:lnTo>
                    <a:pt x="3769" y="1379"/>
                  </a:lnTo>
                  <a:lnTo>
                    <a:pt x="3769" y="1108"/>
                  </a:lnTo>
                  <a:lnTo>
                    <a:pt x="5002" y="1108"/>
                  </a:lnTo>
                  <a:close/>
                  <a:moveTo>
                    <a:pt x="4891" y="1429"/>
                  </a:moveTo>
                  <a:lnTo>
                    <a:pt x="4891" y="1623"/>
                  </a:lnTo>
                  <a:lnTo>
                    <a:pt x="3657" y="1623"/>
                  </a:lnTo>
                  <a:lnTo>
                    <a:pt x="3657" y="1429"/>
                  </a:lnTo>
                  <a:lnTo>
                    <a:pt x="4891" y="1429"/>
                  </a:lnTo>
                  <a:close/>
                  <a:moveTo>
                    <a:pt x="4977" y="1659"/>
                  </a:moveTo>
                  <a:lnTo>
                    <a:pt x="4977" y="1853"/>
                  </a:lnTo>
                  <a:lnTo>
                    <a:pt x="3743" y="1853"/>
                  </a:lnTo>
                  <a:lnTo>
                    <a:pt x="3743" y="1659"/>
                  </a:lnTo>
                  <a:lnTo>
                    <a:pt x="4977" y="1659"/>
                  </a:lnTo>
                  <a:close/>
                  <a:moveTo>
                    <a:pt x="1643" y="596"/>
                  </a:moveTo>
                  <a:lnTo>
                    <a:pt x="1833" y="561"/>
                  </a:lnTo>
                  <a:lnTo>
                    <a:pt x="2061" y="1773"/>
                  </a:lnTo>
                  <a:lnTo>
                    <a:pt x="1871" y="1809"/>
                  </a:lnTo>
                  <a:lnTo>
                    <a:pt x="1643" y="596"/>
                  </a:lnTo>
                  <a:close/>
                  <a:moveTo>
                    <a:pt x="1388" y="596"/>
                  </a:moveTo>
                  <a:lnTo>
                    <a:pt x="1579" y="561"/>
                  </a:lnTo>
                  <a:lnTo>
                    <a:pt x="1807" y="1773"/>
                  </a:lnTo>
                  <a:lnTo>
                    <a:pt x="1616" y="1809"/>
                  </a:lnTo>
                  <a:lnTo>
                    <a:pt x="1388" y="596"/>
                  </a:lnTo>
                  <a:close/>
                  <a:moveTo>
                    <a:pt x="1134" y="596"/>
                  </a:moveTo>
                  <a:lnTo>
                    <a:pt x="1324" y="561"/>
                  </a:lnTo>
                  <a:lnTo>
                    <a:pt x="1551" y="1773"/>
                  </a:lnTo>
                  <a:lnTo>
                    <a:pt x="1361" y="1809"/>
                  </a:lnTo>
                  <a:lnTo>
                    <a:pt x="1134" y="596"/>
                  </a:lnTo>
                  <a:close/>
                  <a:moveTo>
                    <a:pt x="884" y="568"/>
                  </a:moveTo>
                  <a:lnTo>
                    <a:pt x="1077" y="568"/>
                  </a:lnTo>
                  <a:lnTo>
                    <a:pt x="1077" y="1802"/>
                  </a:lnTo>
                  <a:lnTo>
                    <a:pt x="884" y="1802"/>
                  </a:lnTo>
                  <a:lnTo>
                    <a:pt x="884" y="568"/>
                  </a:lnTo>
                  <a:close/>
                  <a:moveTo>
                    <a:pt x="3540" y="2418"/>
                  </a:moveTo>
                  <a:lnTo>
                    <a:pt x="3807" y="2354"/>
                  </a:lnTo>
                  <a:lnTo>
                    <a:pt x="4033" y="3306"/>
                  </a:lnTo>
                  <a:lnTo>
                    <a:pt x="3765" y="3369"/>
                  </a:lnTo>
                  <a:lnTo>
                    <a:pt x="3540" y="2418"/>
                  </a:lnTo>
                  <a:close/>
                  <a:moveTo>
                    <a:pt x="3622" y="2531"/>
                  </a:moveTo>
                  <a:lnTo>
                    <a:pt x="3639" y="2606"/>
                  </a:lnTo>
                  <a:lnTo>
                    <a:pt x="3791" y="2570"/>
                  </a:lnTo>
                  <a:lnTo>
                    <a:pt x="3773" y="2496"/>
                  </a:lnTo>
                  <a:lnTo>
                    <a:pt x="3622" y="2531"/>
                  </a:lnTo>
                  <a:close/>
                  <a:moveTo>
                    <a:pt x="3739" y="3028"/>
                  </a:moveTo>
                  <a:lnTo>
                    <a:pt x="3776" y="3184"/>
                  </a:lnTo>
                  <a:lnTo>
                    <a:pt x="3928" y="3148"/>
                  </a:lnTo>
                  <a:lnTo>
                    <a:pt x="3890" y="2991"/>
                  </a:lnTo>
                  <a:lnTo>
                    <a:pt x="3739" y="3028"/>
                  </a:lnTo>
                  <a:close/>
                  <a:moveTo>
                    <a:pt x="3193" y="2418"/>
                  </a:moveTo>
                  <a:lnTo>
                    <a:pt x="3418" y="3369"/>
                  </a:lnTo>
                  <a:lnTo>
                    <a:pt x="3687" y="3306"/>
                  </a:lnTo>
                  <a:lnTo>
                    <a:pt x="3461" y="2354"/>
                  </a:lnTo>
                  <a:lnTo>
                    <a:pt x="3193" y="2418"/>
                  </a:lnTo>
                  <a:close/>
                  <a:moveTo>
                    <a:pt x="3276" y="2531"/>
                  </a:moveTo>
                  <a:lnTo>
                    <a:pt x="3426" y="2496"/>
                  </a:lnTo>
                  <a:lnTo>
                    <a:pt x="3444" y="2570"/>
                  </a:lnTo>
                  <a:lnTo>
                    <a:pt x="3292" y="2606"/>
                  </a:lnTo>
                  <a:lnTo>
                    <a:pt x="3276" y="2531"/>
                  </a:lnTo>
                  <a:close/>
                  <a:moveTo>
                    <a:pt x="3393" y="3028"/>
                  </a:moveTo>
                  <a:lnTo>
                    <a:pt x="3429" y="3184"/>
                  </a:lnTo>
                  <a:lnTo>
                    <a:pt x="3581" y="3148"/>
                  </a:lnTo>
                  <a:lnTo>
                    <a:pt x="3544" y="2991"/>
                  </a:lnTo>
                  <a:lnTo>
                    <a:pt x="3393" y="3028"/>
                  </a:lnTo>
                  <a:close/>
                  <a:moveTo>
                    <a:pt x="2841" y="2418"/>
                  </a:moveTo>
                  <a:lnTo>
                    <a:pt x="3109" y="2354"/>
                  </a:lnTo>
                  <a:lnTo>
                    <a:pt x="3335" y="3306"/>
                  </a:lnTo>
                  <a:lnTo>
                    <a:pt x="3067" y="3369"/>
                  </a:lnTo>
                  <a:lnTo>
                    <a:pt x="2841" y="2418"/>
                  </a:lnTo>
                  <a:close/>
                  <a:moveTo>
                    <a:pt x="2923" y="2531"/>
                  </a:moveTo>
                  <a:lnTo>
                    <a:pt x="2941" y="2606"/>
                  </a:lnTo>
                  <a:lnTo>
                    <a:pt x="3092" y="2570"/>
                  </a:lnTo>
                  <a:lnTo>
                    <a:pt x="3075" y="2496"/>
                  </a:lnTo>
                  <a:lnTo>
                    <a:pt x="2923" y="2531"/>
                  </a:lnTo>
                  <a:close/>
                  <a:moveTo>
                    <a:pt x="3041" y="3028"/>
                  </a:moveTo>
                  <a:lnTo>
                    <a:pt x="3192" y="2991"/>
                  </a:lnTo>
                  <a:lnTo>
                    <a:pt x="3229" y="3148"/>
                  </a:lnTo>
                  <a:lnTo>
                    <a:pt x="3078" y="3184"/>
                  </a:lnTo>
                  <a:lnTo>
                    <a:pt x="3041" y="3028"/>
                  </a:lnTo>
                  <a:close/>
                  <a:moveTo>
                    <a:pt x="2553" y="2372"/>
                  </a:moveTo>
                  <a:lnTo>
                    <a:pt x="2828" y="2372"/>
                  </a:lnTo>
                  <a:lnTo>
                    <a:pt x="2828" y="3352"/>
                  </a:lnTo>
                  <a:lnTo>
                    <a:pt x="2553" y="3352"/>
                  </a:lnTo>
                  <a:lnTo>
                    <a:pt x="2553" y="2372"/>
                  </a:lnTo>
                  <a:close/>
                  <a:moveTo>
                    <a:pt x="2606" y="2503"/>
                  </a:moveTo>
                  <a:lnTo>
                    <a:pt x="2606" y="2579"/>
                  </a:lnTo>
                  <a:lnTo>
                    <a:pt x="2762" y="2579"/>
                  </a:lnTo>
                  <a:lnTo>
                    <a:pt x="2762" y="2503"/>
                  </a:lnTo>
                  <a:lnTo>
                    <a:pt x="2606" y="2503"/>
                  </a:lnTo>
                  <a:close/>
                  <a:moveTo>
                    <a:pt x="2606" y="3012"/>
                  </a:moveTo>
                  <a:lnTo>
                    <a:pt x="2606" y="3173"/>
                  </a:lnTo>
                  <a:lnTo>
                    <a:pt x="2762" y="3173"/>
                  </a:lnTo>
                  <a:lnTo>
                    <a:pt x="2762" y="3012"/>
                  </a:lnTo>
                  <a:lnTo>
                    <a:pt x="2606" y="3012"/>
                  </a:lnTo>
                  <a:close/>
                  <a:moveTo>
                    <a:pt x="5555" y="151"/>
                  </a:moveTo>
                  <a:lnTo>
                    <a:pt x="5555" y="374"/>
                  </a:lnTo>
                  <a:lnTo>
                    <a:pt x="5555" y="4849"/>
                  </a:lnTo>
                  <a:lnTo>
                    <a:pt x="5871" y="4849"/>
                  </a:lnTo>
                  <a:lnTo>
                    <a:pt x="5871" y="5585"/>
                  </a:lnTo>
                  <a:lnTo>
                    <a:pt x="0" y="5585"/>
                  </a:lnTo>
                  <a:lnTo>
                    <a:pt x="0" y="4849"/>
                  </a:lnTo>
                  <a:lnTo>
                    <a:pt x="326" y="4849"/>
                  </a:lnTo>
                  <a:lnTo>
                    <a:pt x="326" y="374"/>
                  </a:lnTo>
                  <a:lnTo>
                    <a:pt x="326" y="151"/>
                  </a:lnTo>
                  <a:lnTo>
                    <a:pt x="326" y="0"/>
                  </a:lnTo>
                  <a:lnTo>
                    <a:pt x="5555" y="0"/>
                  </a:lnTo>
                  <a:lnTo>
                    <a:pt x="5555" y="151"/>
                  </a:lnTo>
                  <a:close/>
                  <a:moveTo>
                    <a:pt x="2409" y="2135"/>
                  </a:moveTo>
                  <a:lnTo>
                    <a:pt x="2409" y="3385"/>
                  </a:lnTo>
                  <a:lnTo>
                    <a:pt x="5107" y="3385"/>
                  </a:lnTo>
                  <a:lnTo>
                    <a:pt x="5107" y="2135"/>
                  </a:lnTo>
                  <a:lnTo>
                    <a:pt x="2409" y="2135"/>
                  </a:lnTo>
                  <a:close/>
                  <a:moveTo>
                    <a:pt x="2409" y="3609"/>
                  </a:moveTo>
                  <a:lnTo>
                    <a:pt x="2409" y="4849"/>
                  </a:lnTo>
                  <a:lnTo>
                    <a:pt x="5107" y="4849"/>
                  </a:lnTo>
                  <a:lnTo>
                    <a:pt x="5107" y="3609"/>
                  </a:lnTo>
                  <a:lnTo>
                    <a:pt x="2409" y="36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679565" y="3016885"/>
            <a:ext cx="1439545" cy="1439545"/>
            <a:chOff x="6678912" y="2511360"/>
            <a:chExt cx="1439232" cy="1439232"/>
          </a:xfrm>
        </p:grpSpPr>
        <p:sp>
          <p:nvSpPr>
            <p:cNvPr id="32" name="îṣ1iďê"/>
            <p:cNvSpPr/>
            <p:nvPr/>
          </p:nvSpPr>
          <p:spPr bwMode="auto">
            <a:xfrm rot="2700000">
              <a:off x="6678912" y="2511360"/>
              <a:ext cx="1439232" cy="1439232"/>
            </a:xfrm>
            <a:prstGeom prst="roundRect">
              <a:avLst>
                <a:gd name="adj" fmla="val 4945"/>
              </a:avLst>
            </a:prstGeom>
            <a:solidFill>
              <a:srgbClr val="D71418"/>
            </a:solidFill>
            <a:ln w="19050">
              <a:solidFill>
                <a:schemeClr val="bg1"/>
              </a:solidFill>
              <a:round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</a:p>
          </p:txBody>
        </p:sp>
        <p:sp>
          <p:nvSpPr>
            <p:cNvPr id="33" name="ïsļíďe"/>
            <p:cNvSpPr/>
            <p:nvPr/>
          </p:nvSpPr>
          <p:spPr bwMode="auto">
            <a:xfrm>
              <a:off x="7092179" y="2939434"/>
              <a:ext cx="612698" cy="583084"/>
            </a:xfrm>
            <a:custGeom>
              <a:avLst/>
              <a:gdLst>
                <a:gd name="T0" fmla="*/ 0 w 3951"/>
                <a:gd name="T1" fmla="*/ 1583116 h 3950"/>
                <a:gd name="T2" fmla="*/ 108452 w 3951"/>
                <a:gd name="T3" fmla="*/ 1477575 h 3950"/>
                <a:gd name="T4" fmla="*/ 1692401 w 3951"/>
                <a:gd name="T5" fmla="*/ 1477575 h 3950"/>
                <a:gd name="T6" fmla="*/ 1800397 w 3951"/>
                <a:gd name="T7" fmla="*/ 1583116 h 3950"/>
                <a:gd name="T8" fmla="*/ 756431 w 3951"/>
                <a:gd name="T9" fmla="*/ 771741 h 3950"/>
                <a:gd name="T10" fmla="*/ 1044422 w 3951"/>
                <a:gd name="T11" fmla="*/ 771741 h 3950"/>
                <a:gd name="T12" fmla="*/ 1512406 w 3951"/>
                <a:gd name="T13" fmla="*/ 771741 h 3950"/>
                <a:gd name="T14" fmla="*/ 1512406 w 3951"/>
                <a:gd name="T15" fmla="*/ 1547936 h 3950"/>
                <a:gd name="T16" fmla="*/ 1044422 w 3951"/>
                <a:gd name="T17" fmla="*/ 1547936 h 3950"/>
                <a:gd name="T18" fmla="*/ 756431 w 3951"/>
                <a:gd name="T19" fmla="*/ 1547936 h 3950"/>
                <a:gd name="T20" fmla="*/ 288446 w 3951"/>
                <a:gd name="T21" fmla="*/ 1547936 h 3950"/>
                <a:gd name="T22" fmla="*/ 288446 w 3951"/>
                <a:gd name="T23" fmla="*/ 771741 h 3950"/>
                <a:gd name="T24" fmla="*/ 1296413 w 3951"/>
                <a:gd name="T25" fmla="*/ 1512755 h 3950"/>
                <a:gd name="T26" fmla="*/ 1296413 w 3951"/>
                <a:gd name="T27" fmla="*/ 1301673 h 3950"/>
                <a:gd name="T28" fmla="*/ 1512406 w 3951"/>
                <a:gd name="T29" fmla="*/ 1266493 h 3950"/>
                <a:gd name="T30" fmla="*/ 1296413 w 3951"/>
                <a:gd name="T31" fmla="*/ 1266493 h 3950"/>
                <a:gd name="T32" fmla="*/ 1512406 w 3951"/>
                <a:gd name="T33" fmla="*/ 806922 h 3950"/>
                <a:gd name="T34" fmla="*/ 1044422 w 3951"/>
                <a:gd name="T35" fmla="*/ 1512755 h 3950"/>
                <a:gd name="T36" fmla="*/ 1044422 w 3951"/>
                <a:gd name="T37" fmla="*/ 1301673 h 3950"/>
                <a:gd name="T38" fmla="*/ 1260415 w 3951"/>
                <a:gd name="T39" fmla="*/ 1266493 h 3950"/>
                <a:gd name="T40" fmla="*/ 1044422 w 3951"/>
                <a:gd name="T41" fmla="*/ 1266493 h 3950"/>
                <a:gd name="T42" fmla="*/ 1260415 w 3951"/>
                <a:gd name="T43" fmla="*/ 806922 h 3950"/>
                <a:gd name="T44" fmla="*/ 792430 w 3951"/>
                <a:gd name="T45" fmla="*/ 1512755 h 3950"/>
                <a:gd name="T46" fmla="*/ 792430 w 3951"/>
                <a:gd name="T47" fmla="*/ 1301673 h 3950"/>
                <a:gd name="T48" fmla="*/ 1008423 w 3951"/>
                <a:gd name="T49" fmla="*/ 1266493 h 3950"/>
                <a:gd name="T50" fmla="*/ 792430 w 3951"/>
                <a:gd name="T51" fmla="*/ 1266493 h 3950"/>
                <a:gd name="T52" fmla="*/ 1008423 w 3951"/>
                <a:gd name="T53" fmla="*/ 806922 h 3950"/>
                <a:gd name="T54" fmla="*/ 540438 w 3951"/>
                <a:gd name="T55" fmla="*/ 1512755 h 3950"/>
                <a:gd name="T56" fmla="*/ 540438 w 3951"/>
                <a:gd name="T57" fmla="*/ 1301673 h 3950"/>
                <a:gd name="T58" fmla="*/ 756431 w 3951"/>
                <a:gd name="T59" fmla="*/ 1266493 h 3950"/>
                <a:gd name="T60" fmla="*/ 540438 w 3951"/>
                <a:gd name="T61" fmla="*/ 1266493 h 3950"/>
                <a:gd name="T62" fmla="*/ 756431 w 3951"/>
                <a:gd name="T63" fmla="*/ 806922 h 3950"/>
                <a:gd name="T64" fmla="*/ 288446 w 3951"/>
                <a:gd name="T65" fmla="*/ 1512755 h 3950"/>
                <a:gd name="T66" fmla="*/ 288446 w 3951"/>
                <a:gd name="T67" fmla="*/ 1301673 h 3950"/>
                <a:gd name="T68" fmla="*/ 504439 w 3951"/>
                <a:gd name="T69" fmla="*/ 1266493 h 3950"/>
                <a:gd name="T70" fmla="*/ 288446 w 3951"/>
                <a:gd name="T71" fmla="*/ 1266493 h 3950"/>
                <a:gd name="T72" fmla="*/ 504439 w 3951"/>
                <a:gd name="T73" fmla="*/ 806922 h 3950"/>
                <a:gd name="T74" fmla="*/ 0 w 3951"/>
                <a:gd name="T75" fmla="*/ 316623 h 3950"/>
                <a:gd name="T76" fmla="*/ 252447 w 3951"/>
                <a:gd name="T77" fmla="*/ 492525 h 3950"/>
                <a:gd name="T78" fmla="*/ 1260415 w 3951"/>
                <a:gd name="T79" fmla="*/ 140721 h 3950"/>
                <a:gd name="T80" fmla="*/ 1548405 w 3951"/>
                <a:gd name="T81" fmla="*/ 140721 h 3950"/>
                <a:gd name="T82" fmla="*/ 1800397 w 3951"/>
                <a:gd name="T83" fmla="*/ 703607 h 3950"/>
                <a:gd name="T84" fmla="*/ 1296413 w 3951"/>
                <a:gd name="T85" fmla="*/ 105541 h 3950"/>
                <a:gd name="T86" fmla="*/ 1512406 w 3951"/>
                <a:gd name="T87" fmla="*/ 457345 h 3950"/>
                <a:gd name="T88" fmla="*/ 288446 w 3951"/>
                <a:gd name="T89" fmla="*/ 105541 h 3950"/>
                <a:gd name="T90" fmla="*/ 504439 w 3951"/>
                <a:gd name="T91" fmla="*/ 457345 h 395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3951" h="3950">
                  <a:moveTo>
                    <a:pt x="3556" y="3950"/>
                  </a:moveTo>
                  <a:cubicBezTo>
                    <a:pt x="396" y="3950"/>
                    <a:pt x="396" y="3950"/>
                    <a:pt x="396" y="3950"/>
                  </a:cubicBezTo>
                  <a:cubicBezTo>
                    <a:pt x="177" y="3950"/>
                    <a:pt x="0" y="3773"/>
                    <a:pt x="0" y="3555"/>
                  </a:cubicBezTo>
                  <a:cubicBezTo>
                    <a:pt x="0" y="1738"/>
                    <a:pt x="0" y="1738"/>
                    <a:pt x="0" y="1738"/>
                  </a:cubicBezTo>
                  <a:cubicBezTo>
                    <a:pt x="244" y="1738"/>
                    <a:pt x="244" y="1738"/>
                    <a:pt x="244" y="1738"/>
                  </a:cubicBezTo>
                  <a:cubicBezTo>
                    <a:pt x="243" y="2424"/>
                    <a:pt x="238" y="3318"/>
                    <a:pt x="238" y="3318"/>
                  </a:cubicBezTo>
                  <a:cubicBezTo>
                    <a:pt x="238" y="3536"/>
                    <a:pt x="494" y="3713"/>
                    <a:pt x="712" y="3713"/>
                  </a:cubicBezTo>
                  <a:cubicBezTo>
                    <a:pt x="3240" y="3713"/>
                    <a:pt x="3240" y="3713"/>
                    <a:pt x="3240" y="3713"/>
                  </a:cubicBezTo>
                  <a:cubicBezTo>
                    <a:pt x="3458" y="3713"/>
                    <a:pt x="3714" y="3536"/>
                    <a:pt x="3714" y="3318"/>
                  </a:cubicBezTo>
                  <a:cubicBezTo>
                    <a:pt x="3714" y="3318"/>
                    <a:pt x="3709" y="2404"/>
                    <a:pt x="3707" y="1738"/>
                  </a:cubicBezTo>
                  <a:cubicBezTo>
                    <a:pt x="3951" y="1738"/>
                    <a:pt x="3951" y="1738"/>
                    <a:pt x="3951" y="1738"/>
                  </a:cubicBezTo>
                  <a:cubicBezTo>
                    <a:pt x="3951" y="3555"/>
                    <a:pt x="3951" y="3555"/>
                    <a:pt x="3951" y="3555"/>
                  </a:cubicBezTo>
                  <a:cubicBezTo>
                    <a:pt x="3951" y="3773"/>
                    <a:pt x="3774" y="3950"/>
                    <a:pt x="3556" y="3950"/>
                  </a:cubicBezTo>
                  <a:close/>
                  <a:moveTo>
                    <a:pt x="1186" y="1733"/>
                  </a:moveTo>
                  <a:cubicBezTo>
                    <a:pt x="1660" y="1733"/>
                    <a:pt x="1660" y="1733"/>
                    <a:pt x="1660" y="1733"/>
                  </a:cubicBezTo>
                  <a:cubicBezTo>
                    <a:pt x="1739" y="1733"/>
                    <a:pt x="1739" y="1733"/>
                    <a:pt x="1739" y="1733"/>
                  </a:cubicBezTo>
                  <a:cubicBezTo>
                    <a:pt x="2213" y="1733"/>
                    <a:pt x="2213" y="1733"/>
                    <a:pt x="2213" y="1733"/>
                  </a:cubicBezTo>
                  <a:cubicBezTo>
                    <a:pt x="2292" y="1733"/>
                    <a:pt x="2292" y="1733"/>
                    <a:pt x="2292" y="1733"/>
                  </a:cubicBezTo>
                  <a:cubicBezTo>
                    <a:pt x="2766" y="1733"/>
                    <a:pt x="2766" y="1733"/>
                    <a:pt x="2766" y="1733"/>
                  </a:cubicBezTo>
                  <a:cubicBezTo>
                    <a:pt x="2845" y="1733"/>
                    <a:pt x="2845" y="1733"/>
                    <a:pt x="2845" y="1733"/>
                  </a:cubicBezTo>
                  <a:cubicBezTo>
                    <a:pt x="3319" y="1733"/>
                    <a:pt x="3319" y="1733"/>
                    <a:pt x="3319" y="1733"/>
                  </a:cubicBezTo>
                  <a:cubicBezTo>
                    <a:pt x="3398" y="1733"/>
                    <a:pt x="3398" y="1733"/>
                    <a:pt x="3398" y="1733"/>
                  </a:cubicBezTo>
                  <a:cubicBezTo>
                    <a:pt x="3398" y="3476"/>
                    <a:pt x="3398" y="3476"/>
                    <a:pt x="3398" y="3476"/>
                  </a:cubicBezTo>
                  <a:cubicBezTo>
                    <a:pt x="3319" y="3476"/>
                    <a:pt x="3319" y="3476"/>
                    <a:pt x="3319" y="3476"/>
                  </a:cubicBezTo>
                  <a:cubicBezTo>
                    <a:pt x="2845" y="3476"/>
                    <a:pt x="2845" y="3476"/>
                    <a:pt x="2845" y="3476"/>
                  </a:cubicBezTo>
                  <a:cubicBezTo>
                    <a:pt x="2766" y="3476"/>
                    <a:pt x="2766" y="3476"/>
                    <a:pt x="2766" y="3476"/>
                  </a:cubicBezTo>
                  <a:cubicBezTo>
                    <a:pt x="2292" y="3476"/>
                    <a:pt x="2292" y="3476"/>
                    <a:pt x="2292" y="3476"/>
                  </a:cubicBezTo>
                  <a:cubicBezTo>
                    <a:pt x="2213" y="3476"/>
                    <a:pt x="2213" y="3476"/>
                    <a:pt x="2213" y="3476"/>
                  </a:cubicBezTo>
                  <a:cubicBezTo>
                    <a:pt x="1739" y="3476"/>
                    <a:pt x="1739" y="3476"/>
                    <a:pt x="1739" y="3476"/>
                  </a:cubicBezTo>
                  <a:cubicBezTo>
                    <a:pt x="1660" y="3476"/>
                    <a:pt x="1660" y="3476"/>
                    <a:pt x="1660" y="3476"/>
                  </a:cubicBezTo>
                  <a:cubicBezTo>
                    <a:pt x="1186" y="3476"/>
                    <a:pt x="1186" y="3476"/>
                    <a:pt x="1186" y="3476"/>
                  </a:cubicBezTo>
                  <a:cubicBezTo>
                    <a:pt x="1107" y="3476"/>
                    <a:pt x="1107" y="3476"/>
                    <a:pt x="1107" y="3476"/>
                  </a:cubicBezTo>
                  <a:cubicBezTo>
                    <a:pt x="633" y="3476"/>
                    <a:pt x="633" y="3476"/>
                    <a:pt x="633" y="3476"/>
                  </a:cubicBezTo>
                  <a:cubicBezTo>
                    <a:pt x="554" y="3476"/>
                    <a:pt x="554" y="3476"/>
                    <a:pt x="554" y="3476"/>
                  </a:cubicBezTo>
                  <a:cubicBezTo>
                    <a:pt x="554" y="1733"/>
                    <a:pt x="554" y="1733"/>
                    <a:pt x="554" y="1733"/>
                  </a:cubicBezTo>
                  <a:cubicBezTo>
                    <a:pt x="633" y="1733"/>
                    <a:pt x="633" y="1733"/>
                    <a:pt x="633" y="1733"/>
                  </a:cubicBezTo>
                  <a:cubicBezTo>
                    <a:pt x="1107" y="1733"/>
                    <a:pt x="1107" y="1733"/>
                    <a:pt x="1107" y="1733"/>
                  </a:cubicBezTo>
                  <a:lnTo>
                    <a:pt x="1186" y="1733"/>
                  </a:lnTo>
                  <a:close/>
                  <a:moveTo>
                    <a:pt x="2845" y="3397"/>
                  </a:moveTo>
                  <a:cubicBezTo>
                    <a:pt x="3319" y="3397"/>
                    <a:pt x="3319" y="3397"/>
                    <a:pt x="3319" y="3397"/>
                  </a:cubicBezTo>
                  <a:cubicBezTo>
                    <a:pt x="3319" y="2923"/>
                    <a:pt x="3319" y="2923"/>
                    <a:pt x="3319" y="2923"/>
                  </a:cubicBezTo>
                  <a:cubicBezTo>
                    <a:pt x="2845" y="2923"/>
                    <a:pt x="2845" y="2923"/>
                    <a:pt x="2845" y="2923"/>
                  </a:cubicBezTo>
                  <a:lnTo>
                    <a:pt x="2845" y="3397"/>
                  </a:lnTo>
                  <a:close/>
                  <a:moveTo>
                    <a:pt x="2845" y="2844"/>
                  </a:moveTo>
                  <a:cubicBezTo>
                    <a:pt x="3319" y="2844"/>
                    <a:pt x="3319" y="2844"/>
                    <a:pt x="3319" y="2844"/>
                  </a:cubicBezTo>
                  <a:cubicBezTo>
                    <a:pt x="3319" y="2370"/>
                    <a:pt x="3319" y="2370"/>
                    <a:pt x="3319" y="2370"/>
                  </a:cubicBezTo>
                  <a:cubicBezTo>
                    <a:pt x="2845" y="2370"/>
                    <a:pt x="2845" y="2370"/>
                    <a:pt x="2845" y="2370"/>
                  </a:cubicBezTo>
                  <a:lnTo>
                    <a:pt x="2845" y="2844"/>
                  </a:lnTo>
                  <a:close/>
                  <a:moveTo>
                    <a:pt x="2845" y="2291"/>
                  </a:moveTo>
                  <a:cubicBezTo>
                    <a:pt x="3319" y="2291"/>
                    <a:pt x="3319" y="2291"/>
                    <a:pt x="3319" y="2291"/>
                  </a:cubicBezTo>
                  <a:cubicBezTo>
                    <a:pt x="3319" y="1812"/>
                    <a:pt x="3319" y="1812"/>
                    <a:pt x="3319" y="1812"/>
                  </a:cubicBezTo>
                  <a:cubicBezTo>
                    <a:pt x="2845" y="1812"/>
                    <a:pt x="2845" y="1812"/>
                    <a:pt x="2845" y="1812"/>
                  </a:cubicBezTo>
                  <a:lnTo>
                    <a:pt x="2845" y="2291"/>
                  </a:lnTo>
                  <a:close/>
                  <a:moveTo>
                    <a:pt x="2292" y="3397"/>
                  </a:moveTo>
                  <a:cubicBezTo>
                    <a:pt x="2766" y="3397"/>
                    <a:pt x="2766" y="3397"/>
                    <a:pt x="2766" y="3397"/>
                  </a:cubicBezTo>
                  <a:cubicBezTo>
                    <a:pt x="2766" y="2923"/>
                    <a:pt x="2766" y="2923"/>
                    <a:pt x="2766" y="2923"/>
                  </a:cubicBezTo>
                  <a:cubicBezTo>
                    <a:pt x="2292" y="2923"/>
                    <a:pt x="2292" y="2923"/>
                    <a:pt x="2292" y="2923"/>
                  </a:cubicBezTo>
                  <a:lnTo>
                    <a:pt x="2292" y="3397"/>
                  </a:lnTo>
                  <a:close/>
                  <a:moveTo>
                    <a:pt x="2292" y="2844"/>
                  </a:moveTo>
                  <a:cubicBezTo>
                    <a:pt x="2766" y="2844"/>
                    <a:pt x="2766" y="2844"/>
                    <a:pt x="2766" y="2844"/>
                  </a:cubicBezTo>
                  <a:cubicBezTo>
                    <a:pt x="2766" y="2370"/>
                    <a:pt x="2766" y="2370"/>
                    <a:pt x="2766" y="2370"/>
                  </a:cubicBezTo>
                  <a:cubicBezTo>
                    <a:pt x="2292" y="2370"/>
                    <a:pt x="2292" y="2370"/>
                    <a:pt x="2292" y="2370"/>
                  </a:cubicBezTo>
                  <a:lnTo>
                    <a:pt x="2292" y="2844"/>
                  </a:lnTo>
                  <a:close/>
                  <a:moveTo>
                    <a:pt x="2292" y="2291"/>
                  </a:moveTo>
                  <a:cubicBezTo>
                    <a:pt x="2766" y="2291"/>
                    <a:pt x="2766" y="2291"/>
                    <a:pt x="2766" y="2291"/>
                  </a:cubicBezTo>
                  <a:cubicBezTo>
                    <a:pt x="2766" y="1812"/>
                    <a:pt x="2766" y="1812"/>
                    <a:pt x="2766" y="1812"/>
                  </a:cubicBezTo>
                  <a:cubicBezTo>
                    <a:pt x="2292" y="1812"/>
                    <a:pt x="2292" y="1812"/>
                    <a:pt x="2292" y="1812"/>
                  </a:cubicBezTo>
                  <a:lnTo>
                    <a:pt x="2292" y="2291"/>
                  </a:lnTo>
                  <a:close/>
                  <a:moveTo>
                    <a:pt x="1739" y="3397"/>
                  </a:moveTo>
                  <a:cubicBezTo>
                    <a:pt x="2213" y="3397"/>
                    <a:pt x="2213" y="3397"/>
                    <a:pt x="2213" y="3397"/>
                  </a:cubicBezTo>
                  <a:cubicBezTo>
                    <a:pt x="2213" y="2923"/>
                    <a:pt x="2213" y="2923"/>
                    <a:pt x="2213" y="2923"/>
                  </a:cubicBezTo>
                  <a:cubicBezTo>
                    <a:pt x="1739" y="2923"/>
                    <a:pt x="1739" y="2923"/>
                    <a:pt x="1739" y="2923"/>
                  </a:cubicBezTo>
                  <a:lnTo>
                    <a:pt x="1739" y="3397"/>
                  </a:lnTo>
                  <a:close/>
                  <a:moveTo>
                    <a:pt x="1739" y="2844"/>
                  </a:moveTo>
                  <a:cubicBezTo>
                    <a:pt x="2213" y="2844"/>
                    <a:pt x="2213" y="2844"/>
                    <a:pt x="2213" y="2844"/>
                  </a:cubicBezTo>
                  <a:cubicBezTo>
                    <a:pt x="2213" y="2370"/>
                    <a:pt x="2213" y="2370"/>
                    <a:pt x="2213" y="2370"/>
                  </a:cubicBezTo>
                  <a:cubicBezTo>
                    <a:pt x="1739" y="2370"/>
                    <a:pt x="1739" y="2370"/>
                    <a:pt x="1739" y="2370"/>
                  </a:cubicBezTo>
                  <a:lnTo>
                    <a:pt x="1739" y="2844"/>
                  </a:lnTo>
                  <a:close/>
                  <a:moveTo>
                    <a:pt x="1739" y="2291"/>
                  </a:moveTo>
                  <a:cubicBezTo>
                    <a:pt x="2213" y="2291"/>
                    <a:pt x="2213" y="2291"/>
                    <a:pt x="2213" y="2291"/>
                  </a:cubicBezTo>
                  <a:cubicBezTo>
                    <a:pt x="2213" y="1812"/>
                    <a:pt x="2213" y="1812"/>
                    <a:pt x="2213" y="1812"/>
                  </a:cubicBezTo>
                  <a:cubicBezTo>
                    <a:pt x="1739" y="1812"/>
                    <a:pt x="1739" y="1812"/>
                    <a:pt x="1739" y="1812"/>
                  </a:cubicBezTo>
                  <a:lnTo>
                    <a:pt x="1739" y="2291"/>
                  </a:lnTo>
                  <a:close/>
                  <a:moveTo>
                    <a:pt x="1186" y="3397"/>
                  </a:moveTo>
                  <a:cubicBezTo>
                    <a:pt x="1660" y="3397"/>
                    <a:pt x="1660" y="3397"/>
                    <a:pt x="1660" y="3397"/>
                  </a:cubicBezTo>
                  <a:cubicBezTo>
                    <a:pt x="1660" y="2923"/>
                    <a:pt x="1660" y="2923"/>
                    <a:pt x="1660" y="2923"/>
                  </a:cubicBezTo>
                  <a:cubicBezTo>
                    <a:pt x="1186" y="2923"/>
                    <a:pt x="1186" y="2923"/>
                    <a:pt x="1186" y="2923"/>
                  </a:cubicBezTo>
                  <a:lnTo>
                    <a:pt x="1186" y="3397"/>
                  </a:lnTo>
                  <a:close/>
                  <a:moveTo>
                    <a:pt x="1186" y="2844"/>
                  </a:moveTo>
                  <a:cubicBezTo>
                    <a:pt x="1660" y="2844"/>
                    <a:pt x="1660" y="2844"/>
                    <a:pt x="1660" y="2844"/>
                  </a:cubicBezTo>
                  <a:cubicBezTo>
                    <a:pt x="1660" y="2370"/>
                    <a:pt x="1660" y="2370"/>
                    <a:pt x="1660" y="2370"/>
                  </a:cubicBezTo>
                  <a:cubicBezTo>
                    <a:pt x="1186" y="2370"/>
                    <a:pt x="1186" y="2370"/>
                    <a:pt x="1186" y="2370"/>
                  </a:cubicBezTo>
                  <a:lnTo>
                    <a:pt x="1186" y="2844"/>
                  </a:lnTo>
                  <a:close/>
                  <a:moveTo>
                    <a:pt x="1186" y="2291"/>
                  </a:moveTo>
                  <a:cubicBezTo>
                    <a:pt x="1660" y="2291"/>
                    <a:pt x="1660" y="2291"/>
                    <a:pt x="1660" y="2291"/>
                  </a:cubicBezTo>
                  <a:cubicBezTo>
                    <a:pt x="1660" y="1812"/>
                    <a:pt x="1660" y="1812"/>
                    <a:pt x="1660" y="1812"/>
                  </a:cubicBezTo>
                  <a:cubicBezTo>
                    <a:pt x="1186" y="1812"/>
                    <a:pt x="1186" y="1812"/>
                    <a:pt x="1186" y="1812"/>
                  </a:cubicBezTo>
                  <a:lnTo>
                    <a:pt x="1186" y="2291"/>
                  </a:lnTo>
                  <a:close/>
                  <a:moveTo>
                    <a:pt x="633" y="3397"/>
                  </a:moveTo>
                  <a:cubicBezTo>
                    <a:pt x="1107" y="3397"/>
                    <a:pt x="1107" y="3397"/>
                    <a:pt x="1107" y="3397"/>
                  </a:cubicBezTo>
                  <a:cubicBezTo>
                    <a:pt x="1107" y="2923"/>
                    <a:pt x="1107" y="2923"/>
                    <a:pt x="1107" y="2923"/>
                  </a:cubicBezTo>
                  <a:cubicBezTo>
                    <a:pt x="633" y="2923"/>
                    <a:pt x="633" y="2923"/>
                    <a:pt x="633" y="2923"/>
                  </a:cubicBezTo>
                  <a:lnTo>
                    <a:pt x="633" y="3397"/>
                  </a:lnTo>
                  <a:close/>
                  <a:moveTo>
                    <a:pt x="633" y="2844"/>
                  </a:moveTo>
                  <a:cubicBezTo>
                    <a:pt x="1107" y="2844"/>
                    <a:pt x="1107" y="2844"/>
                    <a:pt x="1107" y="2844"/>
                  </a:cubicBezTo>
                  <a:cubicBezTo>
                    <a:pt x="1107" y="2370"/>
                    <a:pt x="1107" y="2370"/>
                    <a:pt x="1107" y="2370"/>
                  </a:cubicBezTo>
                  <a:cubicBezTo>
                    <a:pt x="633" y="2370"/>
                    <a:pt x="633" y="2370"/>
                    <a:pt x="633" y="2370"/>
                  </a:cubicBezTo>
                  <a:lnTo>
                    <a:pt x="633" y="2844"/>
                  </a:lnTo>
                  <a:close/>
                  <a:moveTo>
                    <a:pt x="633" y="2291"/>
                  </a:moveTo>
                  <a:cubicBezTo>
                    <a:pt x="1107" y="2291"/>
                    <a:pt x="1107" y="2291"/>
                    <a:pt x="1107" y="2291"/>
                  </a:cubicBezTo>
                  <a:cubicBezTo>
                    <a:pt x="1107" y="1812"/>
                    <a:pt x="1107" y="1812"/>
                    <a:pt x="1107" y="1812"/>
                  </a:cubicBezTo>
                  <a:cubicBezTo>
                    <a:pt x="633" y="1812"/>
                    <a:pt x="633" y="1812"/>
                    <a:pt x="633" y="1812"/>
                  </a:cubicBezTo>
                  <a:lnTo>
                    <a:pt x="633" y="2291"/>
                  </a:lnTo>
                  <a:close/>
                  <a:moveTo>
                    <a:pt x="0" y="711"/>
                  </a:moveTo>
                  <a:cubicBezTo>
                    <a:pt x="0" y="493"/>
                    <a:pt x="177" y="316"/>
                    <a:pt x="396" y="316"/>
                  </a:cubicBezTo>
                  <a:cubicBezTo>
                    <a:pt x="554" y="316"/>
                    <a:pt x="554" y="316"/>
                    <a:pt x="554" y="316"/>
                  </a:cubicBezTo>
                  <a:cubicBezTo>
                    <a:pt x="554" y="1106"/>
                    <a:pt x="554" y="1106"/>
                    <a:pt x="554" y="1106"/>
                  </a:cubicBezTo>
                  <a:cubicBezTo>
                    <a:pt x="870" y="1106"/>
                    <a:pt x="858" y="1106"/>
                    <a:pt x="1186" y="1106"/>
                  </a:cubicBezTo>
                  <a:cubicBezTo>
                    <a:pt x="1186" y="316"/>
                    <a:pt x="1186" y="316"/>
                    <a:pt x="1186" y="316"/>
                  </a:cubicBezTo>
                  <a:cubicBezTo>
                    <a:pt x="2766" y="316"/>
                    <a:pt x="2766" y="316"/>
                    <a:pt x="2766" y="316"/>
                  </a:cubicBezTo>
                  <a:cubicBezTo>
                    <a:pt x="2766" y="1106"/>
                    <a:pt x="2766" y="1106"/>
                    <a:pt x="2766" y="1106"/>
                  </a:cubicBezTo>
                  <a:cubicBezTo>
                    <a:pt x="3070" y="1106"/>
                    <a:pt x="3070" y="1106"/>
                    <a:pt x="3398" y="1106"/>
                  </a:cubicBezTo>
                  <a:cubicBezTo>
                    <a:pt x="3398" y="316"/>
                    <a:pt x="3398" y="316"/>
                    <a:pt x="3398" y="316"/>
                  </a:cubicBezTo>
                  <a:cubicBezTo>
                    <a:pt x="3556" y="316"/>
                    <a:pt x="3556" y="316"/>
                    <a:pt x="3556" y="316"/>
                  </a:cubicBezTo>
                  <a:cubicBezTo>
                    <a:pt x="3774" y="316"/>
                    <a:pt x="3951" y="493"/>
                    <a:pt x="3951" y="711"/>
                  </a:cubicBezTo>
                  <a:cubicBezTo>
                    <a:pt x="3951" y="1580"/>
                    <a:pt x="3951" y="1580"/>
                    <a:pt x="3951" y="1580"/>
                  </a:cubicBezTo>
                  <a:cubicBezTo>
                    <a:pt x="2260" y="1580"/>
                    <a:pt x="1897" y="1580"/>
                    <a:pt x="0" y="1580"/>
                  </a:cubicBezTo>
                  <a:lnTo>
                    <a:pt x="0" y="711"/>
                  </a:lnTo>
                  <a:close/>
                  <a:moveTo>
                    <a:pt x="2845" y="237"/>
                  </a:moveTo>
                  <a:cubicBezTo>
                    <a:pt x="2845" y="106"/>
                    <a:pt x="2951" y="0"/>
                    <a:pt x="3082" y="0"/>
                  </a:cubicBezTo>
                  <a:cubicBezTo>
                    <a:pt x="3213" y="0"/>
                    <a:pt x="3319" y="106"/>
                    <a:pt x="3319" y="237"/>
                  </a:cubicBezTo>
                  <a:cubicBezTo>
                    <a:pt x="3319" y="1027"/>
                    <a:pt x="3319" y="1027"/>
                    <a:pt x="3319" y="1027"/>
                  </a:cubicBezTo>
                  <a:cubicBezTo>
                    <a:pt x="3319" y="1027"/>
                    <a:pt x="3138" y="1027"/>
                    <a:pt x="2845" y="1027"/>
                  </a:cubicBezTo>
                  <a:cubicBezTo>
                    <a:pt x="2845" y="891"/>
                    <a:pt x="2845" y="237"/>
                    <a:pt x="2845" y="237"/>
                  </a:cubicBezTo>
                  <a:close/>
                  <a:moveTo>
                    <a:pt x="633" y="237"/>
                  </a:moveTo>
                  <a:cubicBezTo>
                    <a:pt x="633" y="106"/>
                    <a:pt x="739" y="0"/>
                    <a:pt x="870" y="0"/>
                  </a:cubicBezTo>
                  <a:cubicBezTo>
                    <a:pt x="1001" y="0"/>
                    <a:pt x="1107" y="106"/>
                    <a:pt x="1107" y="237"/>
                  </a:cubicBezTo>
                  <a:cubicBezTo>
                    <a:pt x="1107" y="1027"/>
                    <a:pt x="1107" y="1027"/>
                    <a:pt x="1107" y="1027"/>
                  </a:cubicBezTo>
                  <a:cubicBezTo>
                    <a:pt x="1107" y="1027"/>
                    <a:pt x="847" y="1027"/>
                    <a:pt x="633" y="1027"/>
                  </a:cubicBezTo>
                  <a:cubicBezTo>
                    <a:pt x="633" y="1072"/>
                    <a:pt x="633" y="237"/>
                    <a:pt x="633" y="23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9284335" y="3016885"/>
            <a:ext cx="1439545" cy="1439545"/>
            <a:chOff x="9283968" y="2511360"/>
            <a:chExt cx="1439232" cy="1439232"/>
          </a:xfrm>
        </p:grpSpPr>
        <p:sp>
          <p:nvSpPr>
            <p:cNvPr id="30" name="iṩ1iḍé"/>
            <p:cNvSpPr/>
            <p:nvPr/>
          </p:nvSpPr>
          <p:spPr bwMode="auto">
            <a:xfrm rot="2700000">
              <a:off x="9283968" y="2511360"/>
              <a:ext cx="1439232" cy="1439232"/>
            </a:xfrm>
            <a:prstGeom prst="roundRect">
              <a:avLst>
                <a:gd name="adj" fmla="val 4945"/>
              </a:avLst>
            </a:prstGeom>
            <a:solidFill>
              <a:schemeClr val="bg1">
                <a:lumMod val="75000"/>
              </a:schemeClr>
            </a:solidFill>
            <a:ln w="19050">
              <a:solidFill>
                <a:schemeClr val="bg1"/>
              </a:solidFill>
              <a:round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</a:p>
          </p:txBody>
        </p:sp>
        <p:sp>
          <p:nvSpPr>
            <p:cNvPr id="31" name="íṥḻiḑê"/>
            <p:cNvSpPr/>
            <p:nvPr/>
          </p:nvSpPr>
          <p:spPr bwMode="auto">
            <a:xfrm>
              <a:off x="9697235" y="2939434"/>
              <a:ext cx="612698" cy="583084"/>
            </a:xfrm>
            <a:custGeom>
              <a:avLst/>
              <a:gdLst>
                <a:gd name="T0" fmla="*/ 2147483646 w 5871"/>
                <a:gd name="T1" fmla="*/ 2147483646 h 5585"/>
                <a:gd name="T2" fmla="*/ 2147483646 w 5871"/>
                <a:gd name="T3" fmla="*/ 2147483646 h 5585"/>
                <a:gd name="T4" fmla="*/ 2147483646 w 5871"/>
                <a:gd name="T5" fmla="*/ 2147483646 h 5585"/>
                <a:gd name="T6" fmla="*/ 2147483646 w 5871"/>
                <a:gd name="T7" fmla="*/ 2147483646 h 5585"/>
                <a:gd name="T8" fmla="*/ 2147483646 w 5871"/>
                <a:gd name="T9" fmla="*/ 2147483646 h 5585"/>
                <a:gd name="T10" fmla="*/ 2147483646 w 5871"/>
                <a:gd name="T11" fmla="*/ 2147483646 h 5585"/>
                <a:gd name="T12" fmla="*/ 2147483646 w 5871"/>
                <a:gd name="T13" fmla="*/ 2147483646 h 5585"/>
                <a:gd name="T14" fmla="*/ 2147483646 w 5871"/>
                <a:gd name="T15" fmla="*/ 2147483646 h 5585"/>
                <a:gd name="T16" fmla="*/ 2147483646 w 5871"/>
                <a:gd name="T17" fmla="*/ 2147483646 h 5585"/>
                <a:gd name="T18" fmla="*/ 2147483646 w 5871"/>
                <a:gd name="T19" fmla="*/ 2147483646 h 5585"/>
                <a:gd name="T20" fmla="*/ 2147483646 w 5871"/>
                <a:gd name="T21" fmla="*/ 2147483646 h 5585"/>
                <a:gd name="T22" fmla="*/ 2147483646 w 5871"/>
                <a:gd name="T23" fmla="*/ 2147483646 h 5585"/>
                <a:gd name="T24" fmla="*/ 2147483646 w 5871"/>
                <a:gd name="T25" fmla="*/ 2147483646 h 5585"/>
                <a:gd name="T26" fmla="*/ 2147483646 w 5871"/>
                <a:gd name="T27" fmla="*/ 2147483646 h 5585"/>
                <a:gd name="T28" fmla="*/ 2147483646 w 5871"/>
                <a:gd name="T29" fmla="*/ 2147483646 h 5585"/>
                <a:gd name="T30" fmla="*/ 2147483646 w 5871"/>
                <a:gd name="T31" fmla="*/ 2147483646 h 5585"/>
                <a:gd name="T32" fmla="*/ 2147483646 w 5871"/>
                <a:gd name="T33" fmla="*/ 2147483646 h 5585"/>
                <a:gd name="T34" fmla="*/ 2147483646 w 5871"/>
                <a:gd name="T35" fmla="*/ 2147483646 h 5585"/>
                <a:gd name="T36" fmla="*/ 2147483646 w 5871"/>
                <a:gd name="T37" fmla="*/ 2147483646 h 5585"/>
                <a:gd name="T38" fmla="*/ 2147483646 w 5871"/>
                <a:gd name="T39" fmla="*/ 2147483646 h 5585"/>
                <a:gd name="T40" fmla="*/ 2147483646 w 5871"/>
                <a:gd name="T41" fmla="*/ 2147483646 h 5585"/>
                <a:gd name="T42" fmla="*/ 2147483646 w 5871"/>
                <a:gd name="T43" fmla="*/ 2147483646 h 5585"/>
                <a:gd name="T44" fmla="*/ 2147483646 w 5871"/>
                <a:gd name="T45" fmla="*/ 2147483646 h 5585"/>
                <a:gd name="T46" fmla="*/ 2147483646 w 5871"/>
                <a:gd name="T47" fmla="*/ 2147483646 h 5585"/>
                <a:gd name="T48" fmla="*/ 2147483646 w 5871"/>
                <a:gd name="T49" fmla="*/ 2147483646 h 5585"/>
                <a:gd name="T50" fmla="*/ 2147483646 w 5871"/>
                <a:gd name="T51" fmla="*/ 2147483646 h 5585"/>
                <a:gd name="T52" fmla="*/ 2147483646 w 5871"/>
                <a:gd name="T53" fmla="*/ 2147483646 h 5585"/>
                <a:gd name="T54" fmla="*/ 2147483646 w 5871"/>
                <a:gd name="T55" fmla="*/ 2147483646 h 5585"/>
                <a:gd name="T56" fmla="*/ 2147483646 w 5871"/>
                <a:gd name="T57" fmla="*/ 2147483646 h 5585"/>
                <a:gd name="T58" fmla="*/ 2147483646 w 5871"/>
                <a:gd name="T59" fmla="*/ 2147483646 h 5585"/>
                <a:gd name="T60" fmla="*/ 2147483646 w 5871"/>
                <a:gd name="T61" fmla="*/ 2147483646 h 5585"/>
                <a:gd name="T62" fmla="*/ 2147483646 w 5871"/>
                <a:gd name="T63" fmla="*/ 2147483646 h 5585"/>
                <a:gd name="T64" fmla="*/ 2147483646 w 5871"/>
                <a:gd name="T65" fmla="*/ 2147483646 h 5585"/>
                <a:gd name="T66" fmla="*/ 2147483646 w 5871"/>
                <a:gd name="T67" fmla="*/ 2147483646 h 5585"/>
                <a:gd name="T68" fmla="*/ 2147483646 w 5871"/>
                <a:gd name="T69" fmla="*/ 2147483646 h 5585"/>
                <a:gd name="T70" fmla="*/ 2147483646 w 5871"/>
                <a:gd name="T71" fmla="*/ 2147483646 h 5585"/>
                <a:gd name="T72" fmla="*/ 2147483646 w 5871"/>
                <a:gd name="T73" fmla="*/ 2147483646 h 5585"/>
                <a:gd name="T74" fmla="*/ 2147483646 w 5871"/>
                <a:gd name="T75" fmla="*/ 2147483646 h 5585"/>
                <a:gd name="T76" fmla="*/ 2147483646 w 5871"/>
                <a:gd name="T77" fmla="*/ 2147483646 h 5585"/>
                <a:gd name="T78" fmla="*/ 2147483646 w 5871"/>
                <a:gd name="T79" fmla="*/ 2147483646 h 5585"/>
                <a:gd name="T80" fmla="*/ 2147483646 w 5871"/>
                <a:gd name="T81" fmla="*/ 2147483646 h 5585"/>
                <a:gd name="T82" fmla="*/ 2147483646 w 5871"/>
                <a:gd name="T83" fmla="*/ 2147483646 h 5585"/>
                <a:gd name="T84" fmla="*/ 2147483646 w 5871"/>
                <a:gd name="T85" fmla="*/ 2147483646 h 5585"/>
                <a:gd name="T86" fmla="*/ 2147483646 w 5871"/>
                <a:gd name="T87" fmla="*/ 2147483646 h 5585"/>
                <a:gd name="T88" fmla="*/ 2147483646 w 5871"/>
                <a:gd name="T89" fmla="*/ 2147483646 h 5585"/>
                <a:gd name="T90" fmla="*/ 2147483646 w 5871"/>
                <a:gd name="T91" fmla="*/ 2147483646 h 5585"/>
                <a:gd name="T92" fmla="*/ 2147483646 w 5871"/>
                <a:gd name="T93" fmla="*/ 2147483646 h 5585"/>
                <a:gd name="T94" fmla="*/ 2147483646 w 5871"/>
                <a:gd name="T95" fmla="*/ 2147483646 h 5585"/>
                <a:gd name="T96" fmla="*/ 2147483646 w 5871"/>
                <a:gd name="T97" fmla="*/ 2147483646 h 5585"/>
                <a:gd name="T98" fmla="*/ 2147483646 w 5871"/>
                <a:gd name="T99" fmla="*/ 2147483646 h 5585"/>
                <a:gd name="T100" fmla="*/ 2147483646 w 5871"/>
                <a:gd name="T101" fmla="*/ 2147483646 h 5585"/>
                <a:gd name="T102" fmla="*/ 2147483646 w 5871"/>
                <a:gd name="T103" fmla="*/ 2147483646 h 5585"/>
                <a:gd name="T104" fmla="*/ 0 w 5871"/>
                <a:gd name="T105" fmla="*/ 2147483646 h 5585"/>
                <a:gd name="T106" fmla="*/ 2147483646 w 5871"/>
                <a:gd name="T107" fmla="*/ 0 h 5585"/>
                <a:gd name="T108" fmla="*/ 2147483646 w 5871"/>
                <a:gd name="T109" fmla="*/ 2147483646 h 5585"/>
                <a:gd name="T110" fmla="*/ 2147483646 w 5871"/>
                <a:gd name="T111" fmla="*/ 2147483646 h 558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5871" h="5585">
                  <a:moveTo>
                    <a:pt x="774" y="374"/>
                  </a:moveTo>
                  <a:lnTo>
                    <a:pt x="774" y="1910"/>
                  </a:lnTo>
                  <a:lnTo>
                    <a:pt x="5107" y="1910"/>
                  </a:lnTo>
                  <a:lnTo>
                    <a:pt x="5107" y="374"/>
                  </a:lnTo>
                  <a:lnTo>
                    <a:pt x="774" y="374"/>
                  </a:lnTo>
                  <a:close/>
                  <a:moveTo>
                    <a:pt x="1597" y="3265"/>
                  </a:moveTo>
                  <a:lnTo>
                    <a:pt x="1597" y="3265"/>
                  </a:lnTo>
                  <a:lnTo>
                    <a:pt x="1591" y="3265"/>
                  </a:lnTo>
                  <a:lnTo>
                    <a:pt x="1587" y="3265"/>
                  </a:lnTo>
                  <a:lnTo>
                    <a:pt x="1586" y="3265"/>
                  </a:lnTo>
                  <a:lnTo>
                    <a:pt x="1581" y="3265"/>
                  </a:lnTo>
                  <a:lnTo>
                    <a:pt x="1576" y="3265"/>
                  </a:lnTo>
                  <a:lnTo>
                    <a:pt x="1571" y="3265"/>
                  </a:lnTo>
                  <a:lnTo>
                    <a:pt x="1570" y="3265"/>
                  </a:lnTo>
                  <a:lnTo>
                    <a:pt x="1566" y="3265"/>
                  </a:lnTo>
                  <a:lnTo>
                    <a:pt x="1560" y="3265"/>
                  </a:lnTo>
                  <a:lnTo>
                    <a:pt x="1555" y="3265"/>
                  </a:lnTo>
                  <a:lnTo>
                    <a:pt x="1550" y="3265"/>
                  </a:lnTo>
                  <a:lnTo>
                    <a:pt x="1545" y="3265"/>
                  </a:lnTo>
                  <a:lnTo>
                    <a:pt x="1540" y="3265"/>
                  </a:lnTo>
                  <a:lnTo>
                    <a:pt x="1539" y="3265"/>
                  </a:lnTo>
                  <a:lnTo>
                    <a:pt x="1535" y="3265"/>
                  </a:lnTo>
                  <a:lnTo>
                    <a:pt x="1529" y="3265"/>
                  </a:lnTo>
                  <a:lnTo>
                    <a:pt x="1525" y="3265"/>
                  </a:lnTo>
                  <a:lnTo>
                    <a:pt x="1524" y="3265"/>
                  </a:lnTo>
                  <a:lnTo>
                    <a:pt x="1519" y="3265"/>
                  </a:lnTo>
                  <a:lnTo>
                    <a:pt x="1514" y="3265"/>
                  </a:lnTo>
                  <a:lnTo>
                    <a:pt x="1509" y="3265"/>
                  </a:lnTo>
                  <a:lnTo>
                    <a:pt x="1508" y="3265"/>
                  </a:lnTo>
                  <a:lnTo>
                    <a:pt x="1504" y="3265"/>
                  </a:lnTo>
                  <a:lnTo>
                    <a:pt x="1498" y="3265"/>
                  </a:lnTo>
                  <a:lnTo>
                    <a:pt x="1494" y="3265"/>
                  </a:lnTo>
                  <a:lnTo>
                    <a:pt x="1493" y="3265"/>
                  </a:lnTo>
                  <a:lnTo>
                    <a:pt x="1488" y="3265"/>
                  </a:lnTo>
                  <a:lnTo>
                    <a:pt x="1483" y="3265"/>
                  </a:lnTo>
                  <a:lnTo>
                    <a:pt x="1478" y="3265"/>
                  </a:lnTo>
                  <a:lnTo>
                    <a:pt x="1477" y="3265"/>
                  </a:lnTo>
                  <a:lnTo>
                    <a:pt x="1473" y="3265"/>
                  </a:lnTo>
                  <a:lnTo>
                    <a:pt x="1467" y="3265"/>
                  </a:lnTo>
                  <a:lnTo>
                    <a:pt x="1463" y="3265"/>
                  </a:lnTo>
                  <a:lnTo>
                    <a:pt x="1462" y="3265"/>
                  </a:lnTo>
                  <a:lnTo>
                    <a:pt x="1457" y="3265"/>
                  </a:lnTo>
                  <a:lnTo>
                    <a:pt x="1452" y="3265"/>
                  </a:lnTo>
                  <a:lnTo>
                    <a:pt x="1446" y="3265"/>
                  </a:lnTo>
                  <a:lnTo>
                    <a:pt x="1442" y="3265"/>
                  </a:lnTo>
                  <a:lnTo>
                    <a:pt x="1266" y="3265"/>
                  </a:lnTo>
                  <a:lnTo>
                    <a:pt x="1345" y="3830"/>
                  </a:lnTo>
                  <a:lnTo>
                    <a:pt x="1294" y="3911"/>
                  </a:lnTo>
                  <a:lnTo>
                    <a:pt x="1345" y="3977"/>
                  </a:lnTo>
                  <a:lnTo>
                    <a:pt x="1117" y="4116"/>
                  </a:lnTo>
                  <a:lnTo>
                    <a:pt x="1112" y="4144"/>
                  </a:lnTo>
                  <a:lnTo>
                    <a:pt x="1106" y="4173"/>
                  </a:lnTo>
                  <a:lnTo>
                    <a:pt x="1103" y="4201"/>
                  </a:lnTo>
                  <a:lnTo>
                    <a:pt x="1099" y="4228"/>
                  </a:lnTo>
                  <a:lnTo>
                    <a:pt x="1097" y="4255"/>
                  </a:lnTo>
                  <a:lnTo>
                    <a:pt x="1096" y="4281"/>
                  </a:lnTo>
                  <a:lnTo>
                    <a:pt x="1096" y="4308"/>
                  </a:lnTo>
                  <a:lnTo>
                    <a:pt x="1096" y="4333"/>
                  </a:lnTo>
                  <a:lnTo>
                    <a:pt x="1097" y="4359"/>
                  </a:lnTo>
                  <a:lnTo>
                    <a:pt x="1098" y="4383"/>
                  </a:lnTo>
                  <a:lnTo>
                    <a:pt x="1100" y="4407"/>
                  </a:lnTo>
                  <a:lnTo>
                    <a:pt x="1104" y="4432"/>
                  </a:lnTo>
                  <a:lnTo>
                    <a:pt x="1112" y="4478"/>
                  </a:lnTo>
                  <a:lnTo>
                    <a:pt x="1121" y="4523"/>
                  </a:lnTo>
                  <a:lnTo>
                    <a:pt x="1133" y="4568"/>
                  </a:lnTo>
                  <a:lnTo>
                    <a:pt x="1147" y="4611"/>
                  </a:lnTo>
                  <a:lnTo>
                    <a:pt x="1162" y="4653"/>
                  </a:lnTo>
                  <a:lnTo>
                    <a:pt x="1179" y="4694"/>
                  </a:lnTo>
                  <a:lnTo>
                    <a:pt x="1198" y="4733"/>
                  </a:lnTo>
                  <a:lnTo>
                    <a:pt x="1218" y="4772"/>
                  </a:lnTo>
                  <a:lnTo>
                    <a:pt x="1238" y="4812"/>
                  </a:lnTo>
                  <a:lnTo>
                    <a:pt x="1259" y="4849"/>
                  </a:lnTo>
                  <a:lnTo>
                    <a:pt x="774" y="4849"/>
                  </a:lnTo>
                  <a:lnTo>
                    <a:pt x="774" y="2135"/>
                  </a:lnTo>
                  <a:lnTo>
                    <a:pt x="2185" y="2135"/>
                  </a:lnTo>
                  <a:lnTo>
                    <a:pt x="2185" y="4849"/>
                  </a:lnTo>
                  <a:lnTo>
                    <a:pt x="1780" y="4849"/>
                  </a:lnTo>
                  <a:lnTo>
                    <a:pt x="1801" y="4812"/>
                  </a:lnTo>
                  <a:lnTo>
                    <a:pt x="1821" y="4772"/>
                  </a:lnTo>
                  <a:lnTo>
                    <a:pt x="1841" y="4733"/>
                  </a:lnTo>
                  <a:lnTo>
                    <a:pt x="1859" y="4694"/>
                  </a:lnTo>
                  <a:lnTo>
                    <a:pt x="1876" y="4653"/>
                  </a:lnTo>
                  <a:lnTo>
                    <a:pt x="1892" y="4611"/>
                  </a:lnTo>
                  <a:lnTo>
                    <a:pt x="1905" y="4568"/>
                  </a:lnTo>
                  <a:lnTo>
                    <a:pt x="1917" y="4523"/>
                  </a:lnTo>
                  <a:lnTo>
                    <a:pt x="1927" y="4478"/>
                  </a:lnTo>
                  <a:lnTo>
                    <a:pt x="1935" y="4432"/>
                  </a:lnTo>
                  <a:lnTo>
                    <a:pt x="1938" y="4407"/>
                  </a:lnTo>
                  <a:lnTo>
                    <a:pt x="1941" y="4383"/>
                  </a:lnTo>
                  <a:lnTo>
                    <a:pt x="1942" y="4359"/>
                  </a:lnTo>
                  <a:lnTo>
                    <a:pt x="1943" y="4333"/>
                  </a:lnTo>
                  <a:lnTo>
                    <a:pt x="1943" y="4308"/>
                  </a:lnTo>
                  <a:lnTo>
                    <a:pt x="1942" y="4281"/>
                  </a:lnTo>
                  <a:lnTo>
                    <a:pt x="1941" y="4255"/>
                  </a:lnTo>
                  <a:lnTo>
                    <a:pt x="1938" y="4228"/>
                  </a:lnTo>
                  <a:lnTo>
                    <a:pt x="1936" y="4201"/>
                  </a:lnTo>
                  <a:lnTo>
                    <a:pt x="1932" y="4173"/>
                  </a:lnTo>
                  <a:lnTo>
                    <a:pt x="1927" y="4144"/>
                  </a:lnTo>
                  <a:lnTo>
                    <a:pt x="1922" y="4116"/>
                  </a:lnTo>
                  <a:lnTo>
                    <a:pt x="1694" y="3977"/>
                  </a:lnTo>
                  <a:lnTo>
                    <a:pt x="1745" y="3911"/>
                  </a:lnTo>
                  <a:lnTo>
                    <a:pt x="1694" y="3830"/>
                  </a:lnTo>
                  <a:lnTo>
                    <a:pt x="1771" y="3265"/>
                  </a:lnTo>
                  <a:lnTo>
                    <a:pt x="1597" y="3265"/>
                  </a:lnTo>
                  <a:close/>
                  <a:moveTo>
                    <a:pt x="4819" y="863"/>
                  </a:moveTo>
                  <a:lnTo>
                    <a:pt x="4819" y="1057"/>
                  </a:lnTo>
                  <a:lnTo>
                    <a:pt x="3585" y="1057"/>
                  </a:lnTo>
                  <a:lnTo>
                    <a:pt x="3585" y="863"/>
                  </a:lnTo>
                  <a:lnTo>
                    <a:pt x="4819" y="863"/>
                  </a:lnTo>
                  <a:close/>
                  <a:moveTo>
                    <a:pt x="5002" y="1108"/>
                  </a:moveTo>
                  <a:lnTo>
                    <a:pt x="5002" y="1379"/>
                  </a:lnTo>
                  <a:lnTo>
                    <a:pt x="3769" y="1379"/>
                  </a:lnTo>
                  <a:lnTo>
                    <a:pt x="3769" y="1108"/>
                  </a:lnTo>
                  <a:lnTo>
                    <a:pt x="5002" y="1108"/>
                  </a:lnTo>
                  <a:close/>
                  <a:moveTo>
                    <a:pt x="4891" y="1429"/>
                  </a:moveTo>
                  <a:lnTo>
                    <a:pt x="4891" y="1623"/>
                  </a:lnTo>
                  <a:lnTo>
                    <a:pt x="3657" y="1623"/>
                  </a:lnTo>
                  <a:lnTo>
                    <a:pt x="3657" y="1429"/>
                  </a:lnTo>
                  <a:lnTo>
                    <a:pt x="4891" y="1429"/>
                  </a:lnTo>
                  <a:close/>
                  <a:moveTo>
                    <a:pt x="4977" y="1659"/>
                  </a:moveTo>
                  <a:lnTo>
                    <a:pt x="4977" y="1853"/>
                  </a:lnTo>
                  <a:lnTo>
                    <a:pt x="3743" y="1853"/>
                  </a:lnTo>
                  <a:lnTo>
                    <a:pt x="3743" y="1659"/>
                  </a:lnTo>
                  <a:lnTo>
                    <a:pt x="4977" y="1659"/>
                  </a:lnTo>
                  <a:close/>
                  <a:moveTo>
                    <a:pt x="1643" y="596"/>
                  </a:moveTo>
                  <a:lnTo>
                    <a:pt x="1833" y="561"/>
                  </a:lnTo>
                  <a:lnTo>
                    <a:pt x="2061" y="1773"/>
                  </a:lnTo>
                  <a:lnTo>
                    <a:pt x="1871" y="1809"/>
                  </a:lnTo>
                  <a:lnTo>
                    <a:pt x="1643" y="596"/>
                  </a:lnTo>
                  <a:close/>
                  <a:moveTo>
                    <a:pt x="1388" y="596"/>
                  </a:moveTo>
                  <a:lnTo>
                    <a:pt x="1579" y="561"/>
                  </a:lnTo>
                  <a:lnTo>
                    <a:pt x="1807" y="1773"/>
                  </a:lnTo>
                  <a:lnTo>
                    <a:pt x="1616" y="1809"/>
                  </a:lnTo>
                  <a:lnTo>
                    <a:pt x="1388" y="596"/>
                  </a:lnTo>
                  <a:close/>
                  <a:moveTo>
                    <a:pt x="1134" y="596"/>
                  </a:moveTo>
                  <a:lnTo>
                    <a:pt x="1324" y="561"/>
                  </a:lnTo>
                  <a:lnTo>
                    <a:pt x="1551" y="1773"/>
                  </a:lnTo>
                  <a:lnTo>
                    <a:pt x="1361" y="1809"/>
                  </a:lnTo>
                  <a:lnTo>
                    <a:pt x="1134" y="596"/>
                  </a:lnTo>
                  <a:close/>
                  <a:moveTo>
                    <a:pt x="884" y="568"/>
                  </a:moveTo>
                  <a:lnTo>
                    <a:pt x="1077" y="568"/>
                  </a:lnTo>
                  <a:lnTo>
                    <a:pt x="1077" y="1802"/>
                  </a:lnTo>
                  <a:lnTo>
                    <a:pt x="884" y="1802"/>
                  </a:lnTo>
                  <a:lnTo>
                    <a:pt x="884" y="568"/>
                  </a:lnTo>
                  <a:close/>
                  <a:moveTo>
                    <a:pt x="3540" y="2418"/>
                  </a:moveTo>
                  <a:lnTo>
                    <a:pt x="3807" y="2354"/>
                  </a:lnTo>
                  <a:lnTo>
                    <a:pt x="4033" y="3306"/>
                  </a:lnTo>
                  <a:lnTo>
                    <a:pt x="3765" y="3369"/>
                  </a:lnTo>
                  <a:lnTo>
                    <a:pt x="3540" y="2418"/>
                  </a:lnTo>
                  <a:close/>
                  <a:moveTo>
                    <a:pt x="3622" y="2531"/>
                  </a:moveTo>
                  <a:lnTo>
                    <a:pt x="3639" y="2606"/>
                  </a:lnTo>
                  <a:lnTo>
                    <a:pt x="3791" y="2570"/>
                  </a:lnTo>
                  <a:lnTo>
                    <a:pt x="3773" y="2496"/>
                  </a:lnTo>
                  <a:lnTo>
                    <a:pt x="3622" y="2531"/>
                  </a:lnTo>
                  <a:close/>
                  <a:moveTo>
                    <a:pt x="3739" y="3028"/>
                  </a:moveTo>
                  <a:lnTo>
                    <a:pt x="3776" y="3184"/>
                  </a:lnTo>
                  <a:lnTo>
                    <a:pt x="3928" y="3148"/>
                  </a:lnTo>
                  <a:lnTo>
                    <a:pt x="3890" y="2991"/>
                  </a:lnTo>
                  <a:lnTo>
                    <a:pt x="3739" y="3028"/>
                  </a:lnTo>
                  <a:close/>
                  <a:moveTo>
                    <a:pt x="3193" y="2418"/>
                  </a:moveTo>
                  <a:lnTo>
                    <a:pt x="3418" y="3369"/>
                  </a:lnTo>
                  <a:lnTo>
                    <a:pt x="3687" y="3306"/>
                  </a:lnTo>
                  <a:lnTo>
                    <a:pt x="3461" y="2354"/>
                  </a:lnTo>
                  <a:lnTo>
                    <a:pt x="3193" y="2418"/>
                  </a:lnTo>
                  <a:close/>
                  <a:moveTo>
                    <a:pt x="3276" y="2531"/>
                  </a:moveTo>
                  <a:lnTo>
                    <a:pt x="3426" y="2496"/>
                  </a:lnTo>
                  <a:lnTo>
                    <a:pt x="3444" y="2570"/>
                  </a:lnTo>
                  <a:lnTo>
                    <a:pt x="3292" y="2606"/>
                  </a:lnTo>
                  <a:lnTo>
                    <a:pt x="3276" y="2531"/>
                  </a:lnTo>
                  <a:close/>
                  <a:moveTo>
                    <a:pt x="3393" y="3028"/>
                  </a:moveTo>
                  <a:lnTo>
                    <a:pt x="3429" y="3184"/>
                  </a:lnTo>
                  <a:lnTo>
                    <a:pt x="3581" y="3148"/>
                  </a:lnTo>
                  <a:lnTo>
                    <a:pt x="3544" y="2991"/>
                  </a:lnTo>
                  <a:lnTo>
                    <a:pt x="3393" y="3028"/>
                  </a:lnTo>
                  <a:close/>
                  <a:moveTo>
                    <a:pt x="2841" y="2418"/>
                  </a:moveTo>
                  <a:lnTo>
                    <a:pt x="3109" y="2354"/>
                  </a:lnTo>
                  <a:lnTo>
                    <a:pt x="3335" y="3306"/>
                  </a:lnTo>
                  <a:lnTo>
                    <a:pt x="3067" y="3369"/>
                  </a:lnTo>
                  <a:lnTo>
                    <a:pt x="2841" y="2418"/>
                  </a:lnTo>
                  <a:close/>
                  <a:moveTo>
                    <a:pt x="2923" y="2531"/>
                  </a:moveTo>
                  <a:lnTo>
                    <a:pt x="2941" y="2606"/>
                  </a:lnTo>
                  <a:lnTo>
                    <a:pt x="3092" y="2570"/>
                  </a:lnTo>
                  <a:lnTo>
                    <a:pt x="3075" y="2496"/>
                  </a:lnTo>
                  <a:lnTo>
                    <a:pt x="2923" y="2531"/>
                  </a:lnTo>
                  <a:close/>
                  <a:moveTo>
                    <a:pt x="3041" y="3028"/>
                  </a:moveTo>
                  <a:lnTo>
                    <a:pt x="3192" y="2991"/>
                  </a:lnTo>
                  <a:lnTo>
                    <a:pt x="3229" y="3148"/>
                  </a:lnTo>
                  <a:lnTo>
                    <a:pt x="3078" y="3184"/>
                  </a:lnTo>
                  <a:lnTo>
                    <a:pt x="3041" y="3028"/>
                  </a:lnTo>
                  <a:close/>
                  <a:moveTo>
                    <a:pt x="2553" y="2372"/>
                  </a:moveTo>
                  <a:lnTo>
                    <a:pt x="2828" y="2372"/>
                  </a:lnTo>
                  <a:lnTo>
                    <a:pt x="2828" y="3352"/>
                  </a:lnTo>
                  <a:lnTo>
                    <a:pt x="2553" y="3352"/>
                  </a:lnTo>
                  <a:lnTo>
                    <a:pt x="2553" y="2372"/>
                  </a:lnTo>
                  <a:close/>
                  <a:moveTo>
                    <a:pt x="2606" y="2503"/>
                  </a:moveTo>
                  <a:lnTo>
                    <a:pt x="2606" y="2579"/>
                  </a:lnTo>
                  <a:lnTo>
                    <a:pt x="2762" y="2579"/>
                  </a:lnTo>
                  <a:lnTo>
                    <a:pt x="2762" y="2503"/>
                  </a:lnTo>
                  <a:lnTo>
                    <a:pt x="2606" y="2503"/>
                  </a:lnTo>
                  <a:close/>
                  <a:moveTo>
                    <a:pt x="2606" y="3012"/>
                  </a:moveTo>
                  <a:lnTo>
                    <a:pt x="2606" y="3173"/>
                  </a:lnTo>
                  <a:lnTo>
                    <a:pt x="2762" y="3173"/>
                  </a:lnTo>
                  <a:lnTo>
                    <a:pt x="2762" y="3012"/>
                  </a:lnTo>
                  <a:lnTo>
                    <a:pt x="2606" y="3012"/>
                  </a:lnTo>
                  <a:close/>
                  <a:moveTo>
                    <a:pt x="5555" y="151"/>
                  </a:moveTo>
                  <a:lnTo>
                    <a:pt x="5555" y="374"/>
                  </a:lnTo>
                  <a:lnTo>
                    <a:pt x="5555" y="4849"/>
                  </a:lnTo>
                  <a:lnTo>
                    <a:pt x="5871" y="4849"/>
                  </a:lnTo>
                  <a:lnTo>
                    <a:pt x="5871" y="5585"/>
                  </a:lnTo>
                  <a:lnTo>
                    <a:pt x="0" y="5585"/>
                  </a:lnTo>
                  <a:lnTo>
                    <a:pt x="0" y="4849"/>
                  </a:lnTo>
                  <a:lnTo>
                    <a:pt x="326" y="4849"/>
                  </a:lnTo>
                  <a:lnTo>
                    <a:pt x="326" y="374"/>
                  </a:lnTo>
                  <a:lnTo>
                    <a:pt x="326" y="151"/>
                  </a:lnTo>
                  <a:lnTo>
                    <a:pt x="326" y="0"/>
                  </a:lnTo>
                  <a:lnTo>
                    <a:pt x="5555" y="0"/>
                  </a:lnTo>
                  <a:lnTo>
                    <a:pt x="5555" y="151"/>
                  </a:lnTo>
                  <a:close/>
                  <a:moveTo>
                    <a:pt x="2409" y="2135"/>
                  </a:moveTo>
                  <a:lnTo>
                    <a:pt x="2409" y="3385"/>
                  </a:lnTo>
                  <a:lnTo>
                    <a:pt x="5107" y="3385"/>
                  </a:lnTo>
                  <a:lnTo>
                    <a:pt x="5107" y="2135"/>
                  </a:lnTo>
                  <a:lnTo>
                    <a:pt x="2409" y="2135"/>
                  </a:lnTo>
                  <a:close/>
                  <a:moveTo>
                    <a:pt x="2409" y="3609"/>
                  </a:moveTo>
                  <a:lnTo>
                    <a:pt x="2409" y="4849"/>
                  </a:lnTo>
                  <a:lnTo>
                    <a:pt x="5107" y="4849"/>
                  </a:lnTo>
                  <a:lnTo>
                    <a:pt x="5107" y="3609"/>
                  </a:lnTo>
                  <a:lnTo>
                    <a:pt x="2409" y="36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</a:p>
          </p:txBody>
        </p:sp>
      </p:grpSp>
      <p:grpSp>
        <p:nvGrpSpPr>
          <p:cNvPr id="17" name="iṩľïḋê"/>
          <p:cNvGrpSpPr/>
          <p:nvPr/>
        </p:nvGrpSpPr>
        <p:grpSpPr>
          <a:xfrm>
            <a:off x="1028065" y="4870450"/>
            <a:ext cx="2482215" cy="800100"/>
            <a:chOff x="1428198" y="2129932"/>
            <a:chExt cx="2628292" cy="800219"/>
          </a:xfrm>
        </p:grpSpPr>
        <p:sp>
          <p:nvSpPr>
            <p:cNvPr id="28" name="îŝļîďê"/>
            <p:cNvSpPr txBox="1"/>
            <p:nvPr/>
          </p:nvSpPr>
          <p:spPr>
            <a:xfrm>
              <a:off x="1837712" y="2129932"/>
              <a:ext cx="1827676" cy="338455"/>
            </a:xfrm>
            <a:prstGeom prst="rect">
              <a:avLst/>
            </a:prstGeom>
            <a:noFill/>
          </p:spPr>
          <p:txBody>
            <a:bodyPr wrap="square" lIns="91440" tIns="45720" rIns="91440" bIns="45720" anchor="b" anchorCtr="1"/>
            <a:lstStyle/>
            <a:p>
              <a:pPr algn="ctr" defTabSz="1097280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输入标题文本</a:t>
              </a:r>
              <a:endPara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9" name="iṥḻïďe"/>
            <p:cNvSpPr txBox="1"/>
            <p:nvPr/>
          </p:nvSpPr>
          <p:spPr>
            <a:xfrm>
              <a:off x="1428198" y="2468486"/>
              <a:ext cx="2628292" cy="461665"/>
            </a:xfrm>
            <a:prstGeom prst="rect">
              <a:avLst/>
            </a:prstGeom>
            <a:noFill/>
          </p:spPr>
          <p:txBody>
            <a:bodyPr wrap="square" lIns="91440" tIns="45720" rIns="91440" bIns="45720" anchor="t" anchorCtr="1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输入标题文本</a:t>
              </a:r>
              <a:endPara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8" name="îšḻíḋè"/>
          <p:cNvGrpSpPr/>
          <p:nvPr/>
        </p:nvGrpSpPr>
        <p:grpSpPr>
          <a:xfrm>
            <a:off x="3552825" y="4870450"/>
            <a:ext cx="2482215" cy="800100"/>
            <a:chOff x="1343472" y="2129932"/>
            <a:chExt cx="2628292" cy="800219"/>
          </a:xfrm>
        </p:grpSpPr>
        <p:sp>
          <p:nvSpPr>
            <p:cNvPr id="26" name="îŝľíḍè"/>
            <p:cNvSpPr txBox="1"/>
            <p:nvPr/>
          </p:nvSpPr>
          <p:spPr>
            <a:xfrm>
              <a:off x="1637325" y="2129932"/>
              <a:ext cx="1954766" cy="338455"/>
            </a:xfrm>
            <a:prstGeom prst="rect">
              <a:avLst/>
            </a:prstGeom>
            <a:noFill/>
          </p:spPr>
          <p:txBody>
            <a:bodyPr wrap="square" lIns="91440" tIns="45720" rIns="91440" bIns="45720" anchor="b" anchorCtr="1">
              <a:noAutofit/>
            </a:bodyPr>
            <a:lstStyle/>
            <a:p>
              <a:pPr algn="ctr"/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输入标题文本</a:t>
              </a: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i$ļiḍê"/>
            <p:cNvSpPr txBox="1"/>
            <p:nvPr/>
          </p:nvSpPr>
          <p:spPr>
            <a:xfrm>
              <a:off x="1343472" y="2468486"/>
              <a:ext cx="2628292" cy="461665"/>
            </a:xfrm>
            <a:prstGeom prst="rect">
              <a:avLst/>
            </a:prstGeom>
            <a:noFill/>
          </p:spPr>
          <p:txBody>
            <a:bodyPr wrap="square" lIns="91440" tIns="45720" rIns="91440" bIns="45720" anchor="t" anchorCtr="1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输入标题文本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9" name="ïŝḻiḋe"/>
          <p:cNvGrpSpPr/>
          <p:nvPr/>
        </p:nvGrpSpPr>
        <p:grpSpPr>
          <a:xfrm>
            <a:off x="6304915" y="4870450"/>
            <a:ext cx="2482215" cy="800100"/>
            <a:chOff x="1498803" y="2129932"/>
            <a:chExt cx="2628292" cy="800219"/>
          </a:xfrm>
        </p:grpSpPr>
        <p:sp>
          <p:nvSpPr>
            <p:cNvPr id="24" name="íş1íḑé"/>
            <p:cNvSpPr txBox="1"/>
            <p:nvPr/>
          </p:nvSpPr>
          <p:spPr>
            <a:xfrm>
              <a:off x="1894196" y="2129932"/>
              <a:ext cx="1827676" cy="338455"/>
            </a:xfrm>
            <a:prstGeom prst="rect">
              <a:avLst/>
            </a:prstGeom>
            <a:noFill/>
          </p:spPr>
          <p:txBody>
            <a:bodyPr wrap="square" lIns="91440" tIns="45720" rIns="91440" bIns="45720" anchor="b" anchorCtr="1">
              <a:noAutofit/>
            </a:bodyPr>
            <a:lstStyle/>
            <a:p>
              <a:pPr>
                <a:spcBef>
                  <a:spcPct val="0"/>
                </a:spcBef>
              </a:pP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输入标题文本</a:t>
              </a: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îṣ1ïďè"/>
            <p:cNvSpPr txBox="1"/>
            <p:nvPr/>
          </p:nvSpPr>
          <p:spPr>
            <a:xfrm>
              <a:off x="1498803" y="2468486"/>
              <a:ext cx="2628292" cy="461665"/>
            </a:xfrm>
            <a:prstGeom prst="rect">
              <a:avLst/>
            </a:prstGeom>
            <a:noFill/>
          </p:spPr>
          <p:txBody>
            <a:bodyPr wrap="square" lIns="91440" tIns="45720" rIns="91440" bIns="45720" anchor="t" anchorCtr="1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输入标题文本</a:t>
              </a:r>
              <a:endPara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0" name="iṩ1iḋé"/>
          <p:cNvGrpSpPr/>
          <p:nvPr/>
        </p:nvGrpSpPr>
        <p:grpSpPr>
          <a:xfrm>
            <a:off x="8923020" y="4870450"/>
            <a:ext cx="2482215" cy="800100"/>
            <a:chOff x="1512924" y="2129932"/>
            <a:chExt cx="2628292" cy="800219"/>
          </a:xfrm>
        </p:grpSpPr>
        <p:sp>
          <p:nvSpPr>
            <p:cNvPr id="22" name="iślîdè"/>
            <p:cNvSpPr txBox="1"/>
            <p:nvPr/>
          </p:nvSpPr>
          <p:spPr>
            <a:xfrm>
              <a:off x="1738865" y="2129932"/>
              <a:ext cx="2063700" cy="338455"/>
            </a:xfrm>
            <a:prstGeom prst="rect">
              <a:avLst/>
            </a:prstGeom>
            <a:noFill/>
          </p:spPr>
          <p:txBody>
            <a:bodyPr wrap="square" lIns="91440" tIns="45720" rIns="91440" bIns="45720" anchor="b" anchorCtr="1">
              <a:noAutofit/>
            </a:bodyPr>
            <a:lstStyle/>
            <a:p>
              <a:pPr>
                <a:spcBef>
                  <a:spcPct val="0"/>
                </a:spcBef>
              </a:pP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输入标题文本</a:t>
              </a: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ïṧlîḓe"/>
            <p:cNvSpPr txBox="1"/>
            <p:nvPr/>
          </p:nvSpPr>
          <p:spPr>
            <a:xfrm>
              <a:off x="1512924" y="2468486"/>
              <a:ext cx="2628292" cy="461665"/>
            </a:xfrm>
            <a:prstGeom prst="rect">
              <a:avLst/>
            </a:prstGeom>
            <a:noFill/>
          </p:spPr>
          <p:txBody>
            <a:bodyPr wrap="square" lIns="91440" tIns="45720" rIns="91440" bIns="45720" anchor="t" anchorCtr="1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输入标题文本</a:t>
              </a:r>
              <a:endPara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1" name="ïS1îďè"/>
          <p:cNvSpPr/>
          <p:nvPr/>
        </p:nvSpPr>
        <p:spPr>
          <a:xfrm>
            <a:off x="5012690" y="1176655"/>
            <a:ext cx="2167890" cy="815975"/>
          </a:xfrm>
          <a:prstGeom prst="rect">
            <a:avLst/>
          </a:prstGeom>
        </p:spPr>
        <p:txBody>
          <a:bodyPr wrap="square" lIns="91440" tIns="45720" rIns="91440" bIns="45720">
            <a:normAutofit fontScale="85000" lnSpcReduction="20000"/>
          </a:bodyPr>
          <a:lstStyle/>
          <a:p>
            <a:pPr lvl="0" algn="ctr"/>
            <a:r>
              <a:rPr lang="zh-CN" altLang="en-US" sz="3200" b="1" dirty="0">
                <a:solidFill>
                  <a:schemeClr val="bg1">
                    <a:lumMod val="50000"/>
                  </a:schemeClr>
                </a:solidFill>
              </a:rPr>
              <a:t>目录</a:t>
            </a:r>
            <a:br>
              <a:rPr lang="zh-CN" altLang="en-US" sz="3200" b="1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altLang="zh-CN" sz="3200" b="1" dirty="0">
                <a:solidFill>
                  <a:schemeClr val="bg1">
                    <a:lumMod val="50000"/>
                  </a:schemeClr>
                </a:solidFill>
              </a:rPr>
              <a:t>CONTENT</a:t>
            </a:r>
            <a:endParaRPr lang="en-US" altLang="zh-CN" sz="3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8" name="图片 37" descr="版本1-logo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18520" y="-134620"/>
            <a:ext cx="991870" cy="9925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图片 37" descr="版本1-logo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18520" y="-134620"/>
            <a:ext cx="991870" cy="992505"/>
          </a:xfrm>
          <a:prstGeom prst="rect">
            <a:avLst/>
          </a:prstGeom>
        </p:spPr>
      </p:pic>
      <p:grpSp>
        <p:nvGrpSpPr>
          <p:cNvPr id="39" name="组合 38"/>
          <p:cNvGrpSpPr/>
          <p:nvPr userDrawn="1"/>
        </p:nvGrpSpPr>
        <p:grpSpPr>
          <a:xfrm>
            <a:off x="-414029" y="-419099"/>
            <a:ext cx="2497687" cy="2031999"/>
            <a:chOff x="-11738" y="-249809"/>
            <a:chExt cx="2308468" cy="2324100"/>
          </a:xfrm>
        </p:grpSpPr>
        <p:sp>
          <p:nvSpPr>
            <p:cNvPr id="40" name="任意多边形: 形状 149"/>
            <p:cNvSpPr/>
            <p:nvPr/>
          </p:nvSpPr>
          <p:spPr>
            <a:xfrm>
              <a:off x="474998" y="-249809"/>
              <a:ext cx="1306656" cy="2324100"/>
            </a:xfrm>
            <a:custGeom>
              <a:avLst/>
              <a:gdLst>
                <a:gd name="connsiteX0" fmla="*/ 1672418 w 1932716"/>
                <a:gd name="connsiteY0" fmla="*/ 0 h 3437648"/>
                <a:gd name="connsiteX1" fmla="*/ 1932716 w 1932716"/>
                <a:gd name="connsiteY1" fmla="*/ 0 h 3437648"/>
                <a:gd name="connsiteX2" fmla="*/ 260298 w 1932716"/>
                <a:gd name="connsiteY2" fmla="*/ 3437648 h 3437648"/>
                <a:gd name="connsiteX3" fmla="*/ 0 w 1932716"/>
                <a:gd name="connsiteY3" fmla="*/ 3437648 h 3437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32716" h="3437648">
                  <a:moveTo>
                    <a:pt x="1672418" y="0"/>
                  </a:moveTo>
                  <a:lnTo>
                    <a:pt x="1932716" y="0"/>
                  </a:lnTo>
                  <a:lnTo>
                    <a:pt x="260298" y="3437648"/>
                  </a:lnTo>
                  <a:lnTo>
                    <a:pt x="0" y="3437648"/>
                  </a:lnTo>
                  <a:close/>
                </a:path>
              </a:pathLst>
            </a:custGeom>
            <a:solidFill>
              <a:srgbClr val="DB2E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1" name="任意多边形: 形状 150"/>
            <p:cNvSpPr/>
            <p:nvPr/>
          </p:nvSpPr>
          <p:spPr>
            <a:xfrm>
              <a:off x="732536" y="-249809"/>
              <a:ext cx="1306656" cy="2324100"/>
            </a:xfrm>
            <a:custGeom>
              <a:avLst/>
              <a:gdLst>
                <a:gd name="connsiteX0" fmla="*/ 1672418 w 1932716"/>
                <a:gd name="connsiteY0" fmla="*/ 0 h 3437648"/>
                <a:gd name="connsiteX1" fmla="*/ 1932716 w 1932716"/>
                <a:gd name="connsiteY1" fmla="*/ 0 h 3437648"/>
                <a:gd name="connsiteX2" fmla="*/ 260298 w 1932716"/>
                <a:gd name="connsiteY2" fmla="*/ 3437648 h 3437648"/>
                <a:gd name="connsiteX3" fmla="*/ 0 w 1932716"/>
                <a:gd name="connsiteY3" fmla="*/ 3437648 h 3437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32716" h="3437648">
                  <a:moveTo>
                    <a:pt x="1672418" y="0"/>
                  </a:moveTo>
                  <a:lnTo>
                    <a:pt x="1932716" y="0"/>
                  </a:lnTo>
                  <a:lnTo>
                    <a:pt x="260298" y="3437648"/>
                  </a:lnTo>
                  <a:lnTo>
                    <a:pt x="0" y="3437648"/>
                  </a:lnTo>
                  <a:close/>
                </a:path>
              </a:pathLst>
            </a:custGeom>
            <a:solidFill>
              <a:srgbClr val="DB2E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2" name="任意多边形: 形状 151"/>
            <p:cNvSpPr/>
            <p:nvPr/>
          </p:nvSpPr>
          <p:spPr>
            <a:xfrm>
              <a:off x="990074" y="-249809"/>
              <a:ext cx="1306656" cy="2324100"/>
            </a:xfrm>
            <a:custGeom>
              <a:avLst/>
              <a:gdLst>
                <a:gd name="connsiteX0" fmla="*/ 1672418 w 1932716"/>
                <a:gd name="connsiteY0" fmla="*/ 0 h 3437648"/>
                <a:gd name="connsiteX1" fmla="*/ 1932716 w 1932716"/>
                <a:gd name="connsiteY1" fmla="*/ 0 h 3437648"/>
                <a:gd name="connsiteX2" fmla="*/ 260298 w 1932716"/>
                <a:gd name="connsiteY2" fmla="*/ 3437648 h 3437648"/>
                <a:gd name="connsiteX3" fmla="*/ 0 w 1932716"/>
                <a:gd name="connsiteY3" fmla="*/ 3437648 h 3437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32716" h="3437648">
                  <a:moveTo>
                    <a:pt x="1672418" y="0"/>
                  </a:moveTo>
                  <a:lnTo>
                    <a:pt x="1932716" y="0"/>
                  </a:lnTo>
                  <a:lnTo>
                    <a:pt x="260298" y="3437648"/>
                  </a:lnTo>
                  <a:lnTo>
                    <a:pt x="0" y="3437648"/>
                  </a:lnTo>
                  <a:close/>
                </a:path>
              </a:pathLst>
            </a:custGeom>
            <a:solidFill>
              <a:srgbClr val="DB2E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3" name="任意多边形: 形状 153"/>
            <p:cNvSpPr/>
            <p:nvPr/>
          </p:nvSpPr>
          <p:spPr>
            <a:xfrm>
              <a:off x="-11738" y="-249809"/>
              <a:ext cx="1524117" cy="2324100"/>
            </a:xfrm>
            <a:custGeom>
              <a:avLst/>
              <a:gdLst>
                <a:gd name="connsiteX0" fmla="*/ 0 w 2062805"/>
                <a:gd name="connsiteY0" fmla="*/ 0 h 3145537"/>
                <a:gd name="connsiteX1" fmla="*/ 2062805 w 2062805"/>
                <a:gd name="connsiteY1" fmla="*/ 0 h 3145537"/>
                <a:gd name="connsiteX2" fmla="*/ 532501 w 2062805"/>
                <a:gd name="connsiteY2" fmla="*/ 3145537 h 3145537"/>
                <a:gd name="connsiteX3" fmla="*/ 0 w 2062805"/>
                <a:gd name="connsiteY3" fmla="*/ 3145537 h 3145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62805" h="3145537">
                  <a:moveTo>
                    <a:pt x="0" y="0"/>
                  </a:moveTo>
                  <a:lnTo>
                    <a:pt x="2062805" y="0"/>
                  </a:lnTo>
                  <a:lnTo>
                    <a:pt x="532501" y="3145537"/>
                  </a:lnTo>
                  <a:lnTo>
                    <a:pt x="0" y="3145537"/>
                  </a:lnTo>
                  <a:close/>
                </a:path>
              </a:pathLst>
            </a:custGeom>
            <a:solidFill>
              <a:srgbClr val="DB2E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44" name="组合 43"/>
          <p:cNvGrpSpPr/>
          <p:nvPr userDrawn="1"/>
        </p:nvGrpSpPr>
        <p:grpSpPr>
          <a:xfrm>
            <a:off x="9366740" y="6268357"/>
            <a:ext cx="2825260" cy="514824"/>
            <a:chOff x="6669608" y="4265480"/>
            <a:chExt cx="4768261" cy="868881"/>
          </a:xfrm>
          <a:solidFill>
            <a:srgbClr val="DB2E31"/>
          </a:solidFill>
        </p:grpSpPr>
        <p:grpSp>
          <p:nvGrpSpPr>
            <p:cNvPr id="45" name="组合 44"/>
            <p:cNvGrpSpPr/>
            <p:nvPr/>
          </p:nvGrpSpPr>
          <p:grpSpPr>
            <a:xfrm>
              <a:off x="9928729" y="4265480"/>
              <a:ext cx="1509140" cy="868881"/>
              <a:chOff x="8922199" y="4150981"/>
              <a:chExt cx="2490515" cy="1433904"/>
            </a:xfrm>
            <a:grpFill/>
          </p:grpSpPr>
          <p:sp>
            <p:nvSpPr>
              <p:cNvPr id="87" name="任意多边形: 形状 90"/>
              <p:cNvSpPr/>
              <p:nvPr/>
            </p:nvSpPr>
            <p:spPr>
              <a:xfrm>
                <a:off x="10372191" y="4150981"/>
                <a:ext cx="1040523" cy="1433904"/>
              </a:xfrm>
              <a:custGeom>
                <a:avLst/>
                <a:gdLst>
                  <a:gd name="connsiteX0" fmla="*/ 697595 w 1040523"/>
                  <a:gd name="connsiteY0" fmla="*/ 0 h 1433904"/>
                  <a:gd name="connsiteX1" fmla="*/ 1040523 w 1040523"/>
                  <a:gd name="connsiteY1" fmla="*/ 0 h 1433904"/>
                  <a:gd name="connsiteX2" fmla="*/ 342929 w 1040523"/>
                  <a:gd name="connsiteY2" fmla="*/ 1433904 h 1433904"/>
                  <a:gd name="connsiteX3" fmla="*/ 0 w 1040523"/>
                  <a:gd name="connsiteY3" fmla="*/ 1433904 h 143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0523" h="1433904">
                    <a:moveTo>
                      <a:pt x="697595" y="0"/>
                    </a:moveTo>
                    <a:lnTo>
                      <a:pt x="1040523" y="0"/>
                    </a:lnTo>
                    <a:lnTo>
                      <a:pt x="342929" y="1433904"/>
                    </a:lnTo>
                    <a:lnTo>
                      <a:pt x="0" y="143390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88" name="任意多边形: 形状 91"/>
              <p:cNvSpPr/>
              <p:nvPr/>
            </p:nvSpPr>
            <p:spPr>
              <a:xfrm>
                <a:off x="9888861" y="4150981"/>
                <a:ext cx="1040523" cy="1433904"/>
              </a:xfrm>
              <a:custGeom>
                <a:avLst/>
                <a:gdLst>
                  <a:gd name="connsiteX0" fmla="*/ 697595 w 1040523"/>
                  <a:gd name="connsiteY0" fmla="*/ 0 h 1433904"/>
                  <a:gd name="connsiteX1" fmla="*/ 1040523 w 1040523"/>
                  <a:gd name="connsiteY1" fmla="*/ 0 h 1433904"/>
                  <a:gd name="connsiteX2" fmla="*/ 342929 w 1040523"/>
                  <a:gd name="connsiteY2" fmla="*/ 1433904 h 1433904"/>
                  <a:gd name="connsiteX3" fmla="*/ 0 w 1040523"/>
                  <a:gd name="connsiteY3" fmla="*/ 1433904 h 143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0523" h="1433904">
                    <a:moveTo>
                      <a:pt x="697595" y="0"/>
                    </a:moveTo>
                    <a:lnTo>
                      <a:pt x="1040523" y="0"/>
                    </a:lnTo>
                    <a:lnTo>
                      <a:pt x="342929" y="1433904"/>
                    </a:lnTo>
                    <a:lnTo>
                      <a:pt x="0" y="143390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89" name="任意多边形: 形状 92"/>
              <p:cNvSpPr/>
              <p:nvPr/>
            </p:nvSpPr>
            <p:spPr>
              <a:xfrm>
                <a:off x="9405530" y="4150981"/>
                <a:ext cx="1040523" cy="1433904"/>
              </a:xfrm>
              <a:custGeom>
                <a:avLst/>
                <a:gdLst>
                  <a:gd name="connsiteX0" fmla="*/ 697595 w 1040523"/>
                  <a:gd name="connsiteY0" fmla="*/ 0 h 1433904"/>
                  <a:gd name="connsiteX1" fmla="*/ 1040523 w 1040523"/>
                  <a:gd name="connsiteY1" fmla="*/ 0 h 1433904"/>
                  <a:gd name="connsiteX2" fmla="*/ 342929 w 1040523"/>
                  <a:gd name="connsiteY2" fmla="*/ 1433904 h 1433904"/>
                  <a:gd name="connsiteX3" fmla="*/ 0 w 1040523"/>
                  <a:gd name="connsiteY3" fmla="*/ 1433904 h 143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0523" h="1433904">
                    <a:moveTo>
                      <a:pt x="697595" y="0"/>
                    </a:moveTo>
                    <a:lnTo>
                      <a:pt x="1040523" y="0"/>
                    </a:lnTo>
                    <a:lnTo>
                      <a:pt x="342929" y="1433904"/>
                    </a:lnTo>
                    <a:lnTo>
                      <a:pt x="0" y="143390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90" name="任意多边形: 形状 93"/>
              <p:cNvSpPr/>
              <p:nvPr/>
            </p:nvSpPr>
            <p:spPr>
              <a:xfrm>
                <a:off x="8922199" y="4150981"/>
                <a:ext cx="1040523" cy="1433904"/>
              </a:xfrm>
              <a:custGeom>
                <a:avLst/>
                <a:gdLst>
                  <a:gd name="connsiteX0" fmla="*/ 697595 w 1040523"/>
                  <a:gd name="connsiteY0" fmla="*/ 0 h 1433904"/>
                  <a:gd name="connsiteX1" fmla="*/ 1040523 w 1040523"/>
                  <a:gd name="connsiteY1" fmla="*/ 0 h 1433904"/>
                  <a:gd name="connsiteX2" fmla="*/ 342929 w 1040523"/>
                  <a:gd name="connsiteY2" fmla="*/ 1433904 h 1433904"/>
                  <a:gd name="connsiteX3" fmla="*/ 0 w 1040523"/>
                  <a:gd name="connsiteY3" fmla="*/ 1433904 h 143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0523" h="1433904">
                    <a:moveTo>
                      <a:pt x="697595" y="0"/>
                    </a:moveTo>
                    <a:lnTo>
                      <a:pt x="1040523" y="0"/>
                    </a:lnTo>
                    <a:lnTo>
                      <a:pt x="342929" y="1433904"/>
                    </a:lnTo>
                    <a:lnTo>
                      <a:pt x="0" y="143390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6" name="组合 45"/>
            <p:cNvGrpSpPr/>
            <p:nvPr/>
          </p:nvGrpSpPr>
          <p:grpSpPr>
            <a:xfrm>
              <a:off x="6669608" y="4817837"/>
              <a:ext cx="3302377" cy="316524"/>
              <a:chOff x="6557534" y="5212847"/>
              <a:chExt cx="3302377" cy="316524"/>
            </a:xfrm>
            <a:grpFill/>
          </p:grpSpPr>
          <p:cxnSp>
            <p:nvCxnSpPr>
              <p:cNvPr id="47" name="直接连接符 46"/>
              <p:cNvCxnSpPr/>
              <p:nvPr/>
            </p:nvCxnSpPr>
            <p:spPr>
              <a:xfrm flipH="1">
                <a:off x="8898936" y="5212847"/>
                <a:ext cx="153603" cy="316524"/>
              </a:xfrm>
              <a:prstGeom prst="line">
                <a:avLst/>
              </a:prstGeom>
              <a:grpFill/>
              <a:ln w="21590">
                <a:solidFill>
                  <a:srgbClr val="3E465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直接连接符 47"/>
              <p:cNvCxnSpPr/>
              <p:nvPr/>
            </p:nvCxnSpPr>
            <p:spPr>
              <a:xfrm flipH="1">
                <a:off x="8818198" y="5212847"/>
                <a:ext cx="153603" cy="316524"/>
              </a:xfrm>
              <a:prstGeom prst="line">
                <a:avLst/>
              </a:prstGeom>
              <a:grpFill/>
              <a:ln w="21590">
                <a:solidFill>
                  <a:srgbClr val="3E465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直接连接符 48"/>
              <p:cNvCxnSpPr/>
              <p:nvPr/>
            </p:nvCxnSpPr>
            <p:spPr>
              <a:xfrm flipH="1">
                <a:off x="8737460" y="5212847"/>
                <a:ext cx="153603" cy="316524"/>
              </a:xfrm>
              <a:prstGeom prst="line">
                <a:avLst/>
              </a:prstGeom>
              <a:grpFill/>
              <a:ln w="21590">
                <a:solidFill>
                  <a:srgbClr val="3E465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 flipH="1">
                <a:off x="8656722" y="5212847"/>
                <a:ext cx="153603" cy="316524"/>
              </a:xfrm>
              <a:prstGeom prst="line">
                <a:avLst/>
              </a:prstGeom>
              <a:grpFill/>
              <a:ln w="21590">
                <a:solidFill>
                  <a:srgbClr val="3E465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 flipH="1">
                <a:off x="8575984" y="5212847"/>
                <a:ext cx="153603" cy="316524"/>
              </a:xfrm>
              <a:prstGeom prst="line">
                <a:avLst/>
              </a:prstGeom>
              <a:grpFill/>
              <a:ln w="21590">
                <a:solidFill>
                  <a:srgbClr val="3E465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 flipH="1">
                <a:off x="8495246" y="5212847"/>
                <a:ext cx="153603" cy="316524"/>
              </a:xfrm>
              <a:prstGeom prst="line">
                <a:avLst/>
              </a:prstGeom>
              <a:grpFill/>
              <a:ln w="21590">
                <a:solidFill>
                  <a:srgbClr val="3E465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 flipH="1">
                <a:off x="8414508" y="5212847"/>
                <a:ext cx="153603" cy="316524"/>
              </a:xfrm>
              <a:prstGeom prst="line">
                <a:avLst/>
              </a:prstGeom>
              <a:grpFill/>
              <a:ln w="21590">
                <a:solidFill>
                  <a:srgbClr val="3E465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 flipH="1">
                <a:off x="8333770" y="5212847"/>
                <a:ext cx="153603" cy="316524"/>
              </a:xfrm>
              <a:prstGeom prst="line">
                <a:avLst/>
              </a:prstGeom>
              <a:grpFill/>
              <a:ln w="21590">
                <a:solidFill>
                  <a:srgbClr val="3E465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 flipH="1">
                <a:off x="8253032" y="5212847"/>
                <a:ext cx="153603" cy="316524"/>
              </a:xfrm>
              <a:prstGeom prst="line">
                <a:avLst/>
              </a:prstGeom>
              <a:grpFill/>
              <a:ln w="21590">
                <a:solidFill>
                  <a:srgbClr val="3E465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 flipH="1">
                <a:off x="8172294" y="5212847"/>
                <a:ext cx="153603" cy="316524"/>
              </a:xfrm>
              <a:prstGeom prst="line">
                <a:avLst/>
              </a:prstGeom>
              <a:grpFill/>
              <a:ln w="21590">
                <a:solidFill>
                  <a:srgbClr val="3E465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 flipH="1">
                <a:off x="9706308" y="5212847"/>
                <a:ext cx="153603" cy="316524"/>
              </a:xfrm>
              <a:prstGeom prst="line">
                <a:avLst/>
              </a:prstGeom>
              <a:grpFill/>
              <a:ln w="21590">
                <a:solidFill>
                  <a:srgbClr val="3E465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 flipH="1">
                <a:off x="9625578" y="5212847"/>
                <a:ext cx="153603" cy="316524"/>
              </a:xfrm>
              <a:prstGeom prst="line">
                <a:avLst/>
              </a:prstGeom>
              <a:grpFill/>
              <a:ln w="21590">
                <a:solidFill>
                  <a:srgbClr val="3E465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 flipH="1">
                <a:off x="9544840" y="5212847"/>
                <a:ext cx="153603" cy="316524"/>
              </a:xfrm>
              <a:prstGeom prst="line">
                <a:avLst/>
              </a:prstGeom>
              <a:grpFill/>
              <a:ln w="21590">
                <a:solidFill>
                  <a:srgbClr val="3E465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 flipH="1">
                <a:off x="9464102" y="5212847"/>
                <a:ext cx="153603" cy="316524"/>
              </a:xfrm>
              <a:prstGeom prst="line">
                <a:avLst/>
              </a:prstGeom>
              <a:grpFill/>
              <a:ln w="21590">
                <a:solidFill>
                  <a:srgbClr val="3E465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 flipH="1">
                <a:off x="9383364" y="5212847"/>
                <a:ext cx="153603" cy="316524"/>
              </a:xfrm>
              <a:prstGeom prst="line">
                <a:avLst/>
              </a:prstGeom>
              <a:grpFill/>
              <a:ln w="21590">
                <a:solidFill>
                  <a:srgbClr val="3E465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 flipH="1">
                <a:off x="9302626" y="5212847"/>
                <a:ext cx="153603" cy="316524"/>
              </a:xfrm>
              <a:prstGeom prst="line">
                <a:avLst/>
              </a:prstGeom>
              <a:grpFill/>
              <a:ln w="21590">
                <a:solidFill>
                  <a:srgbClr val="3E465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直接连接符 62"/>
              <p:cNvCxnSpPr/>
              <p:nvPr/>
            </p:nvCxnSpPr>
            <p:spPr>
              <a:xfrm flipH="1">
                <a:off x="9221888" y="5212847"/>
                <a:ext cx="153603" cy="316524"/>
              </a:xfrm>
              <a:prstGeom prst="line">
                <a:avLst/>
              </a:prstGeom>
              <a:grpFill/>
              <a:ln w="21590">
                <a:solidFill>
                  <a:srgbClr val="3E465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直接连接符 63"/>
              <p:cNvCxnSpPr/>
              <p:nvPr/>
            </p:nvCxnSpPr>
            <p:spPr>
              <a:xfrm flipH="1">
                <a:off x="9141150" y="5212847"/>
                <a:ext cx="153603" cy="316524"/>
              </a:xfrm>
              <a:prstGeom prst="line">
                <a:avLst/>
              </a:prstGeom>
              <a:grpFill/>
              <a:ln w="21590">
                <a:solidFill>
                  <a:srgbClr val="3E465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直接连接符 64"/>
              <p:cNvCxnSpPr/>
              <p:nvPr/>
            </p:nvCxnSpPr>
            <p:spPr>
              <a:xfrm flipH="1">
                <a:off x="9060412" y="5212847"/>
                <a:ext cx="153603" cy="316524"/>
              </a:xfrm>
              <a:prstGeom prst="line">
                <a:avLst/>
              </a:prstGeom>
              <a:grpFill/>
              <a:ln w="21590">
                <a:solidFill>
                  <a:srgbClr val="3E465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直接连接符 65"/>
              <p:cNvCxnSpPr/>
              <p:nvPr/>
            </p:nvCxnSpPr>
            <p:spPr>
              <a:xfrm flipH="1">
                <a:off x="8979674" y="5212847"/>
                <a:ext cx="153603" cy="316524"/>
              </a:xfrm>
              <a:prstGeom prst="line">
                <a:avLst/>
              </a:prstGeom>
              <a:grpFill/>
              <a:ln w="21590">
                <a:solidFill>
                  <a:srgbClr val="3E465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直接连接符 66"/>
              <p:cNvCxnSpPr/>
              <p:nvPr/>
            </p:nvCxnSpPr>
            <p:spPr>
              <a:xfrm flipH="1">
                <a:off x="7284176" y="5212847"/>
                <a:ext cx="153603" cy="316524"/>
              </a:xfrm>
              <a:prstGeom prst="line">
                <a:avLst/>
              </a:prstGeom>
              <a:grpFill/>
              <a:ln w="21590">
                <a:solidFill>
                  <a:srgbClr val="3E465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直接连接符 67"/>
              <p:cNvCxnSpPr/>
              <p:nvPr/>
            </p:nvCxnSpPr>
            <p:spPr>
              <a:xfrm flipH="1">
                <a:off x="7203438" y="5212847"/>
                <a:ext cx="153603" cy="316524"/>
              </a:xfrm>
              <a:prstGeom prst="line">
                <a:avLst/>
              </a:prstGeom>
              <a:grpFill/>
              <a:ln w="21590">
                <a:solidFill>
                  <a:srgbClr val="3E465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直接连接符 68"/>
              <p:cNvCxnSpPr/>
              <p:nvPr/>
            </p:nvCxnSpPr>
            <p:spPr>
              <a:xfrm flipH="1">
                <a:off x="7122700" y="5212847"/>
                <a:ext cx="153603" cy="316524"/>
              </a:xfrm>
              <a:prstGeom prst="line">
                <a:avLst/>
              </a:prstGeom>
              <a:grpFill/>
              <a:ln w="21590">
                <a:solidFill>
                  <a:srgbClr val="3E465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直接连接符 69"/>
              <p:cNvCxnSpPr/>
              <p:nvPr/>
            </p:nvCxnSpPr>
            <p:spPr>
              <a:xfrm flipH="1">
                <a:off x="7041962" y="5212847"/>
                <a:ext cx="153603" cy="316524"/>
              </a:xfrm>
              <a:prstGeom prst="line">
                <a:avLst/>
              </a:prstGeom>
              <a:grpFill/>
              <a:ln w="21590">
                <a:solidFill>
                  <a:srgbClr val="3E465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直接连接符 70"/>
              <p:cNvCxnSpPr/>
              <p:nvPr/>
            </p:nvCxnSpPr>
            <p:spPr>
              <a:xfrm flipH="1">
                <a:off x="6961224" y="5212847"/>
                <a:ext cx="153603" cy="316524"/>
              </a:xfrm>
              <a:prstGeom prst="line">
                <a:avLst/>
              </a:prstGeom>
              <a:grpFill/>
              <a:ln w="21590">
                <a:solidFill>
                  <a:srgbClr val="3E465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直接连接符 71"/>
              <p:cNvCxnSpPr/>
              <p:nvPr/>
            </p:nvCxnSpPr>
            <p:spPr>
              <a:xfrm flipH="1">
                <a:off x="6880486" y="5212847"/>
                <a:ext cx="153603" cy="316524"/>
              </a:xfrm>
              <a:prstGeom prst="line">
                <a:avLst/>
              </a:prstGeom>
              <a:grpFill/>
              <a:ln w="21590">
                <a:solidFill>
                  <a:srgbClr val="3E465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直接连接符 72"/>
              <p:cNvCxnSpPr/>
              <p:nvPr/>
            </p:nvCxnSpPr>
            <p:spPr>
              <a:xfrm flipH="1">
                <a:off x="6799748" y="5212847"/>
                <a:ext cx="153603" cy="316524"/>
              </a:xfrm>
              <a:prstGeom prst="line">
                <a:avLst/>
              </a:prstGeom>
              <a:grpFill/>
              <a:ln w="21590">
                <a:solidFill>
                  <a:srgbClr val="3E465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直接连接符 73"/>
              <p:cNvCxnSpPr/>
              <p:nvPr/>
            </p:nvCxnSpPr>
            <p:spPr>
              <a:xfrm flipH="1">
                <a:off x="6719010" y="5212847"/>
                <a:ext cx="153603" cy="316524"/>
              </a:xfrm>
              <a:prstGeom prst="line">
                <a:avLst/>
              </a:prstGeom>
              <a:grpFill/>
              <a:ln w="21590">
                <a:solidFill>
                  <a:srgbClr val="3E465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直接连接符 74"/>
              <p:cNvCxnSpPr/>
              <p:nvPr/>
            </p:nvCxnSpPr>
            <p:spPr>
              <a:xfrm flipH="1">
                <a:off x="6638272" y="5212847"/>
                <a:ext cx="153603" cy="316524"/>
              </a:xfrm>
              <a:prstGeom prst="line">
                <a:avLst/>
              </a:prstGeom>
              <a:grpFill/>
              <a:ln w="21590">
                <a:solidFill>
                  <a:srgbClr val="3E465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直接连接符 75"/>
              <p:cNvCxnSpPr/>
              <p:nvPr/>
            </p:nvCxnSpPr>
            <p:spPr>
              <a:xfrm flipH="1">
                <a:off x="6557534" y="5212847"/>
                <a:ext cx="153603" cy="316524"/>
              </a:xfrm>
              <a:prstGeom prst="line">
                <a:avLst/>
              </a:prstGeom>
              <a:grpFill/>
              <a:ln w="21590">
                <a:solidFill>
                  <a:srgbClr val="3E465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直接连接符 76"/>
              <p:cNvCxnSpPr/>
              <p:nvPr/>
            </p:nvCxnSpPr>
            <p:spPr>
              <a:xfrm flipH="1">
                <a:off x="8091556" y="5212847"/>
                <a:ext cx="153603" cy="316524"/>
              </a:xfrm>
              <a:prstGeom prst="line">
                <a:avLst/>
              </a:prstGeom>
              <a:grpFill/>
              <a:ln w="21590">
                <a:solidFill>
                  <a:srgbClr val="3E465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直接连接符 77"/>
              <p:cNvCxnSpPr/>
              <p:nvPr/>
            </p:nvCxnSpPr>
            <p:spPr>
              <a:xfrm flipH="1">
                <a:off x="8010818" y="5212847"/>
                <a:ext cx="153603" cy="316524"/>
              </a:xfrm>
              <a:prstGeom prst="line">
                <a:avLst/>
              </a:prstGeom>
              <a:grpFill/>
              <a:ln w="21590">
                <a:solidFill>
                  <a:srgbClr val="3E465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直接连接符 78"/>
              <p:cNvCxnSpPr/>
              <p:nvPr/>
            </p:nvCxnSpPr>
            <p:spPr>
              <a:xfrm flipH="1">
                <a:off x="7930080" y="5212847"/>
                <a:ext cx="153603" cy="316524"/>
              </a:xfrm>
              <a:prstGeom prst="line">
                <a:avLst/>
              </a:prstGeom>
              <a:grpFill/>
              <a:ln w="21590">
                <a:solidFill>
                  <a:srgbClr val="3E465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直接连接符 79"/>
              <p:cNvCxnSpPr/>
              <p:nvPr/>
            </p:nvCxnSpPr>
            <p:spPr>
              <a:xfrm flipH="1">
                <a:off x="7849342" y="5212847"/>
                <a:ext cx="153603" cy="316524"/>
              </a:xfrm>
              <a:prstGeom prst="line">
                <a:avLst/>
              </a:prstGeom>
              <a:grpFill/>
              <a:ln w="21590">
                <a:solidFill>
                  <a:srgbClr val="3E465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直接连接符 80"/>
              <p:cNvCxnSpPr/>
              <p:nvPr/>
            </p:nvCxnSpPr>
            <p:spPr>
              <a:xfrm flipH="1">
                <a:off x="7768604" y="5212847"/>
                <a:ext cx="153603" cy="316524"/>
              </a:xfrm>
              <a:prstGeom prst="line">
                <a:avLst/>
              </a:prstGeom>
              <a:grpFill/>
              <a:ln w="21590">
                <a:solidFill>
                  <a:srgbClr val="3E465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直接连接符 81"/>
              <p:cNvCxnSpPr/>
              <p:nvPr/>
            </p:nvCxnSpPr>
            <p:spPr>
              <a:xfrm flipH="1">
                <a:off x="7687866" y="5212847"/>
                <a:ext cx="153603" cy="316524"/>
              </a:xfrm>
              <a:prstGeom prst="line">
                <a:avLst/>
              </a:prstGeom>
              <a:grpFill/>
              <a:ln w="21590">
                <a:solidFill>
                  <a:srgbClr val="3E465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直接连接符 82"/>
              <p:cNvCxnSpPr/>
              <p:nvPr/>
            </p:nvCxnSpPr>
            <p:spPr>
              <a:xfrm flipH="1">
                <a:off x="7607128" y="5212847"/>
                <a:ext cx="153603" cy="316524"/>
              </a:xfrm>
              <a:prstGeom prst="line">
                <a:avLst/>
              </a:prstGeom>
              <a:grpFill/>
              <a:ln w="21590">
                <a:solidFill>
                  <a:srgbClr val="3E465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直接连接符 83"/>
              <p:cNvCxnSpPr/>
              <p:nvPr/>
            </p:nvCxnSpPr>
            <p:spPr>
              <a:xfrm flipH="1">
                <a:off x="7526390" y="5212847"/>
                <a:ext cx="153603" cy="316524"/>
              </a:xfrm>
              <a:prstGeom prst="line">
                <a:avLst/>
              </a:prstGeom>
              <a:grpFill/>
              <a:ln w="21590">
                <a:solidFill>
                  <a:srgbClr val="3E465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直接连接符 84"/>
              <p:cNvCxnSpPr/>
              <p:nvPr/>
            </p:nvCxnSpPr>
            <p:spPr>
              <a:xfrm flipH="1">
                <a:off x="7445652" y="5212847"/>
                <a:ext cx="153603" cy="316524"/>
              </a:xfrm>
              <a:prstGeom prst="line">
                <a:avLst/>
              </a:prstGeom>
              <a:grpFill/>
              <a:ln w="21590">
                <a:solidFill>
                  <a:srgbClr val="3E465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直接连接符 85"/>
              <p:cNvCxnSpPr/>
              <p:nvPr/>
            </p:nvCxnSpPr>
            <p:spPr>
              <a:xfrm flipH="1">
                <a:off x="7364914" y="5212847"/>
                <a:ext cx="153603" cy="316524"/>
              </a:xfrm>
              <a:prstGeom prst="line">
                <a:avLst/>
              </a:prstGeom>
              <a:grpFill/>
              <a:ln w="21590">
                <a:solidFill>
                  <a:srgbClr val="3E465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274320" y="0"/>
            <a:ext cx="211455" cy="709295"/>
          </a:xfrm>
          <a:prstGeom prst="rect">
            <a:avLst/>
          </a:prstGeom>
          <a:solidFill>
            <a:srgbClr val="D714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图片 15" descr="版本1-logo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18520" y="-134620"/>
            <a:ext cx="991870" cy="992505"/>
          </a:xfrm>
          <a:prstGeom prst="rect">
            <a:avLst/>
          </a:prstGeom>
        </p:spPr>
      </p:pic>
      <p:sp>
        <p:nvSpPr>
          <p:cNvPr id="17" name="灯片编号占位符 5"/>
          <p:cNvSpPr>
            <a:spLocks noGrp="1"/>
          </p:cNvSpPr>
          <p:nvPr userDrawn="1">
            <p:ph type="sldNum" sz="quarter" idx="12"/>
          </p:nvPr>
        </p:nvSpPr>
        <p:spPr>
          <a:xfrm>
            <a:off x="9266920" y="6480175"/>
            <a:ext cx="2743470" cy="365125"/>
          </a:xfrm>
          <a:prstGeom prst="rect">
            <a:avLst/>
          </a:prstGeom>
        </p:spPr>
        <p:txBody>
          <a:bodyPr lIns="90000" tIns="46800" rIns="90000" bIns="46800"/>
          <a:lstStyle>
            <a:lvl1pPr algn="r">
              <a:defRPr sz="1200"/>
            </a:lvl1pPr>
          </a:lstStyle>
          <a:p>
            <a:fld id="{F33A6037-1EEA-4892-99E6-C23EFC235DFA}" type="slidenum">
              <a:rPr lang="zh-CN" altLang="en-US" smtClean="0"/>
            </a:fld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92667" y="214471"/>
            <a:ext cx="10515600" cy="452280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accent5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4"/>
          <p:cNvSpPr>
            <a:spLocks noGrp="1"/>
          </p:cNvSpPr>
          <p:nvPr>
            <p:ph type="ctrTitle" hasCustomPrompt="1"/>
          </p:nvPr>
        </p:nvSpPr>
        <p:spPr>
          <a:xfrm>
            <a:off x="1450665" y="1962150"/>
            <a:ext cx="3804932" cy="1849209"/>
          </a:xfrm>
        </p:spPr>
        <p:txBody>
          <a:bodyPr lIns="90000" tIns="46800" rIns="90000" bIns="46800" anchor="b">
            <a:normAutofit/>
          </a:bodyPr>
          <a:lstStyle>
            <a:lvl1pPr algn="ctr"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谢谢观看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23" b="27621"/>
          <a:stretch>
            <a:fillRect/>
          </a:stretch>
        </p:blipFill>
        <p:spPr>
          <a:xfrm>
            <a:off x="10160" y="1962150"/>
            <a:ext cx="10627771" cy="2976245"/>
          </a:xfrm>
          <a:custGeom>
            <a:avLst/>
            <a:gdLst>
              <a:gd name="connsiteX0" fmla="*/ 0 w 10668972"/>
              <a:gd name="connsiteY0" fmla="*/ 0 h 2976560"/>
              <a:gd name="connsiteX1" fmla="*/ 10668972 w 10668972"/>
              <a:gd name="connsiteY1" fmla="*/ 0 h 2976560"/>
              <a:gd name="connsiteX2" fmla="*/ 10668972 w 10668972"/>
              <a:gd name="connsiteY2" fmla="*/ 2976560 h 2976560"/>
              <a:gd name="connsiteX3" fmla="*/ 0 w 10668972"/>
              <a:gd name="connsiteY3" fmla="*/ 2976560 h 2976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68972" h="2976560">
                <a:moveTo>
                  <a:pt x="0" y="0"/>
                </a:moveTo>
                <a:lnTo>
                  <a:pt x="10668972" y="0"/>
                </a:lnTo>
                <a:lnTo>
                  <a:pt x="10668972" y="2976560"/>
                </a:lnTo>
                <a:lnTo>
                  <a:pt x="0" y="2976560"/>
                </a:lnTo>
                <a:close/>
              </a:path>
            </a:pathLst>
          </a:custGeom>
        </p:spPr>
      </p:pic>
      <p:sp>
        <p:nvSpPr>
          <p:cNvPr id="5" name="矩形 4"/>
          <p:cNvSpPr/>
          <p:nvPr userDrawn="1"/>
        </p:nvSpPr>
        <p:spPr>
          <a:xfrm>
            <a:off x="1333631" y="977563"/>
            <a:ext cx="4038998" cy="5880437"/>
          </a:xfrm>
          <a:prstGeom prst="rect">
            <a:avLst/>
          </a:prstGeom>
          <a:solidFill>
            <a:srgbClr val="D71418">
              <a:alpha val="8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ea"/>
              <a:ea typeface="+mj-ea"/>
            </a:endParaRPr>
          </a:p>
        </p:txBody>
      </p:sp>
      <p:sp>
        <p:nvSpPr>
          <p:cNvPr id="6" name="标题 4"/>
          <p:cNvSpPr>
            <a:spLocks noGrp="1"/>
          </p:cNvSpPr>
          <p:nvPr userDrawn="1"/>
        </p:nvSpPr>
        <p:spPr>
          <a:xfrm>
            <a:off x="1450665" y="2069465"/>
            <a:ext cx="3804932" cy="1849209"/>
          </a:xfrm>
          <a:prstGeom prst="rect">
            <a:avLst/>
          </a:prstGeom>
        </p:spPr>
        <p:txBody>
          <a:bodyPr vert="horz" lIns="90000" tIns="46800" rIns="90000" bIns="46800" rtlCol="0" anchor="b">
            <a:normAutofit/>
          </a:bodyPr>
          <a:lstStyle>
            <a:lvl1pPr algn="ctr"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谢谢观看</a:t>
            </a:r>
            <a:endParaRPr lang="zh-CN" altLang="en-US" dirty="0"/>
          </a:p>
        </p:txBody>
      </p:sp>
      <p:pic>
        <p:nvPicPr>
          <p:cNvPr id="7" name="图片 6" descr="版本1-logo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53701" y="-235369"/>
            <a:ext cx="1456690" cy="14576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83" y="365125"/>
            <a:ext cx="10516635" cy="1325563"/>
          </a:xfrm>
          <a:prstGeom prst="rect">
            <a:avLst/>
          </a:prstGeo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83" y="1825625"/>
            <a:ext cx="518211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808" y="1825625"/>
            <a:ext cx="518211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83" y="6356350"/>
            <a:ext cx="274347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998" y="6356350"/>
            <a:ext cx="4115205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1448" y="6356350"/>
            <a:ext cx="2743470" cy="365125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9" name="图片 8" descr="版本1-logo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95000" y="-134620"/>
            <a:ext cx="1215390" cy="121616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71" y="365125"/>
            <a:ext cx="10516635" cy="1325563"/>
          </a:xfrm>
          <a:prstGeom prst="rect">
            <a:avLst/>
          </a:prstGeo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871" y="1744961"/>
            <a:ext cx="5158295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871" y="2615609"/>
            <a:ext cx="5158295" cy="357405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808" y="1744961"/>
            <a:ext cx="518369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808" y="2615609"/>
            <a:ext cx="5183698" cy="357405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83" y="6356350"/>
            <a:ext cx="274347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998" y="6356350"/>
            <a:ext cx="4115205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1448" y="6356350"/>
            <a:ext cx="2743470" cy="365125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片 10" descr="版本1-logo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95000" y="-134620"/>
            <a:ext cx="1215390" cy="121616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83" y="713673"/>
            <a:ext cx="4682115" cy="1428161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643073" y="713673"/>
            <a:ext cx="5712444" cy="540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83" y="2313873"/>
            <a:ext cx="4682115" cy="3811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83" y="6356350"/>
            <a:ext cx="2743470" cy="365125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998" y="6356350"/>
            <a:ext cx="4115205" cy="365125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1448" y="6356350"/>
            <a:ext cx="2743470" cy="365125"/>
          </a:xfrm>
          <a:prstGeom prst="rect">
            <a:avLst/>
          </a:prstGeom>
        </p:spPr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pic>
        <p:nvPicPr>
          <p:cNvPr id="9" name="图片 8" descr="版本1-logo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95000" y="-134620"/>
            <a:ext cx="1215390" cy="121616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10445927" y="365125"/>
            <a:ext cx="908990" cy="5811838"/>
          </a:xfrm>
          <a:prstGeom prst="rect">
            <a:avLst/>
          </a:prstGeo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82" y="365125"/>
            <a:ext cx="9447373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83" y="6356350"/>
            <a:ext cx="274347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998" y="6356350"/>
            <a:ext cx="4115205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1448" y="6356350"/>
            <a:ext cx="2743470" cy="365125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图片 7" descr="版本1-logo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95000" y="-134620"/>
            <a:ext cx="1215390" cy="121616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tags" Target="../tags/tag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TEMPLATE" hidden="1"/>
          <p:cNvSpPr/>
          <p:nvPr>
            <p:custDataLst>
              <p:tags r:id="rId1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tags" Target="../tags/tag34.xml"/><Relationship Id="rId8" Type="http://schemas.openxmlformats.org/officeDocument/2006/relationships/tags" Target="../tags/tag33.xml"/><Relationship Id="rId7" Type="http://schemas.openxmlformats.org/officeDocument/2006/relationships/tags" Target="../tags/tag32.xml"/><Relationship Id="rId6" Type="http://schemas.openxmlformats.org/officeDocument/2006/relationships/tags" Target="../tags/tag31.xml"/><Relationship Id="rId5" Type="http://schemas.openxmlformats.org/officeDocument/2006/relationships/tags" Target="../tags/tag30.xml"/><Relationship Id="rId4" Type="http://schemas.openxmlformats.org/officeDocument/2006/relationships/tags" Target="../tags/tag29.xml"/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2" Type="http://schemas.openxmlformats.org/officeDocument/2006/relationships/slideLayout" Target="../slideLayouts/slideLayout4.xml"/><Relationship Id="rId11" Type="http://schemas.openxmlformats.org/officeDocument/2006/relationships/tags" Target="../tags/tag36.xml"/><Relationship Id="rId10" Type="http://schemas.openxmlformats.org/officeDocument/2006/relationships/tags" Target="../tags/tag35.xml"/><Relationship Id="rId1" Type="http://schemas.openxmlformats.org/officeDocument/2006/relationships/tags" Target="../tags/tag2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38.xml"/><Relationship Id="rId1" Type="http://schemas.openxmlformats.org/officeDocument/2006/relationships/tags" Target="../tags/tag3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3.png"/><Relationship Id="rId1" Type="http://schemas.openxmlformats.org/officeDocument/2006/relationships/tags" Target="../tags/tag3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4.jpeg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11.xml"/><Relationship Id="rId8" Type="http://schemas.openxmlformats.org/officeDocument/2006/relationships/tags" Target="../tags/tag10.xml"/><Relationship Id="rId7" Type="http://schemas.openxmlformats.org/officeDocument/2006/relationships/tags" Target="../tags/tag9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openxmlformats.org/officeDocument/2006/relationships/tags" Target="../tags/tag5.xml"/><Relationship Id="rId24" Type="http://schemas.openxmlformats.org/officeDocument/2006/relationships/slideLayout" Target="../slideLayouts/slideLayout4.xml"/><Relationship Id="rId23" Type="http://schemas.openxmlformats.org/officeDocument/2006/relationships/tags" Target="../tags/tag25.xml"/><Relationship Id="rId22" Type="http://schemas.openxmlformats.org/officeDocument/2006/relationships/tags" Target="../tags/tag24.xml"/><Relationship Id="rId21" Type="http://schemas.openxmlformats.org/officeDocument/2006/relationships/tags" Target="../tags/tag23.xml"/><Relationship Id="rId20" Type="http://schemas.openxmlformats.org/officeDocument/2006/relationships/tags" Target="../tags/tag22.xml"/><Relationship Id="rId2" Type="http://schemas.openxmlformats.org/officeDocument/2006/relationships/tags" Target="../tags/tag4.xml"/><Relationship Id="rId19" Type="http://schemas.openxmlformats.org/officeDocument/2006/relationships/tags" Target="../tags/tag21.xml"/><Relationship Id="rId18" Type="http://schemas.openxmlformats.org/officeDocument/2006/relationships/tags" Target="../tags/tag20.xml"/><Relationship Id="rId17" Type="http://schemas.openxmlformats.org/officeDocument/2006/relationships/tags" Target="../tags/tag19.xml"/><Relationship Id="rId16" Type="http://schemas.openxmlformats.org/officeDocument/2006/relationships/tags" Target="../tags/tag18.xml"/><Relationship Id="rId15" Type="http://schemas.openxmlformats.org/officeDocument/2006/relationships/tags" Target="../tags/tag17.xml"/><Relationship Id="rId14" Type="http://schemas.openxmlformats.org/officeDocument/2006/relationships/tags" Target="../tags/tag16.xml"/><Relationship Id="rId13" Type="http://schemas.openxmlformats.org/officeDocument/2006/relationships/tags" Target="../tags/tag15.xml"/><Relationship Id="rId12" Type="http://schemas.openxmlformats.org/officeDocument/2006/relationships/tags" Target="../tags/tag14.xml"/><Relationship Id="rId11" Type="http://schemas.openxmlformats.org/officeDocument/2006/relationships/tags" Target="../tags/tag13.xml"/><Relationship Id="rId10" Type="http://schemas.openxmlformats.org/officeDocument/2006/relationships/tags" Target="../tags/tag12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86030" y="2483425"/>
            <a:ext cx="4178169" cy="1184274"/>
          </a:xfrm>
        </p:spPr>
        <p:txBody>
          <a:bodyPr>
            <a:noAutofit/>
          </a:bodyPr>
          <a:lstStyle/>
          <a:p>
            <a:r>
              <a:rPr lang="zh-CN" altLang="en-US" sz="6200" b="1" dirty="0"/>
              <a:t>权限系统</a:t>
            </a:r>
            <a:endParaRPr lang="zh-CN" altLang="en-US" sz="6200" b="1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>
          <a:xfrm>
            <a:off x="1555615" y="3875808"/>
            <a:ext cx="4038998" cy="1151487"/>
          </a:xfrm>
        </p:spPr>
        <p:txBody>
          <a:bodyPr>
            <a:normAutofit/>
          </a:bodyPr>
          <a:lstStyle/>
          <a:p>
            <a:r>
              <a:rPr lang="zh-CN" altLang="zh-CN" sz="2200" spc="3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让</a:t>
            </a:r>
            <a:r>
              <a:rPr lang="zh-CN" altLang="en-US" sz="2200" spc="3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云平台</a:t>
            </a:r>
            <a:r>
              <a:rPr lang="zh-CN" altLang="zh-CN" sz="2200" spc="3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开发化繁为简</a:t>
            </a:r>
            <a:endParaRPr lang="en-US" altLang="zh-CN" sz="2200" spc="300" dirty="0" smtClean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  <a:p>
            <a:r>
              <a:rPr lang="en-US" altLang="zh-CN" sz="22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2020</a:t>
            </a:r>
            <a:r>
              <a:rPr lang="zh-CN" altLang="en-US" sz="22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年</a:t>
            </a:r>
            <a:endParaRPr lang="zh-CN" altLang="zh-CN" sz="220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rcRect l="13609"/>
          <a:stretch>
            <a:fillRect/>
          </a:stretch>
        </p:blipFill>
        <p:spPr>
          <a:xfrm>
            <a:off x="1391285" y="1892935"/>
            <a:ext cx="4808855" cy="3071495"/>
          </a:xfrm>
          <a:prstGeom prst="rect">
            <a:avLst/>
          </a:prstGeom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A6037-1EEA-4892-99E6-C23EFC235DFA}" type="slidenum">
              <a:rPr lang="zh-CN" altLang="en-US" smtClean="0"/>
            </a:fld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3.1 </a:t>
            </a:r>
            <a:r>
              <a:rPr lang="zh-CN" altLang="en-US"/>
              <a:t>场景一</a:t>
            </a:r>
            <a:endParaRPr lang="zh-CN" altLang="en-US"/>
          </a:p>
        </p:txBody>
      </p:sp>
      <p:grpSp>
        <p:nvGrpSpPr>
          <p:cNvPr id="15" name="组合 14"/>
          <p:cNvGrpSpPr/>
          <p:nvPr/>
        </p:nvGrpSpPr>
        <p:grpSpPr>
          <a:xfrm>
            <a:off x="1409700" y="3128847"/>
            <a:ext cx="769258" cy="769441"/>
            <a:chOff x="1409700" y="3128847"/>
            <a:chExt cx="769258" cy="769441"/>
          </a:xfrm>
        </p:grpSpPr>
        <p:sp>
          <p:nvSpPr>
            <p:cNvPr id="6" name="矩形 5"/>
            <p:cNvSpPr/>
            <p:nvPr/>
          </p:nvSpPr>
          <p:spPr>
            <a:xfrm>
              <a:off x="1409700" y="3215931"/>
              <a:ext cx="769258" cy="653143"/>
            </a:xfrm>
            <a:prstGeom prst="rect">
              <a:avLst/>
            </a:prstGeom>
            <a:solidFill>
              <a:srgbClr val="D71418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1569583" y="3128847"/>
              <a:ext cx="37533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400" b="1" dirty="0" smtClean="0">
                  <a:solidFill>
                    <a:schemeClr val="bg1"/>
                  </a:solidFill>
                </a:rPr>
                <a:t>&lt;</a:t>
              </a:r>
              <a:endParaRPr lang="zh-CN" altLang="en-US" sz="4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5430994" y="3128847"/>
            <a:ext cx="769258" cy="769441"/>
            <a:chOff x="5430994" y="3128847"/>
            <a:chExt cx="769258" cy="769441"/>
          </a:xfrm>
        </p:grpSpPr>
        <p:sp>
          <p:nvSpPr>
            <p:cNvPr id="9" name="矩形 8"/>
            <p:cNvSpPr/>
            <p:nvPr/>
          </p:nvSpPr>
          <p:spPr>
            <a:xfrm>
              <a:off x="5430994" y="3215931"/>
              <a:ext cx="769258" cy="653143"/>
            </a:xfrm>
            <a:prstGeom prst="rect">
              <a:avLst/>
            </a:prstGeom>
            <a:solidFill>
              <a:srgbClr val="D71418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5598929" y="3128847"/>
              <a:ext cx="37533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400" b="1" dirty="0">
                  <a:solidFill>
                    <a:schemeClr val="bg1"/>
                  </a:solidFill>
                </a:rPr>
                <a:t>&gt;</a:t>
              </a:r>
              <a:endParaRPr lang="zh-CN" altLang="en-US" sz="4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9" name="文本框 18"/>
          <p:cNvSpPr txBox="1"/>
          <p:nvPr/>
        </p:nvSpPr>
        <p:spPr>
          <a:xfrm>
            <a:off x="6773254" y="2344691"/>
            <a:ext cx="3643314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rgbClr val="D7141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家庭使用的智能IOT设备</a:t>
            </a:r>
            <a:endParaRPr lang="zh-CN" altLang="en-US" sz="2400" dirty="0" smtClean="0">
              <a:solidFill>
                <a:srgbClr val="D7141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6773254" y="3069957"/>
            <a:ext cx="4400552" cy="1290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lnSpc>
                <a:spcPct val="130000"/>
              </a:lnSpc>
            </a:pPr>
            <a:r>
              <a:rPr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以家庭使用的智能门锁举例：</a:t>
            </a:r>
            <a:endParaRPr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685800">
              <a:lnSpc>
                <a:spcPct val="130000"/>
              </a:lnSpc>
            </a:pPr>
            <a:r>
              <a:rPr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 智能门锁初次使用</a:t>
            </a:r>
            <a:r>
              <a:rPr lang="zh-CN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【资源绑定】</a:t>
            </a:r>
            <a:endParaRPr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685800">
              <a:lnSpc>
                <a:spcPct val="130000"/>
              </a:lnSpc>
            </a:pP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 </a:t>
            </a:r>
            <a:r>
              <a:rPr lang="zh-CN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家庭其他成员使用【权限分享】</a:t>
            </a:r>
            <a:endParaRPr lang="zh-CN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685800">
              <a:lnSpc>
                <a:spcPct val="130000"/>
              </a:lnSpc>
            </a:pPr>
            <a:r>
              <a:rPr lang="en-US" altLang="zh-CN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 </a:t>
            </a: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家里临时来了客人【权限临时分享、使用条件】</a:t>
            </a:r>
            <a:endParaRPr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685800">
              <a:lnSpc>
                <a:spcPct val="130000"/>
              </a:lnSpc>
            </a:pPr>
            <a:r>
              <a:rPr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4. </a:t>
            </a:r>
            <a:r>
              <a:rPr lang="zh-CN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无网络环境使用【离线操作】</a:t>
            </a:r>
            <a:endParaRPr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6773254" y="2794906"/>
            <a:ext cx="3643314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200" dirty="0" smtClean="0">
                <a:solidFill>
                  <a:srgbClr val="D7141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1200" dirty="0" smtClean="0">
                <a:solidFill>
                  <a:srgbClr val="D7141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个人级权限</a:t>
            </a:r>
            <a:r>
              <a:rPr lang="en-US" altLang="zh-CN" sz="1200" dirty="0" smtClean="0">
                <a:solidFill>
                  <a:srgbClr val="D7141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endParaRPr lang="zh-CN" altLang="en-US" sz="1200" dirty="0" smtClean="0">
              <a:solidFill>
                <a:srgbClr val="D7141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wedge/>
      </p:transition>
    </mc:Choice>
    <mc:Fallback>
      <p:transition spd="slow">
        <p:wedg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rcRect b="3621"/>
          <a:stretch>
            <a:fillRect/>
          </a:stretch>
        </p:blipFill>
        <p:spPr>
          <a:xfrm>
            <a:off x="1409700" y="2005330"/>
            <a:ext cx="4789805" cy="3058795"/>
          </a:xfrm>
          <a:prstGeom prst="rect">
            <a:avLst/>
          </a:prstGeom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A6037-1EEA-4892-99E6-C23EFC235DFA}" type="slidenum">
              <a:rPr lang="zh-CN" altLang="en-US" smtClean="0"/>
            </a:fld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3.2 </a:t>
            </a:r>
            <a:r>
              <a:rPr lang="zh-CN" altLang="en-US"/>
              <a:t>场景二</a:t>
            </a:r>
            <a:endParaRPr lang="zh-CN" altLang="en-US"/>
          </a:p>
        </p:txBody>
      </p:sp>
      <p:grpSp>
        <p:nvGrpSpPr>
          <p:cNvPr id="15" name="组合 14"/>
          <p:cNvGrpSpPr/>
          <p:nvPr/>
        </p:nvGrpSpPr>
        <p:grpSpPr>
          <a:xfrm>
            <a:off x="1409700" y="3128847"/>
            <a:ext cx="769258" cy="769441"/>
            <a:chOff x="1409700" y="3128847"/>
            <a:chExt cx="769258" cy="769441"/>
          </a:xfrm>
        </p:grpSpPr>
        <p:sp>
          <p:nvSpPr>
            <p:cNvPr id="6" name="矩形 5"/>
            <p:cNvSpPr/>
            <p:nvPr/>
          </p:nvSpPr>
          <p:spPr>
            <a:xfrm>
              <a:off x="1409700" y="3215931"/>
              <a:ext cx="769258" cy="653143"/>
            </a:xfrm>
            <a:prstGeom prst="rect">
              <a:avLst/>
            </a:prstGeom>
            <a:solidFill>
              <a:srgbClr val="D71418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1569583" y="3128847"/>
              <a:ext cx="37533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400" b="1" dirty="0" smtClean="0">
                  <a:solidFill>
                    <a:schemeClr val="bg1"/>
                  </a:solidFill>
                </a:rPr>
                <a:t>&lt;</a:t>
              </a:r>
              <a:endParaRPr lang="zh-CN" altLang="en-US" sz="4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5430994" y="3128847"/>
            <a:ext cx="769258" cy="769441"/>
            <a:chOff x="5430994" y="3128847"/>
            <a:chExt cx="769258" cy="769441"/>
          </a:xfrm>
        </p:grpSpPr>
        <p:sp>
          <p:nvSpPr>
            <p:cNvPr id="9" name="矩形 8"/>
            <p:cNvSpPr/>
            <p:nvPr/>
          </p:nvSpPr>
          <p:spPr>
            <a:xfrm>
              <a:off x="5430994" y="3215931"/>
              <a:ext cx="769258" cy="653143"/>
            </a:xfrm>
            <a:prstGeom prst="rect">
              <a:avLst/>
            </a:prstGeom>
            <a:solidFill>
              <a:srgbClr val="D71418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5598929" y="3128847"/>
              <a:ext cx="37533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400" b="1" dirty="0">
                  <a:solidFill>
                    <a:schemeClr val="bg1"/>
                  </a:solidFill>
                </a:rPr>
                <a:t>&gt;</a:t>
              </a:r>
              <a:endParaRPr lang="zh-CN" altLang="en-US" sz="4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9" name="文本框 18"/>
          <p:cNvSpPr txBox="1"/>
          <p:nvPr/>
        </p:nvSpPr>
        <p:spPr>
          <a:xfrm>
            <a:off x="6773254" y="2344691"/>
            <a:ext cx="3643314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rgbClr val="D7141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企业使用的智能IOT设备</a:t>
            </a:r>
            <a:endParaRPr lang="zh-CN" altLang="en-US" sz="2400" dirty="0" smtClean="0">
              <a:solidFill>
                <a:srgbClr val="D7141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6773254" y="3069957"/>
            <a:ext cx="4400552" cy="1529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lnSpc>
                <a:spcPct val="130000"/>
              </a:lnSpc>
            </a:pPr>
            <a:r>
              <a:rPr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以公寓使用的智能门锁举例：</a:t>
            </a:r>
            <a:endParaRPr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685800">
              <a:lnSpc>
                <a:spcPct val="130000"/>
              </a:lnSpc>
            </a:pPr>
            <a:r>
              <a:rPr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 </a:t>
            </a:r>
            <a:r>
              <a:rPr lang="zh-CN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管理公寓里的多个门锁【创建组织】</a:t>
            </a:r>
            <a:endParaRPr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685800">
              <a:lnSpc>
                <a:spcPct val="130000"/>
              </a:lnSpc>
            </a:pPr>
            <a:r>
              <a:rPr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 </a:t>
            </a:r>
            <a:r>
              <a:rPr lang="zh-CN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租户入驻公寓【人员管理】</a:t>
            </a:r>
            <a:endParaRPr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685800">
              <a:lnSpc>
                <a:spcPct val="130000"/>
              </a:lnSpc>
            </a:pPr>
            <a:r>
              <a:rPr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 </a:t>
            </a:r>
            <a:r>
              <a:rPr lang="zh-CN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租户合租情况【节点管理员】</a:t>
            </a:r>
            <a:endParaRPr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685800">
              <a:lnSpc>
                <a:spcPct val="130000"/>
              </a:lnSpc>
            </a:pP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4. </a:t>
            </a:r>
            <a:r>
              <a:rPr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租户退租</a:t>
            </a:r>
            <a:r>
              <a:rPr lang="zh-CN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【人员管理】</a:t>
            </a:r>
            <a:endParaRPr lang="zh-CN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685800">
              <a:lnSpc>
                <a:spcPct val="130000"/>
              </a:lnSpc>
            </a:pPr>
            <a:r>
              <a:rPr lang="en-US" altLang="zh-CN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5. </a:t>
            </a:r>
            <a:r>
              <a:rPr lang="zh-CN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无网络环境使用【离线操作】</a:t>
            </a:r>
            <a:endParaRPr lang="en-US" altLang="zh-CN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6773254" y="2794906"/>
            <a:ext cx="3643314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200" dirty="0" smtClean="0">
                <a:solidFill>
                  <a:srgbClr val="D7141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1200" dirty="0" smtClean="0">
                <a:solidFill>
                  <a:srgbClr val="D7141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企业级权限</a:t>
            </a:r>
            <a:r>
              <a:rPr lang="en-US" altLang="zh-CN" sz="1200" dirty="0" smtClean="0">
                <a:solidFill>
                  <a:srgbClr val="D7141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endParaRPr lang="zh-CN" altLang="en-US" sz="1200" dirty="0" smtClean="0">
              <a:solidFill>
                <a:srgbClr val="D7141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wedge/>
      </p:transition>
    </mc:Choice>
    <mc:Fallback>
      <p:transition spd="slow">
        <p:wedg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rcRect t="1954" b="8431"/>
          <a:stretch>
            <a:fillRect/>
          </a:stretch>
        </p:blipFill>
        <p:spPr>
          <a:xfrm>
            <a:off x="1418590" y="2018030"/>
            <a:ext cx="4781550" cy="3057525"/>
          </a:xfrm>
          <a:prstGeom prst="rect">
            <a:avLst/>
          </a:prstGeom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A6037-1EEA-4892-99E6-C23EFC235DFA}" type="slidenum">
              <a:rPr lang="zh-CN" altLang="en-US" smtClean="0"/>
            </a:fld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3.3 </a:t>
            </a:r>
            <a:r>
              <a:rPr lang="zh-CN" altLang="en-US"/>
              <a:t>场景三</a:t>
            </a:r>
            <a:endParaRPr lang="zh-CN" altLang="en-US"/>
          </a:p>
        </p:txBody>
      </p:sp>
      <p:grpSp>
        <p:nvGrpSpPr>
          <p:cNvPr id="15" name="组合 14"/>
          <p:cNvGrpSpPr/>
          <p:nvPr/>
        </p:nvGrpSpPr>
        <p:grpSpPr>
          <a:xfrm>
            <a:off x="1409700" y="3128847"/>
            <a:ext cx="769258" cy="769441"/>
            <a:chOff x="1409700" y="3128847"/>
            <a:chExt cx="769258" cy="769441"/>
          </a:xfrm>
        </p:grpSpPr>
        <p:sp>
          <p:nvSpPr>
            <p:cNvPr id="6" name="矩形 5"/>
            <p:cNvSpPr/>
            <p:nvPr/>
          </p:nvSpPr>
          <p:spPr>
            <a:xfrm>
              <a:off x="1409700" y="3215931"/>
              <a:ext cx="769258" cy="653143"/>
            </a:xfrm>
            <a:prstGeom prst="rect">
              <a:avLst/>
            </a:prstGeom>
            <a:solidFill>
              <a:srgbClr val="D71418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1569583" y="3128847"/>
              <a:ext cx="37533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400" b="1" dirty="0" smtClean="0">
                  <a:solidFill>
                    <a:schemeClr val="bg1"/>
                  </a:solidFill>
                </a:rPr>
                <a:t>&lt;</a:t>
              </a:r>
              <a:endParaRPr lang="zh-CN" altLang="en-US" sz="4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5430994" y="3128847"/>
            <a:ext cx="769258" cy="769441"/>
            <a:chOff x="5430994" y="3128847"/>
            <a:chExt cx="769258" cy="769441"/>
          </a:xfrm>
        </p:grpSpPr>
        <p:sp>
          <p:nvSpPr>
            <p:cNvPr id="9" name="矩形 8"/>
            <p:cNvSpPr/>
            <p:nvPr/>
          </p:nvSpPr>
          <p:spPr>
            <a:xfrm>
              <a:off x="5430994" y="3215931"/>
              <a:ext cx="769258" cy="653143"/>
            </a:xfrm>
            <a:prstGeom prst="rect">
              <a:avLst/>
            </a:prstGeom>
            <a:solidFill>
              <a:srgbClr val="D71418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5598929" y="3128847"/>
              <a:ext cx="37533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400" b="1" dirty="0">
                  <a:solidFill>
                    <a:schemeClr val="bg1"/>
                  </a:solidFill>
                </a:rPr>
                <a:t>&gt;</a:t>
              </a:r>
              <a:endParaRPr lang="zh-CN" altLang="en-US" sz="4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9" name="文本框 18"/>
          <p:cNvSpPr txBox="1"/>
          <p:nvPr/>
        </p:nvSpPr>
        <p:spPr>
          <a:xfrm>
            <a:off x="6773254" y="2344691"/>
            <a:ext cx="3643314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rgbClr val="D7141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部门数据权限</a:t>
            </a:r>
            <a:endParaRPr lang="zh-CN" altLang="en-US" sz="2400" dirty="0" smtClean="0">
              <a:solidFill>
                <a:srgbClr val="D7141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6773254" y="3069957"/>
            <a:ext cx="4400552" cy="10502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lnSpc>
                <a:spcPct val="130000"/>
              </a:lnSpc>
            </a:pPr>
            <a:r>
              <a:rPr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能够满足以</a:t>
            </a:r>
            <a:r>
              <a:rPr lang="zh-CN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部门</a:t>
            </a:r>
            <a:r>
              <a:rPr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为颗粒度的数据权限管理</a:t>
            </a:r>
            <a:endParaRPr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685800">
              <a:lnSpc>
                <a:spcPct val="130000"/>
              </a:lnSpc>
            </a:pPr>
            <a:r>
              <a:rPr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以企业的部门数据权限为例：</a:t>
            </a:r>
            <a:endParaRPr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685800">
              <a:lnSpc>
                <a:spcPct val="130000"/>
              </a:lnSpc>
            </a:pPr>
            <a:r>
              <a:rPr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 财务部</a:t>
            </a:r>
            <a:r>
              <a:rPr lang="zh-CN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产品部的数据只允许本部门的人查看</a:t>
            </a:r>
            <a:endParaRPr lang="zh-CN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685800">
              <a:lnSpc>
                <a:spcPct val="130000"/>
              </a:lnSpc>
            </a:pPr>
            <a:r>
              <a:rPr lang="zh-CN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【组织管理、人员管理】</a:t>
            </a:r>
            <a:endParaRPr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6773254" y="2794906"/>
            <a:ext cx="3643314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200" dirty="0" smtClean="0">
                <a:solidFill>
                  <a:srgbClr val="D7141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1200" dirty="0" smtClean="0">
                <a:solidFill>
                  <a:srgbClr val="D7141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企业级权限</a:t>
            </a:r>
            <a:r>
              <a:rPr lang="en-US" altLang="zh-CN" sz="1200" dirty="0" smtClean="0">
                <a:solidFill>
                  <a:srgbClr val="D7141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endParaRPr lang="zh-CN" altLang="en-US" sz="1200" dirty="0" smtClean="0">
              <a:solidFill>
                <a:srgbClr val="D7141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wedge/>
      </p:transition>
    </mc:Choice>
    <mc:Fallback>
      <p:transition spd="slow">
        <p:wedg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203767" y="1851645"/>
            <a:ext cx="2993390" cy="31534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9900" b="1" dirty="0" smtClean="0">
                <a:solidFill>
                  <a:srgbClr val="C00000"/>
                </a:solidFill>
              </a:rPr>
              <a:t>04</a:t>
            </a:r>
            <a:endParaRPr lang="zh-CN" altLang="en-US" sz="19900" b="1" dirty="0">
              <a:solidFill>
                <a:srgbClr val="C0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146607" y="4483135"/>
            <a:ext cx="2966596" cy="52197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i="1" dirty="0">
                <a:solidFill>
                  <a:srgbClr val="C00000"/>
                </a:solidFill>
              </a:rPr>
              <a:t>PART </a:t>
            </a:r>
            <a:r>
              <a:rPr lang="en-US" altLang="zh-CN" sz="2800" b="1" i="1" dirty="0" smtClean="0">
                <a:solidFill>
                  <a:srgbClr val="C00000"/>
                </a:solidFill>
              </a:rPr>
              <a:t>FOUR</a:t>
            </a:r>
            <a:endParaRPr lang="zh-CN" altLang="en-US" sz="2800" b="1" i="1" dirty="0">
              <a:solidFill>
                <a:srgbClr val="C000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320665" y="3113405"/>
            <a:ext cx="465836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b="1" dirty="0">
                <a:latin typeface="+mj-ea"/>
                <a:ea typeface="+mj-ea"/>
                <a:sym typeface="Arial" panose="020B0604020202020204" pitchFamily="34" charset="0"/>
              </a:rPr>
              <a:t>主要功能</a:t>
            </a:r>
            <a:endParaRPr lang="zh-CN" altLang="en-US" sz="4800" b="1" dirty="0">
              <a:latin typeface="+mj-ea"/>
              <a:ea typeface="+mj-ea"/>
              <a:sym typeface="Arial" panose="020B0604020202020204" pitchFamily="34" charset="0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320359" y="3943584"/>
            <a:ext cx="4658992" cy="0"/>
          </a:xfrm>
          <a:prstGeom prst="line">
            <a:avLst/>
          </a:prstGeom>
          <a:ln>
            <a:solidFill>
              <a:schemeClr val="accent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A6037-1EEA-4892-99E6-C23EFC235DFA}" type="slidenum">
              <a:rPr lang="zh-CN" altLang="en-US" smtClean="0"/>
            </a:fld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主要功能</a:t>
            </a:r>
            <a:endParaRPr lang="zh-CN" altLang="en-US"/>
          </a:p>
        </p:txBody>
      </p:sp>
      <p:grpSp>
        <p:nvGrpSpPr>
          <p:cNvPr id="35" name="组合 34"/>
          <p:cNvGrpSpPr/>
          <p:nvPr/>
        </p:nvGrpSpPr>
        <p:grpSpPr>
          <a:xfrm>
            <a:off x="2665095" y="2008505"/>
            <a:ext cx="6370320" cy="3949700"/>
            <a:chOff x="1804" y="2963"/>
            <a:chExt cx="10032" cy="6220"/>
          </a:xfrm>
        </p:grpSpPr>
        <p:grpSp>
          <p:nvGrpSpPr>
            <p:cNvPr id="32" name="组合 31"/>
            <p:cNvGrpSpPr/>
            <p:nvPr/>
          </p:nvGrpSpPr>
          <p:grpSpPr>
            <a:xfrm>
              <a:off x="1804" y="2963"/>
              <a:ext cx="4472" cy="5783"/>
              <a:chOff x="1804" y="2963"/>
              <a:chExt cx="4472" cy="5783"/>
            </a:xfrm>
          </p:grpSpPr>
          <p:sp>
            <p:nvSpPr>
              <p:cNvPr id="13" name="文本框 12"/>
              <p:cNvSpPr txBox="1"/>
              <p:nvPr/>
            </p:nvSpPr>
            <p:spPr>
              <a:xfrm>
                <a:off x="1804" y="5113"/>
                <a:ext cx="4472" cy="3633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zh-CN" altLang="en-US" sz="1200">
                    <a:solidFill>
                      <a:srgbClr val="686767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满足家庭、个人用户使用的通用场景场景，便于灵活的管理和授权</a:t>
                </a:r>
                <a:endParaRPr lang="zh-CN" altLang="en-US" sz="1200">
                  <a:solidFill>
                    <a:srgbClr val="68676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200">
                  <a:solidFill>
                    <a:srgbClr val="68676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200">
                  <a:solidFill>
                    <a:srgbClr val="68676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zh-CN" altLang="en-US" sz="1200">
                    <a:solidFill>
                      <a:srgbClr val="686767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场景特征：</a:t>
                </a:r>
                <a:endParaRPr lang="zh-CN" altLang="en-US" sz="1200">
                  <a:solidFill>
                    <a:srgbClr val="68676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zh-CN" altLang="en-US" sz="1200">
                    <a:solidFill>
                      <a:srgbClr val="686767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1.使用的人员数量少，且相对固定</a:t>
                </a:r>
                <a:endParaRPr lang="zh-CN" altLang="en-US" sz="1200">
                  <a:solidFill>
                    <a:srgbClr val="68676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zh-CN" altLang="en-US" sz="1200">
                    <a:solidFill>
                      <a:srgbClr val="686767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2.管理员接入的设备少，没有频繁管理设备的需求</a:t>
                </a:r>
                <a:endParaRPr lang="zh-CN" altLang="en-US" sz="1200">
                  <a:solidFill>
                    <a:srgbClr val="68676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4" name="组合 3"/>
              <p:cNvGrpSpPr/>
              <p:nvPr/>
            </p:nvGrpSpPr>
            <p:grpSpPr>
              <a:xfrm>
                <a:off x="3356" y="2963"/>
                <a:ext cx="1368" cy="2102"/>
                <a:chOff x="3356" y="2963"/>
                <a:chExt cx="1368" cy="2102"/>
              </a:xfrm>
            </p:grpSpPr>
            <p:grpSp>
              <p:nvGrpSpPr>
                <p:cNvPr id="7" name="组合 6"/>
                <p:cNvGrpSpPr/>
                <p:nvPr/>
              </p:nvGrpSpPr>
              <p:grpSpPr>
                <a:xfrm>
                  <a:off x="3360" y="2963"/>
                  <a:ext cx="1361" cy="1361"/>
                  <a:chOff x="3736" y="2635"/>
                  <a:chExt cx="743" cy="742"/>
                </a:xfrm>
              </p:grpSpPr>
              <p:sp>
                <p:nvSpPr>
                  <p:cNvPr id="18434" name="Oval 2"/>
                  <p:cNvSpPr>
                    <a:spLocks noChangeArrowheads="1"/>
                  </p:cNvSpPr>
                  <p:nvPr/>
                </p:nvSpPr>
                <p:spPr bwMode="auto">
                  <a:xfrm>
                    <a:off x="3736" y="2635"/>
                    <a:ext cx="743" cy="742"/>
                  </a:xfrm>
                  <a:prstGeom prst="ellipse">
                    <a:avLst/>
                  </a:prstGeom>
                  <a:solidFill>
                    <a:srgbClr val="C60A12"/>
                  </a:solidFill>
                  <a:ln>
                    <a:noFill/>
                  </a:ln>
                </p:spPr>
                <p:txBody>
                  <a:bodyPr/>
                  <a:lstStyle/>
                  <a:p>
                    <a:pPr algn="ctr">
                      <a:lnSpc>
                        <a:spcPct val="120000"/>
                      </a:lnSpc>
                    </a:pPr>
                    <a:endParaRPr lang="en-US" altLang="zh-CN" b="1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8" name="文本框 7"/>
                  <p:cNvSpPr txBox="1"/>
                  <p:nvPr/>
                </p:nvSpPr>
                <p:spPr>
                  <a:xfrm>
                    <a:off x="3796" y="2678"/>
                    <a:ext cx="510" cy="50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altLang="zh-CN" sz="3600" b="1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a:t> </a:t>
                    </a:r>
                    <a:r>
                      <a:rPr lang="en-US" altLang="zh-CN" sz="2400" b="1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a:t>1</a:t>
                    </a:r>
                    <a:endParaRPr lang="en-US" altLang="zh-CN" sz="2400" b="1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</p:grpSp>
            <p:sp>
              <p:nvSpPr>
                <p:cNvPr id="10" name="文本框 9"/>
                <p:cNvSpPr txBox="1"/>
                <p:nvPr/>
              </p:nvSpPr>
              <p:spPr>
                <a:xfrm>
                  <a:off x="3356" y="4485"/>
                  <a:ext cx="1368" cy="58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zh-CN" altLang="en-US" b="1">
                      <a:solidFill>
                        <a:srgbClr val="C60A12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个人级</a:t>
                  </a:r>
                  <a:endParaRPr lang="zh-CN" altLang="en-US" b="1">
                    <a:solidFill>
                      <a:srgbClr val="C60A1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</p:grpSp>
        <p:grpSp>
          <p:nvGrpSpPr>
            <p:cNvPr id="33" name="组合 32"/>
            <p:cNvGrpSpPr/>
            <p:nvPr/>
          </p:nvGrpSpPr>
          <p:grpSpPr>
            <a:xfrm>
              <a:off x="7364" y="2963"/>
              <a:ext cx="4472" cy="6220"/>
              <a:chOff x="7364" y="2963"/>
              <a:chExt cx="4472" cy="6220"/>
            </a:xfrm>
          </p:grpSpPr>
          <p:sp>
            <p:nvSpPr>
              <p:cNvPr id="16" name="文本框 15"/>
              <p:cNvSpPr txBox="1"/>
              <p:nvPr/>
            </p:nvSpPr>
            <p:spPr>
              <a:xfrm>
                <a:off x="7364" y="5113"/>
                <a:ext cx="4472" cy="407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zh-CN" altLang="en-US" sz="1200">
                    <a:solidFill>
                      <a:srgbClr val="686767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企业级权限是基于组织管理资源，可以满足办公、酒店/公寓、物流、校园、企业等场景</a:t>
                </a:r>
                <a:endParaRPr lang="zh-CN" altLang="en-US" sz="1200">
                  <a:solidFill>
                    <a:srgbClr val="68676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200">
                  <a:solidFill>
                    <a:srgbClr val="68676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zh-CN" altLang="en-US" sz="1200">
                    <a:solidFill>
                      <a:srgbClr val="686767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场景特征：</a:t>
                </a:r>
                <a:endParaRPr lang="zh-CN" altLang="en-US" sz="1200">
                  <a:solidFill>
                    <a:srgbClr val="68676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zh-CN" altLang="en-US" sz="1200">
                    <a:solidFill>
                      <a:srgbClr val="686767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1.使用的人员数量多，且人员经常改变</a:t>
                </a:r>
                <a:endParaRPr lang="zh-CN" altLang="en-US" sz="1200">
                  <a:solidFill>
                    <a:srgbClr val="68676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zh-CN" altLang="en-US" sz="1200">
                    <a:solidFill>
                      <a:srgbClr val="686767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2.管理员接入的设备多，且需要频繁管理多台设备</a:t>
                </a:r>
                <a:endParaRPr lang="zh-CN" altLang="en-US" sz="1200">
                  <a:solidFill>
                    <a:srgbClr val="68676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200">
                  <a:solidFill>
                    <a:srgbClr val="68676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5" name="组合 4"/>
              <p:cNvGrpSpPr/>
              <p:nvPr/>
            </p:nvGrpSpPr>
            <p:grpSpPr>
              <a:xfrm>
                <a:off x="8916" y="2963"/>
                <a:ext cx="1365" cy="2102"/>
                <a:chOff x="3356" y="2963"/>
                <a:chExt cx="1365" cy="2102"/>
              </a:xfrm>
            </p:grpSpPr>
            <p:grpSp>
              <p:nvGrpSpPr>
                <p:cNvPr id="6" name="组合 5"/>
                <p:cNvGrpSpPr/>
                <p:nvPr/>
              </p:nvGrpSpPr>
              <p:grpSpPr>
                <a:xfrm>
                  <a:off x="3360" y="2963"/>
                  <a:ext cx="1361" cy="1361"/>
                  <a:chOff x="3736" y="2635"/>
                  <a:chExt cx="743" cy="742"/>
                </a:xfrm>
              </p:grpSpPr>
              <p:sp>
                <p:nvSpPr>
                  <p:cNvPr id="9" name="Oval 2"/>
                  <p:cNvSpPr>
                    <a:spLocks noChangeArrowheads="1"/>
                  </p:cNvSpPr>
                  <p:nvPr/>
                </p:nvSpPr>
                <p:spPr bwMode="auto">
                  <a:xfrm>
                    <a:off x="3736" y="2635"/>
                    <a:ext cx="743" cy="742"/>
                  </a:xfrm>
                  <a:prstGeom prst="ellipse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accent1"/>
                    </a:solidFill>
                  </a:ln>
                </p:spPr>
                <p:txBody>
                  <a:bodyPr/>
                  <a:lstStyle/>
                  <a:p>
                    <a:pPr algn="ctr">
                      <a:lnSpc>
                        <a:spcPct val="120000"/>
                      </a:lnSpc>
                    </a:pPr>
                    <a:endParaRPr lang="en-US" altLang="zh-CN" b="1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11" name="文本框 10"/>
                  <p:cNvSpPr txBox="1"/>
                  <p:nvPr/>
                </p:nvSpPr>
                <p:spPr>
                  <a:xfrm>
                    <a:off x="3796" y="2678"/>
                    <a:ext cx="510" cy="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altLang="zh-CN" sz="3600" b="1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a:t> </a:t>
                    </a:r>
                    <a:r>
                      <a:rPr lang="en-US" altLang="zh-CN" sz="2400" b="1">
                        <a:solidFill>
                          <a:srgbClr val="C60A12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a:t>2</a:t>
                    </a:r>
                    <a:endParaRPr lang="en-US" altLang="zh-CN" sz="2400" b="1">
                      <a:solidFill>
                        <a:srgbClr val="C60A12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</p:grpSp>
            <p:sp>
              <p:nvSpPr>
                <p:cNvPr id="25" name="文本框 24"/>
                <p:cNvSpPr txBox="1"/>
                <p:nvPr/>
              </p:nvSpPr>
              <p:spPr>
                <a:xfrm>
                  <a:off x="3356" y="4485"/>
                  <a:ext cx="1365" cy="58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zh-CN" altLang="en-US" b="1">
                      <a:solidFill>
                        <a:srgbClr val="C60A12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企业级</a:t>
                  </a:r>
                  <a:endParaRPr lang="zh-CN" altLang="en-US" b="1">
                    <a:solidFill>
                      <a:srgbClr val="C60A1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A6037-1EEA-4892-99E6-C23EFC235DFA}" type="slidenum">
              <a:rPr lang="zh-CN" altLang="en-US" smtClean="0"/>
            </a:fld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4.1 </a:t>
            </a:r>
            <a:r>
              <a:rPr lang="zh-CN" altLang="en-US"/>
              <a:t>个人级</a:t>
            </a:r>
            <a:r>
              <a:rPr lang="en-US" altLang="zh-CN"/>
              <a:t>_</a:t>
            </a:r>
            <a:r>
              <a:rPr lang="zh-CN" altLang="en-US"/>
              <a:t>角色介绍</a:t>
            </a:r>
            <a:endParaRPr lang="zh-CN" altLang="en-US"/>
          </a:p>
        </p:txBody>
      </p:sp>
      <p:grpSp>
        <p:nvGrpSpPr>
          <p:cNvPr id="29" name="组合 15"/>
          <p:cNvGrpSpPr/>
          <p:nvPr/>
        </p:nvGrpSpPr>
        <p:grpSpPr>
          <a:xfrm>
            <a:off x="1432719" y="1895250"/>
            <a:ext cx="2184400" cy="1883103"/>
            <a:chOff x="7138194" y="792890"/>
            <a:chExt cx="2184400" cy="1883103"/>
          </a:xfrm>
        </p:grpSpPr>
        <p:sp>
          <p:nvSpPr>
            <p:cNvPr id="30" name="六边形 29"/>
            <p:cNvSpPr/>
            <p:nvPr/>
          </p:nvSpPr>
          <p:spPr>
            <a:xfrm>
              <a:off x="7138194" y="792890"/>
              <a:ext cx="2184400" cy="1883103"/>
            </a:xfrm>
            <a:prstGeom prst="hexagon">
              <a:avLst/>
            </a:prstGeom>
            <a:solidFill>
              <a:srgbClr val="FFA36C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3200">
                <a:solidFill>
                  <a:schemeClr val="bg1"/>
                </a:solidFill>
              </a:endParaRPr>
            </a:p>
          </p:txBody>
        </p:sp>
        <p:sp>
          <p:nvSpPr>
            <p:cNvPr id="31" name="Freeform 234"/>
            <p:cNvSpPr>
              <a:spLocks noChangeAspect="1"/>
            </p:cNvSpPr>
            <p:nvPr/>
          </p:nvSpPr>
          <p:spPr bwMode="auto">
            <a:xfrm>
              <a:off x="7972841" y="1196725"/>
              <a:ext cx="537724" cy="518965"/>
            </a:xfrm>
            <a:custGeom>
              <a:avLst/>
              <a:gdLst>
                <a:gd name="T0" fmla="*/ 94 w 173"/>
                <a:gd name="T1" fmla="*/ 2 h 167"/>
                <a:gd name="T2" fmla="*/ 108 w 173"/>
                <a:gd name="T3" fmla="*/ 7 h 167"/>
                <a:gd name="T4" fmla="*/ 114 w 173"/>
                <a:gd name="T5" fmla="*/ 15 h 167"/>
                <a:gd name="T6" fmla="*/ 118 w 173"/>
                <a:gd name="T7" fmla="*/ 25 h 167"/>
                <a:gd name="T8" fmla="*/ 118 w 173"/>
                <a:gd name="T9" fmla="*/ 37 h 167"/>
                <a:gd name="T10" fmla="*/ 118 w 173"/>
                <a:gd name="T11" fmla="*/ 43 h 167"/>
                <a:gd name="T12" fmla="*/ 120 w 173"/>
                <a:gd name="T13" fmla="*/ 49 h 167"/>
                <a:gd name="T14" fmla="*/ 120 w 173"/>
                <a:gd name="T15" fmla="*/ 55 h 167"/>
                <a:gd name="T16" fmla="*/ 118 w 173"/>
                <a:gd name="T17" fmla="*/ 61 h 167"/>
                <a:gd name="T18" fmla="*/ 116 w 173"/>
                <a:gd name="T19" fmla="*/ 64 h 167"/>
                <a:gd name="T20" fmla="*/ 112 w 173"/>
                <a:gd name="T21" fmla="*/ 72 h 167"/>
                <a:gd name="T22" fmla="*/ 108 w 173"/>
                <a:gd name="T23" fmla="*/ 82 h 167"/>
                <a:gd name="T24" fmla="*/ 106 w 173"/>
                <a:gd name="T25" fmla="*/ 84 h 167"/>
                <a:gd name="T26" fmla="*/ 106 w 173"/>
                <a:gd name="T27" fmla="*/ 100 h 167"/>
                <a:gd name="T28" fmla="*/ 110 w 173"/>
                <a:gd name="T29" fmla="*/ 102 h 167"/>
                <a:gd name="T30" fmla="*/ 118 w 173"/>
                <a:gd name="T31" fmla="*/ 106 h 167"/>
                <a:gd name="T32" fmla="*/ 132 w 173"/>
                <a:gd name="T33" fmla="*/ 112 h 167"/>
                <a:gd name="T34" fmla="*/ 138 w 173"/>
                <a:gd name="T35" fmla="*/ 114 h 167"/>
                <a:gd name="T36" fmla="*/ 142 w 173"/>
                <a:gd name="T37" fmla="*/ 114 h 167"/>
                <a:gd name="T38" fmla="*/ 147 w 173"/>
                <a:gd name="T39" fmla="*/ 116 h 167"/>
                <a:gd name="T40" fmla="*/ 163 w 173"/>
                <a:gd name="T41" fmla="*/ 129 h 167"/>
                <a:gd name="T42" fmla="*/ 173 w 173"/>
                <a:gd name="T43" fmla="*/ 153 h 167"/>
                <a:gd name="T44" fmla="*/ 173 w 173"/>
                <a:gd name="T45" fmla="*/ 159 h 167"/>
                <a:gd name="T46" fmla="*/ 171 w 173"/>
                <a:gd name="T47" fmla="*/ 163 h 167"/>
                <a:gd name="T48" fmla="*/ 165 w 173"/>
                <a:gd name="T49" fmla="*/ 167 h 167"/>
                <a:gd name="T50" fmla="*/ 4 w 173"/>
                <a:gd name="T51" fmla="*/ 165 h 167"/>
                <a:gd name="T52" fmla="*/ 0 w 173"/>
                <a:gd name="T53" fmla="*/ 159 h 167"/>
                <a:gd name="T54" fmla="*/ 0 w 173"/>
                <a:gd name="T55" fmla="*/ 159 h 167"/>
                <a:gd name="T56" fmla="*/ 4 w 173"/>
                <a:gd name="T57" fmla="*/ 143 h 167"/>
                <a:gd name="T58" fmla="*/ 22 w 173"/>
                <a:gd name="T59" fmla="*/ 117 h 167"/>
                <a:gd name="T60" fmla="*/ 30 w 173"/>
                <a:gd name="T61" fmla="*/ 116 h 167"/>
                <a:gd name="T62" fmla="*/ 33 w 173"/>
                <a:gd name="T63" fmla="*/ 114 h 167"/>
                <a:gd name="T64" fmla="*/ 37 w 173"/>
                <a:gd name="T65" fmla="*/ 114 h 167"/>
                <a:gd name="T66" fmla="*/ 47 w 173"/>
                <a:gd name="T67" fmla="*/ 110 h 167"/>
                <a:gd name="T68" fmla="*/ 59 w 173"/>
                <a:gd name="T69" fmla="*/ 104 h 167"/>
                <a:gd name="T70" fmla="*/ 67 w 173"/>
                <a:gd name="T71" fmla="*/ 102 h 167"/>
                <a:gd name="T72" fmla="*/ 67 w 173"/>
                <a:gd name="T73" fmla="*/ 100 h 167"/>
                <a:gd name="T74" fmla="*/ 67 w 173"/>
                <a:gd name="T75" fmla="*/ 84 h 167"/>
                <a:gd name="T76" fmla="*/ 63 w 173"/>
                <a:gd name="T77" fmla="*/ 78 h 167"/>
                <a:gd name="T78" fmla="*/ 59 w 173"/>
                <a:gd name="T79" fmla="*/ 64 h 167"/>
                <a:gd name="T80" fmla="*/ 55 w 173"/>
                <a:gd name="T81" fmla="*/ 62 h 167"/>
                <a:gd name="T82" fmla="*/ 55 w 173"/>
                <a:gd name="T83" fmla="*/ 57 h 167"/>
                <a:gd name="T84" fmla="*/ 53 w 173"/>
                <a:gd name="T85" fmla="*/ 51 h 167"/>
                <a:gd name="T86" fmla="*/ 53 w 173"/>
                <a:gd name="T87" fmla="*/ 45 h 167"/>
                <a:gd name="T88" fmla="*/ 57 w 173"/>
                <a:gd name="T89" fmla="*/ 43 h 167"/>
                <a:gd name="T90" fmla="*/ 55 w 173"/>
                <a:gd name="T91" fmla="*/ 31 h 167"/>
                <a:gd name="T92" fmla="*/ 57 w 173"/>
                <a:gd name="T93" fmla="*/ 19 h 167"/>
                <a:gd name="T94" fmla="*/ 65 w 173"/>
                <a:gd name="T95" fmla="*/ 9 h 167"/>
                <a:gd name="T96" fmla="*/ 79 w 173"/>
                <a:gd name="T97" fmla="*/ 2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73" h="167">
                  <a:moveTo>
                    <a:pt x="86" y="0"/>
                  </a:moveTo>
                  <a:lnTo>
                    <a:pt x="94" y="2"/>
                  </a:lnTo>
                  <a:lnTo>
                    <a:pt x="102" y="4"/>
                  </a:lnTo>
                  <a:lnTo>
                    <a:pt x="108" y="7"/>
                  </a:lnTo>
                  <a:lnTo>
                    <a:pt x="112" y="11"/>
                  </a:lnTo>
                  <a:lnTo>
                    <a:pt x="114" y="15"/>
                  </a:lnTo>
                  <a:lnTo>
                    <a:pt x="116" y="21"/>
                  </a:lnTo>
                  <a:lnTo>
                    <a:pt x="118" y="25"/>
                  </a:lnTo>
                  <a:lnTo>
                    <a:pt x="118" y="31"/>
                  </a:lnTo>
                  <a:lnTo>
                    <a:pt x="118" y="37"/>
                  </a:lnTo>
                  <a:lnTo>
                    <a:pt x="116" y="43"/>
                  </a:lnTo>
                  <a:lnTo>
                    <a:pt x="118" y="43"/>
                  </a:lnTo>
                  <a:lnTo>
                    <a:pt x="120" y="45"/>
                  </a:lnTo>
                  <a:lnTo>
                    <a:pt x="120" y="49"/>
                  </a:lnTo>
                  <a:lnTo>
                    <a:pt x="120" y="51"/>
                  </a:lnTo>
                  <a:lnTo>
                    <a:pt x="120" y="55"/>
                  </a:lnTo>
                  <a:lnTo>
                    <a:pt x="118" y="57"/>
                  </a:lnTo>
                  <a:lnTo>
                    <a:pt x="118" y="61"/>
                  </a:lnTo>
                  <a:lnTo>
                    <a:pt x="118" y="62"/>
                  </a:lnTo>
                  <a:lnTo>
                    <a:pt x="116" y="64"/>
                  </a:lnTo>
                  <a:lnTo>
                    <a:pt x="114" y="64"/>
                  </a:lnTo>
                  <a:lnTo>
                    <a:pt x="112" y="72"/>
                  </a:lnTo>
                  <a:lnTo>
                    <a:pt x="110" y="78"/>
                  </a:lnTo>
                  <a:lnTo>
                    <a:pt x="108" y="82"/>
                  </a:lnTo>
                  <a:lnTo>
                    <a:pt x="106" y="84"/>
                  </a:lnTo>
                  <a:lnTo>
                    <a:pt x="106" y="84"/>
                  </a:lnTo>
                  <a:lnTo>
                    <a:pt x="106" y="100"/>
                  </a:lnTo>
                  <a:lnTo>
                    <a:pt x="106" y="100"/>
                  </a:lnTo>
                  <a:lnTo>
                    <a:pt x="106" y="102"/>
                  </a:lnTo>
                  <a:lnTo>
                    <a:pt x="110" y="102"/>
                  </a:lnTo>
                  <a:lnTo>
                    <a:pt x="114" y="104"/>
                  </a:lnTo>
                  <a:lnTo>
                    <a:pt x="118" y="106"/>
                  </a:lnTo>
                  <a:lnTo>
                    <a:pt x="126" y="110"/>
                  </a:lnTo>
                  <a:lnTo>
                    <a:pt x="132" y="112"/>
                  </a:lnTo>
                  <a:lnTo>
                    <a:pt x="136" y="114"/>
                  </a:lnTo>
                  <a:lnTo>
                    <a:pt x="138" y="114"/>
                  </a:lnTo>
                  <a:lnTo>
                    <a:pt x="140" y="114"/>
                  </a:lnTo>
                  <a:lnTo>
                    <a:pt x="142" y="114"/>
                  </a:lnTo>
                  <a:lnTo>
                    <a:pt x="143" y="116"/>
                  </a:lnTo>
                  <a:lnTo>
                    <a:pt x="147" y="116"/>
                  </a:lnTo>
                  <a:lnTo>
                    <a:pt x="151" y="117"/>
                  </a:lnTo>
                  <a:lnTo>
                    <a:pt x="163" y="129"/>
                  </a:lnTo>
                  <a:lnTo>
                    <a:pt x="169" y="143"/>
                  </a:lnTo>
                  <a:lnTo>
                    <a:pt x="173" y="153"/>
                  </a:lnTo>
                  <a:lnTo>
                    <a:pt x="173" y="159"/>
                  </a:lnTo>
                  <a:lnTo>
                    <a:pt x="173" y="159"/>
                  </a:lnTo>
                  <a:lnTo>
                    <a:pt x="173" y="159"/>
                  </a:lnTo>
                  <a:lnTo>
                    <a:pt x="171" y="163"/>
                  </a:lnTo>
                  <a:lnTo>
                    <a:pt x="169" y="165"/>
                  </a:lnTo>
                  <a:lnTo>
                    <a:pt x="165" y="167"/>
                  </a:lnTo>
                  <a:lnTo>
                    <a:pt x="8" y="167"/>
                  </a:lnTo>
                  <a:lnTo>
                    <a:pt x="4" y="165"/>
                  </a:lnTo>
                  <a:lnTo>
                    <a:pt x="2" y="163"/>
                  </a:lnTo>
                  <a:lnTo>
                    <a:pt x="0" y="159"/>
                  </a:lnTo>
                  <a:lnTo>
                    <a:pt x="0" y="159"/>
                  </a:lnTo>
                  <a:lnTo>
                    <a:pt x="0" y="159"/>
                  </a:lnTo>
                  <a:lnTo>
                    <a:pt x="0" y="153"/>
                  </a:lnTo>
                  <a:lnTo>
                    <a:pt x="4" y="143"/>
                  </a:lnTo>
                  <a:lnTo>
                    <a:pt x="10" y="129"/>
                  </a:lnTo>
                  <a:lnTo>
                    <a:pt x="22" y="117"/>
                  </a:lnTo>
                  <a:lnTo>
                    <a:pt x="26" y="116"/>
                  </a:lnTo>
                  <a:lnTo>
                    <a:pt x="30" y="116"/>
                  </a:lnTo>
                  <a:lnTo>
                    <a:pt x="31" y="114"/>
                  </a:lnTo>
                  <a:lnTo>
                    <a:pt x="33" y="114"/>
                  </a:lnTo>
                  <a:lnTo>
                    <a:pt x="35" y="114"/>
                  </a:lnTo>
                  <a:lnTo>
                    <a:pt x="37" y="114"/>
                  </a:lnTo>
                  <a:lnTo>
                    <a:pt x="41" y="112"/>
                  </a:lnTo>
                  <a:lnTo>
                    <a:pt x="47" y="110"/>
                  </a:lnTo>
                  <a:lnTo>
                    <a:pt x="55" y="108"/>
                  </a:lnTo>
                  <a:lnTo>
                    <a:pt x="59" y="104"/>
                  </a:lnTo>
                  <a:lnTo>
                    <a:pt x="63" y="104"/>
                  </a:lnTo>
                  <a:lnTo>
                    <a:pt x="67" y="102"/>
                  </a:lnTo>
                  <a:lnTo>
                    <a:pt x="67" y="102"/>
                  </a:lnTo>
                  <a:lnTo>
                    <a:pt x="67" y="100"/>
                  </a:lnTo>
                  <a:lnTo>
                    <a:pt x="67" y="84"/>
                  </a:lnTo>
                  <a:lnTo>
                    <a:pt x="67" y="84"/>
                  </a:lnTo>
                  <a:lnTo>
                    <a:pt x="65" y="82"/>
                  </a:lnTo>
                  <a:lnTo>
                    <a:pt x="63" y="78"/>
                  </a:lnTo>
                  <a:lnTo>
                    <a:pt x="61" y="72"/>
                  </a:lnTo>
                  <a:lnTo>
                    <a:pt x="59" y="64"/>
                  </a:lnTo>
                  <a:lnTo>
                    <a:pt x="57" y="64"/>
                  </a:lnTo>
                  <a:lnTo>
                    <a:pt x="55" y="62"/>
                  </a:lnTo>
                  <a:lnTo>
                    <a:pt x="55" y="61"/>
                  </a:lnTo>
                  <a:lnTo>
                    <a:pt x="55" y="57"/>
                  </a:lnTo>
                  <a:lnTo>
                    <a:pt x="53" y="55"/>
                  </a:lnTo>
                  <a:lnTo>
                    <a:pt x="53" y="51"/>
                  </a:lnTo>
                  <a:lnTo>
                    <a:pt x="53" y="49"/>
                  </a:lnTo>
                  <a:lnTo>
                    <a:pt x="53" y="45"/>
                  </a:lnTo>
                  <a:lnTo>
                    <a:pt x="55" y="43"/>
                  </a:lnTo>
                  <a:lnTo>
                    <a:pt x="57" y="43"/>
                  </a:lnTo>
                  <a:lnTo>
                    <a:pt x="55" y="37"/>
                  </a:lnTo>
                  <a:lnTo>
                    <a:pt x="55" y="31"/>
                  </a:lnTo>
                  <a:lnTo>
                    <a:pt x="55" y="25"/>
                  </a:lnTo>
                  <a:lnTo>
                    <a:pt x="57" y="19"/>
                  </a:lnTo>
                  <a:lnTo>
                    <a:pt x="59" y="13"/>
                  </a:lnTo>
                  <a:lnTo>
                    <a:pt x="65" y="9"/>
                  </a:lnTo>
                  <a:lnTo>
                    <a:pt x="71" y="4"/>
                  </a:lnTo>
                  <a:lnTo>
                    <a:pt x="79" y="2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</p:spPr>
          <p:txBody>
            <a:bodyPr vert="horz" wrap="square" lIns="121920" tIns="60960" rIns="121920" bIns="60960" numCol="1" anchor="t" anchorCtr="0" compatLnSpc="1"/>
            <a:p>
              <a:endParaRPr lang="en-US" sz="3200" dirty="0">
                <a:solidFill>
                  <a:schemeClr val="bg1"/>
                </a:solidFill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7447593" y="1821791"/>
              <a:ext cx="1564607" cy="378460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algn="ctr"/>
              <a:r>
                <a:rPr lang="zh-CN" altLang="en-US" sz="1865" b="1" dirty="0">
                  <a:solidFill>
                    <a:schemeClr val="bg1"/>
                  </a:solidFill>
                </a:rPr>
                <a:t>拥有者</a:t>
              </a:r>
              <a:endParaRPr lang="zh-CN" altLang="en-US" sz="1865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" name="组合 15"/>
          <p:cNvGrpSpPr/>
          <p:nvPr/>
        </p:nvGrpSpPr>
        <p:grpSpPr>
          <a:xfrm>
            <a:off x="5003959" y="1984150"/>
            <a:ext cx="2184400" cy="1883103"/>
            <a:chOff x="7138194" y="792890"/>
            <a:chExt cx="2184400" cy="1883103"/>
          </a:xfrm>
        </p:grpSpPr>
        <p:sp>
          <p:nvSpPr>
            <p:cNvPr id="7" name="六边形 6"/>
            <p:cNvSpPr/>
            <p:nvPr/>
          </p:nvSpPr>
          <p:spPr>
            <a:xfrm>
              <a:off x="7138194" y="792890"/>
              <a:ext cx="2184400" cy="1883103"/>
            </a:xfrm>
            <a:prstGeom prst="hexagon">
              <a:avLst/>
            </a:prstGeom>
            <a:solidFill>
              <a:srgbClr val="D5406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3200">
                <a:solidFill>
                  <a:schemeClr val="bg1"/>
                </a:solidFill>
              </a:endParaRPr>
            </a:p>
          </p:txBody>
        </p:sp>
        <p:sp>
          <p:nvSpPr>
            <p:cNvPr id="8" name="Freeform 234"/>
            <p:cNvSpPr>
              <a:spLocks noChangeAspect="1"/>
            </p:cNvSpPr>
            <p:nvPr/>
          </p:nvSpPr>
          <p:spPr bwMode="auto">
            <a:xfrm>
              <a:off x="7972841" y="1196725"/>
              <a:ext cx="537724" cy="518965"/>
            </a:xfrm>
            <a:custGeom>
              <a:avLst/>
              <a:gdLst>
                <a:gd name="T0" fmla="*/ 94 w 173"/>
                <a:gd name="T1" fmla="*/ 2 h 167"/>
                <a:gd name="T2" fmla="*/ 108 w 173"/>
                <a:gd name="T3" fmla="*/ 7 h 167"/>
                <a:gd name="T4" fmla="*/ 114 w 173"/>
                <a:gd name="T5" fmla="*/ 15 h 167"/>
                <a:gd name="T6" fmla="*/ 118 w 173"/>
                <a:gd name="T7" fmla="*/ 25 h 167"/>
                <a:gd name="T8" fmla="*/ 118 w 173"/>
                <a:gd name="T9" fmla="*/ 37 h 167"/>
                <a:gd name="T10" fmla="*/ 118 w 173"/>
                <a:gd name="T11" fmla="*/ 43 h 167"/>
                <a:gd name="T12" fmla="*/ 120 w 173"/>
                <a:gd name="T13" fmla="*/ 49 h 167"/>
                <a:gd name="T14" fmla="*/ 120 w 173"/>
                <a:gd name="T15" fmla="*/ 55 h 167"/>
                <a:gd name="T16" fmla="*/ 118 w 173"/>
                <a:gd name="T17" fmla="*/ 61 h 167"/>
                <a:gd name="T18" fmla="*/ 116 w 173"/>
                <a:gd name="T19" fmla="*/ 64 h 167"/>
                <a:gd name="T20" fmla="*/ 112 w 173"/>
                <a:gd name="T21" fmla="*/ 72 h 167"/>
                <a:gd name="T22" fmla="*/ 108 w 173"/>
                <a:gd name="T23" fmla="*/ 82 h 167"/>
                <a:gd name="T24" fmla="*/ 106 w 173"/>
                <a:gd name="T25" fmla="*/ 84 h 167"/>
                <a:gd name="T26" fmla="*/ 106 w 173"/>
                <a:gd name="T27" fmla="*/ 100 h 167"/>
                <a:gd name="T28" fmla="*/ 110 w 173"/>
                <a:gd name="T29" fmla="*/ 102 h 167"/>
                <a:gd name="T30" fmla="*/ 118 w 173"/>
                <a:gd name="T31" fmla="*/ 106 h 167"/>
                <a:gd name="T32" fmla="*/ 132 w 173"/>
                <a:gd name="T33" fmla="*/ 112 h 167"/>
                <a:gd name="T34" fmla="*/ 138 w 173"/>
                <a:gd name="T35" fmla="*/ 114 h 167"/>
                <a:gd name="T36" fmla="*/ 142 w 173"/>
                <a:gd name="T37" fmla="*/ 114 h 167"/>
                <a:gd name="T38" fmla="*/ 147 w 173"/>
                <a:gd name="T39" fmla="*/ 116 h 167"/>
                <a:gd name="T40" fmla="*/ 163 w 173"/>
                <a:gd name="T41" fmla="*/ 129 h 167"/>
                <a:gd name="T42" fmla="*/ 173 w 173"/>
                <a:gd name="T43" fmla="*/ 153 h 167"/>
                <a:gd name="T44" fmla="*/ 173 w 173"/>
                <a:gd name="T45" fmla="*/ 159 h 167"/>
                <a:gd name="T46" fmla="*/ 171 w 173"/>
                <a:gd name="T47" fmla="*/ 163 h 167"/>
                <a:gd name="T48" fmla="*/ 165 w 173"/>
                <a:gd name="T49" fmla="*/ 167 h 167"/>
                <a:gd name="T50" fmla="*/ 4 w 173"/>
                <a:gd name="T51" fmla="*/ 165 h 167"/>
                <a:gd name="T52" fmla="*/ 0 w 173"/>
                <a:gd name="T53" fmla="*/ 159 h 167"/>
                <a:gd name="T54" fmla="*/ 0 w 173"/>
                <a:gd name="T55" fmla="*/ 159 h 167"/>
                <a:gd name="T56" fmla="*/ 4 w 173"/>
                <a:gd name="T57" fmla="*/ 143 h 167"/>
                <a:gd name="T58" fmla="*/ 22 w 173"/>
                <a:gd name="T59" fmla="*/ 117 h 167"/>
                <a:gd name="T60" fmla="*/ 30 w 173"/>
                <a:gd name="T61" fmla="*/ 116 h 167"/>
                <a:gd name="T62" fmla="*/ 33 w 173"/>
                <a:gd name="T63" fmla="*/ 114 h 167"/>
                <a:gd name="T64" fmla="*/ 37 w 173"/>
                <a:gd name="T65" fmla="*/ 114 h 167"/>
                <a:gd name="T66" fmla="*/ 47 w 173"/>
                <a:gd name="T67" fmla="*/ 110 h 167"/>
                <a:gd name="T68" fmla="*/ 59 w 173"/>
                <a:gd name="T69" fmla="*/ 104 h 167"/>
                <a:gd name="T70" fmla="*/ 67 w 173"/>
                <a:gd name="T71" fmla="*/ 102 h 167"/>
                <a:gd name="T72" fmla="*/ 67 w 173"/>
                <a:gd name="T73" fmla="*/ 100 h 167"/>
                <a:gd name="T74" fmla="*/ 67 w 173"/>
                <a:gd name="T75" fmla="*/ 84 h 167"/>
                <a:gd name="T76" fmla="*/ 63 w 173"/>
                <a:gd name="T77" fmla="*/ 78 h 167"/>
                <a:gd name="T78" fmla="*/ 59 w 173"/>
                <a:gd name="T79" fmla="*/ 64 h 167"/>
                <a:gd name="T80" fmla="*/ 55 w 173"/>
                <a:gd name="T81" fmla="*/ 62 h 167"/>
                <a:gd name="T82" fmla="*/ 55 w 173"/>
                <a:gd name="T83" fmla="*/ 57 h 167"/>
                <a:gd name="T84" fmla="*/ 53 w 173"/>
                <a:gd name="T85" fmla="*/ 51 h 167"/>
                <a:gd name="T86" fmla="*/ 53 w 173"/>
                <a:gd name="T87" fmla="*/ 45 h 167"/>
                <a:gd name="T88" fmla="*/ 57 w 173"/>
                <a:gd name="T89" fmla="*/ 43 h 167"/>
                <a:gd name="T90" fmla="*/ 55 w 173"/>
                <a:gd name="T91" fmla="*/ 31 h 167"/>
                <a:gd name="T92" fmla="*/ 57 w 173"/>
                <a:gd name="T93" fmla="*/ 19 h 167"/>
                <a:gd name="T94" fmla="*/ 65 w 173"/>
                <a:gd name="T95" fmla="*/ 9 h 167"/>
                <a:gd name="T96" fmla="*/ 79 w 173"/>
                <a:gd name="T97" fmla="*/ 2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73" h="167">
                  <a:moveTo>
                    <a:pt x="86" y="0"/>
                  </a:moveTo>
                  <a:lnTo>
                    <a:pt x="94" y="2"/>
                  </a:lnTo>
                  <a:lnTo>
                    <a:pt x="102" y="4"/>
                  </a:lnTo>
                  <a:lnTo>
                    <a:pt x="108" y="7"/>
                  </a:lnTo>
                  <a:lnTo>
                    <a:pt x="112" y="11"/>
                  </a:lnTo>
                  <a:lnTo>
                    <a:pt x="114" y="15"/>
                  </a:lnTo>
                  <a:lnTo>
                    <a:pt x="116" y="21"/>
                  </a:lnTo>
                  <a:lnTo>
                    <a:pt x="118" y="25"/>
                  </a:lnTo>
                  <a:lnTo>
                    <a:pt x="118" y="31"/>
                  </a:lnTo>
                  <a:lnTo>
                    <a:pt x="118" y="37"/>
                  </a:lnTo>
                  <a:lnTo>
                    <a:pt x="116" y="43"/>
                  </a:lnTo>
                  <a:lnTo>
                    <a:pt x="118" y="43"/>
                  </a:lnTo>
                  <a:lnTo>
                    <a:pt x="120" y="45"/>
                  </a:lnTo>
                  <a:lnTo>
                    <a:pt x="120" y="49"/>
                  </a:lnTo>
                  <a:lnTo>
                    <a:pt x="120" y="51"/>
                  </a:lnTo>
                  <a:lnTo>
                    <a:pt x="120" y="55"/>
                  </a:lnTo>
                  <a:lnTo>
                    <a:pt x="118" y="57"/>
                  </a:lnTo>
                  <a:lnTo>
                    <a:pt x="118" y="61"/>
                  </a:lnTo>
                  <a:lnTo>
                    <a:pt x="118" y="62"/>
                  </a:lnTo>
                  <a:lnTo>
                    <a:pt x="116" y="64"/>
                  </a:lnTo>
                  <a:lnTo>
                    <a:pt x="114" y="64"/>
                  </a:lnTo>
                  <a:lnTo>
                    <a:pt x="112" y="72"/>
                  </a:lnTo>
                  <a:lnTo>
                    <a:pt x="110" y="78"/>
                  </a:lnTo>
                  <a:lnTo>
                    <a:pt x="108" y="82"/>
                  </a:lnTo>
                  <a:lnTo>
                    <a:pt x="106" y="84"/>
                  </a:lnTo>
                  <a:lnTo>
                    <a:pt x="106" y="84"/>
                  </a:lnTo>
                  <a:lnTo>
                    <a:pt x="106" y="100"/>
                  </a:lnTo>
                  <a:lnTo>
                    <a:pt x="106" y="100"/>
                  </a:lnTo>
                  <a:lnTo>
                    <a:pt x="106" y="102"/>
                  </a:lnTo>
                  <a:lnTo>
                    <a:pt x="110" y="102"/>
                  </a:lnTo>
                  <a:lnTo>
                    <a:pt x="114" y="104"/>
                  </a:lnTo>
                  <a:lnTo>
                    <a:pt x="118" y="106"/>
                  </a:lnTo>
                  <a:lnTo>
                    <a:pt x="126" y="110"/>
                  </a:lnTo>
                  <a:lnTo>
                    <a:pt x="132" y="112"/>
                  </a:lnTo>
                  <a:lnTo>
                    <a:pt x="136" y="114"/>
                  </a:lnTo>
                  <a:lnTo>
                    <a:pt x="138" y="114"/>
                  </a:lnTo>
                  <a:lnTo>
                    <a:pt x="140" y="114"/>
                  </a:lnTo>
                  <a:lnTo>
                    <a:pt x="142" y="114"/>
                  </a:lnTo>
                  <a:lnTo>
                    <a:pt x="143" y="116"/>
                  </a:lnTo>
                  <a:lnTo>
                    <a:pt x="147" y="116"/>
                  </a:lnTo>
                  <a:lnTo>
                    <a:pt x="151" y="117"/>
                  </a:lnTo>
                  <a:lnTo>
                    <a:pt x="163" y="129"/>
                  </a:lnTo>
                  <a:lnTo>
                    <a:pt x="169" y="143"/>
                  </a:lnTo>
                  <a:lnTo>
                    <a:pt x="173" y="153"/>
                  </a:lnTo>
                  <a:lnTo>
                    <a:pt x="173" y="159"/>
                  </a:lnTo>
                  <a:lnTo>
                    <a:pt x="173" y="159"/>
                  </a:lnTo>
                  <a:lnTo>
                    <a:pt x="173" y="159"/>
                  </a:lnTo>
                  <a:lnTo>
                    <a:pt x="171" y="163"/>
                  </a:lnTo>
                  <a:lnTo>
                    <a:pt x="169" y="165"/>
                  </a:lnTo>
                  <a:lnTo>
                    <a:pt x="165" y="167"/>
                  </a:lnTo>
                  <a:lnTo>
                    <a:pt x="8" y="167"/>
                  </a:lnTo>
                  <a:lnTo>
                    <a:pt x="4" y="165"/>
                  </a:lnTo>
                  <a:lnTo>
                    <a:pt x="2" y="163"/>
                  </a:lnTo>
                  <a:lnTo>
                    <a:pt x="0" y="159"/>
                  </a:lnTo>
                  <a:lnTo>
                    <a:pt x="0" y="159"/>
                  </a:lnTo>
                  <a:lnTo>
                    <a:pt x="0" y="159"/>
                  </a:lnTo>
                  <a:lnTo>
                    <a:pt x="0" y="153"/>
                  </a:lnTo>
                  <a:lnTo>
                    <a:pt x="4" y="143"/>
                  </a:lnTo>
                  <a:lnTo>
                    <a:pt x="10" y="129"/>
                  </a:lnTo>
                  <a:lnTo>
                    <a:pt x="22" y="117"/>
                  </a:lnTo>
                  <a:lnTo>
                    <a:pt x="26" y="116"/>
                  </a:lnTo>
                  <a:lnTo>
                    <a:pt x="30" y="116"/>
                  </a:lnTo>
                  <a:lnTo>
                    <a:pt x="31" y="114"/>
                  </a:lnTo>
                  <a:lnTo>
                    <a:pt x="33" y="114"/>
                  </a:lnTo>
                  <a:lnTo>
                    <a:pt x="35" y="114"/>
                  </a:lnTo>
                  <a:lnTo>
                    <a:pt x="37" y="114"/>
                  </a:lnTo>
                  <a:lnTo>
                    <a:pt x="41" y="112"/>
                  </a:lnTo>
                  <a:lnTo>
                    <a:pt x="47" y="110"/>
                  </a:lnTo>
                  <a:lnTo>
                    <a:pt x="55" y="108"/>
                  </a:lnTo>
                  <a:lnTo>
                    <a:pt x="59" y="104"/>
                  </a:lnTo>
                  <a:lnTo>
                    <a:pt x="63" y="104"/>
                  </a:lnTo>
                  <a:lnTo>
                    <a:pt x="67" y="102"/>
                  </a:lnTo>
                  <a:lnTo>
                    <a:pt x="67" y="102"/>
                  </a:lnTo>
                  <a:lnTo>
                    <a:pt x="67" y="100"/>
                  </a:lnTo>
                  <a:lnTo>
                    <a:pt x="67" y="84"/>
                  </a:lnTo>
                  <a:lnTo>
                    <a:pt x="67" y="84"/>
                  </a:lnTo>
                  <a:lnTo>
                    <a:pt x="65" y="82"/>
                  </a:lnTo>
                  <a:lnTo>
                    <a:pt x="63" y="78"/>
                  </a:lnTo>
                  <a:lnTo>
                    <a:pt x="61" y="72"/>
                  </a:lnTo>
                  <a:lnTo>
                    <a:pt x="59" y="64"/>
                  </a:lnTo>
                  <a:lnTo>
                    <a:pt x="57" y="64"/>
                  </a:lnTo>
                  <a:lnTo>
                    <a:pt x="55" y="62"/>
                  </a:lnTo>
                  <a:lnTo>
                    <a:pt x="55" y="61"/>
                  </a:lnTo>
                  <a:lnTo>
                    <a:pt x="55" y="57"/>
                  </a:lnTo>
                  <a:lnTo>
                    <a:pt x="53" y="55"/>
                  </a:lnTo>
                  <a:lnTo>
                    <a:pt x="53" y="51"/>
                  </a:lnTo>
                  <a:lnTo>
                    <a:pt x="53" y="49"/>
                  </a:lnTo>
                  <a:lnTo>
                    <a:pt x="53" y="45"/>
                  </a:lnTo>
                  <a:lnTo>
                    <a:pt x="55" y="43"/>
                  </a:lnTo>
                  <a:lnTo>
                    <a:pt x="57" y="43"/>
                  </a:lnTo>
                  <a:lnTo>
                    <a:pt x="55" y="37"/>
                  </a:lnTo>
                  <a:lnTo>
                    <a:pt x="55" y="31"/>
                  </a:lnTo>
                  <a:lnTo>
                    <a:pt x="55" y="25"/>
                  </a:lnTo>
                  <a:lnTo>
                    <a:pt x="57" y="19"/>
                  </a:lnTo>
                  <a:lnTo>
                    <a:pt x="59" y="13"/>
                  </a:lnTo>
                  <a:lnTo>
                    <a:pt x="65" y="9"/>
                  </a:lnTo>
                  <a:lnTo>
                    <a:pt x="71" y="4"/>
                  </a:lnTo>
                  <a:lnTo>
                    <a:pt x="79" y="2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</p:spPr>
          <p:txBody>
            <a:bodyPr vert="horz" wrap="square" lIns="121920" tIns="60960" rIns="121920" bIns="60960" numCol="1" anchor="t" anchorCtr="0" compatLnSpc="1"/>
            <a:p>
              <a:endParaRPr lang="en-US" sz="3200" dirty="0">
                <a:solidFill>
                  <a:schemeClr val="bg1"/>
                </a:solidFill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7447593" y="1821791"/>
              <a:ext cx="1564607" cy="378460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algn="ctr"/>
              <a:r>
                <a:rPr lang="zh-CN" altLang="en-US" sz="1865" b="1" dirty="0">
                  <a:solidFill>
                    <a:schemeClr val="bg1"/>
                  </a:solidFill>
                </a:rPr>
                <a:t>分享者</a:t>
              </a:r>
              <a:endParaRPr lang="zh-CN" altLang="en-US" sz="1865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" name="组合 15"/>
          <p:cNvGrpSpPr/>
          <p:nvPr/>
        </p:nvGrpSpPr>
        <p:grpSpPr>
          <a:xfrm>
            <a:off x="8579644" y="1984150"/>
            <a:ext cx="2184400" cy="1883103"/>
            <a:chOff x="7138194" y="792890"/>
            <a:chExt cx="2184400" cy="1883103"/>
          </a:xfrm>
        </p:grpSpPr>
        <p:sp>
          <p:nvSpPr>
            <p:cNvPr id="11" name="六边形 10"/>
            <p:cNvSpPr/>
            <p:nvPr/>
          </p:nvSpPr>
          <p:spPr>
            <a:xfrm>
              <a:off x="7138194" y="792890"/>
              <a:ext cx="2184400" cy="1883103"/>
            </a:xfrm>
            <a:prstGeom prst="hexagon">
              <a:avLst/>
            </a:prstGeom>
            <a:solidFill>
              <a:srgbClr val="C9D4B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3200">
                <a:solidFill>
                  <a:schemeClr val="bg1"/>
                </a:solidFill>
              </a:endParaRPr>
            </a:p>
          </p:txBody>
        </p:sp>
        <p:sp>
          <p:nvSpPr>
            <p:cNvPr id="12" name="Freeform 234"/>
            <p:cNvSpPr>
              <a:spLocks noChangeAspect="1"/>
            </p:cNvSpPr>
            <p:nvPr/>
          </p:nvSpPr>
          <p:spPr bwMode="auto">
            <a:xfrm>
              <a:off x="7972841" y="1196725"/>
              <a:ext cx="537724" cy="518965"/>
            </a:xfrm>
            <a:custGeom>
              <a:avLst/>
              <a:gdLst>
                <a:gd name="T0" fmla="*/ 94 w 173"/>
                <a:gd name="T1" fmla="*/ 2 h 167"/>
                <a:gd name="T2" fmla="*/ 108 w 173"/>
                <a:gd name="T3" fmla="*/ 7 h 167"/>
                <a:gd name="T4" fmla="*/ 114 w 173"/>
                <a:gd name="T5" fmla="*/ 15 h 167"/>
                <a:gd name="T6" fmla="*/ 118 w 173"/>
                <a:gd name="T7" fmla="*/ 25 h 167"/>
                <a:gd name="T8" fmla="*/ 118 w 173"/>
                <a:gd name="T9" fmla="*/ 37 h 167"/>
                <a:gd name="T10" fmla="*/ 118 w 173"/>
                <a:gd name="T11" fmla="*/ 43 h 167"/>
                <a:gd name="T12" fmla="*/ 120 w 173"/>
                <a:gd name="T13" fmla="*/ 49 h 167"/>
                <a:gd name="T14" fmla="*/ 120 w 173"/>
                <a:gd name="T15" fmla="*/ 55 h 167"/>
                <a:gd name="T16" fmla="*/ 118 w 173"/>
                <a:gd name="T17" fmla="*/ 61 h 167"/>
                <a:gd name="T18" fmla="*/ 116 w 173"/>
                <a:gd name="T19" fmla="*/ 64 h 167"/>
                <a:gd name="T20" fmla="*/ 112 w 173"/>
                <a:gd name="T21" fmla="*/ 72 h 167"/>
                <a:gd name="T22" fmla="*/ 108 w 173"/>
                <a:gd name="T23" fmla="*/ 82 h 167"/>
                <a:gd name="T24" fmla="*/ 106 w 173"/>
                <a:gd name="T25" fmla="*/ 84 h 167"/>
                <a:gd name="T26" fmla="*/ 106 w 173"/>
                <a:gd name="T27" fmla="*/ 100 h 167"/>
                <a:gd name="T28" fmla="*/ 110 w 173"/>
                <a:gd name="T29" fmla="*/ 102 h 167"/>
                <a:gd name="T30" fmla="*/ 118 w 173"/>
                <a:gd name="T31" fmla="*/ 106 h 167"/>
                <a:gd name="T32" fmla="*/ 132 w 173"/>
                <a:gd name="T33" fmla="*/ 112 h 167"/>
                <a:gd name="T34" fmla="*/ 138 w 173"/>
                <a:gd name="T35" fmla="*/ 114 h 167"/>
                <a:gd name="T36" fmla="*/ 142 w 173"/>
                <a:gd name="T37" fmla="*/ 114 h 167"/>
                <a:gd name="T38" fmla="*/ 147 w 173"/>
                <a:gd name="T39" fmla="*/ 116 h 167"/>
                <a:gd name="T40" fmla="*/ 163 w 173"/>
                <a:gd name="T41" fmla="*/ 129 h 167"/>
                <a:gd name="T42" fmla="*/ 173 w 173"/>
                <a:gd name="T43" fmla="*/ 153 h 167"/>
                <a:gd name="T44" fmla="*/ 173 w 173"/>
                <a:gd name="T45" fmla="*/ 159 h 167"/>
                <a:gd name="T46" fmla="*/ 171 w 173"/>
                <a:gd name="T47" fmla="*/ 163 h 167"/>
                <a:gd name="T48" fmla="*/ 165 w 173"/>
                <a:gd name="T49" fmla="*/ 167 h 167"/>
                <a:gd name="T50" fmla="*/ 4 w 173"/>
                <a:gd name="T51" fmla="*/ 165 h 167"/>
                <a:gd name="T52" fmla="*/ 0 w 173"/>
                <a:gd name="T53" fmla="*/ 159 h 167"/>
                <a:gd name="T54" fmla="*/ 0 w 173"/>
                <a:gd name="T55" fmla="*/ 159 h 167"/>
                <a:gd name="T56" fmla="*/ 4 w 173"/>
                <a:gd name="T57" fmla="*/ 143 h 167"/>
                <a:gd name="T58" fmla="*/ 22 w 173"/>
                <a:gd name="T59" fmla="*/ 117 h 167"/>
                <a:gd name="T60" fmla="*/ 30 w 173"/>
                <a:gd name="T61" fmla="*/ 116 h 167"/>
                <a:gd name="T62" fmla="*/ 33 w 173"/>
                <a:gd name="T63" fmla="*/ 114 h 167"/>
                <a:gd name="T64" fmla="*/ 37 w 173"/>
                <a:gd name="T65" fmla="*/ 114 h 167"/>
                <a:gd name="T66" fmla="*/ 47 w 173"/>
                <a:gd name="T67" fmla="*/ 110 h 167"/>
                <a:gd name="T68" fmla="*/ 59 w 173"/>
                <a:gd name="T69" fmla="*/ 104 h 167"/>
                <a:gd name="T70" fmla="*/ 67 w 173"/>
                <a:gd name="T71" fmla="*/ 102 h 167"/>
                <a:gd name="T72" fmla="*/ 67 w 173"/>
                <a:gd name="T73" fmla="*/ 100 h 167"/>
                <a:gd name="T74" fmla="*/ 67 w 173"/>
                <a:gd name="T75" fmla="*/ 84 h 167"/>
                <a:gd name="T76" fmla="*/ 63 w 173"/>
                <a:gd name="T77" fmla="*/ 78 h 167"/>
                <a:gd name="T78" fmla="*/ 59 w 173"/>
                <a:gd name="T79" fmla="*/ 64 h 167"/>
                <a:gd name="T80" fmla="*/ 55 w 173"/>
                <a:gd name="T81" fmla="*/ 62 h 167"/>
                <a:gd name="T82" fmla="*/ 55 w 173"/>
                <a:gd name="T83" fmla="*/ 57 h 167"/>
                <a:gd name="T84" fmla="*/ 53 w 173"/>
                <a:gd name="T85" fmla="*/ 51 h 167"/>
                <a:gd name="T86" fmla="*/ 53 w 173"/>
                <a:gd name="T87" fmla="*/ 45 h 167"/>
                <a:gd name="T88" fmla="*/ 57 w 173"/>
                <a:gd name="T89" fmla="*/ 43 h 167"/>
                <a:gd name="T90" fmla="*/ 55 w 173"/>
                <a:gd name="T91" fmla="*/ 31 h 167"/>
                <a:gd name="T92" fmla="*/ 57 w 173"/>
                <a:gd name="T93" fmla="*/ 19 h 167"/>
                <a:gd name="T94" fmla="*/ 65 w 173"/>
                <a:gd name="T95" fmla="*/ 9 h 167"/>
                <a:gd name="T96" fmla="*/ 79 w 173"/>
                <a:gd name="T97" fmla="*/ 2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73" h="167">
                  <a:moveTo>
                    <a:pt x="86" y="0"/>
                  </a:moveTo>
                  <a:lnTo>
                    <a:pt x="94" y="2"/>
                  </a:lnTo>
                  <a:lnTo>
                    <a:pt x="102" y="4"/>
                  </a:lnTo>
                  <a:lnTo>
                    <a:pt x="108" y="7"/>
                  </a:lnTo>
                  <a:lnTo>
                    <a:pt x="112" y="11"/>
                  </a:lnTo>
                  <a:lnTo>
                    <a:pt x="114" y="15"/>
                  </a:lnTo>
                  <a:lnTo>
                    <a:pt x="116" y="21"/>
                  </a:lnTo>
                  <a:lnTo>
                    <a:pt x="118" y="25"/>
                  </a:lnTo>
                  <a:lnTo>
                    <a:pt x="118" y="31"/>
                  </a:lnTo>
                  <a:lnTo>
                    <a:pt x="118" y="37"/>
                  </a:lnTo>
                  <a:lnTo>
                    <a:pt x="116" y="43"/>
                  </a:lnTo>
                  <a:lnTo>
                    <a:pt x="118" y="43"/>
                  </a:lnTo>
                  <a:lnTo>
                    <a:pt x="120" y="45"/>
                  </a:lnTo>
                  <a:lnTo>
                    <a:pt x="120" y="49"/>
                  </a:lnTo>
                  <a:lnTo>
                    <a:pt x="120" y="51"/>
                  </a:lnTo>
                  <a:lnTo>
                    <a:pt x="120" y="55"/>
                  </a:lnTo>
                  <a:lnTo>
                    <a:pt x="118" y="57"/>
                  </a:lnTo>
                  <a:lnTo>
                    <a:pt x="118" y="61"/>
                  </a:lnTo>
                  <a:lnTo>
                    <a:pt x="118" y="62"/>
                  </a:lnTo>
                  <a:lnTo>
                    <a:pt x="116" y="64"/>
                  </a:lnTo>
                  <a:lnTo>
                    <a:pt x="114" y="64"/>
                  </a:lnTo>
                  <a:lnTo>
                    <a:pt x="112" y="72"/>
                  </a:lnTo>
                  <a:lnTo>
                    <a:pt x="110" y="78"/>
                  </a:lnTo>
                  <a:lnTo>
                    <a:pt x="108" y="82"/>
                  </a:lnTo>
                  <a:lnTo>
                    <a:pt x="106" y="84"/>
                  </a:lnTo>
                  <a:lnTo>
                    <a:pt x="106" y="84"/>
                  </a:lnTo>
                  <a:lnTo>
                    <a:pt x="106" y="100"/>
                  </a:lnTo>
                  <a:lnTo>
                    <a:pt x="106" y="100"/>
                  </a:lnTo>
                  <a:lnTo>
                    <a:pt x="106" y="102"/>
                  </a:lnTo>
                  <a:lnTo>
                    <a:pt x="110" y="102"/>
                  </a:lnTo>
                  <a:lnTo>
                    <a:pt x="114" y="104"/>
                  </a:lnTo>
                  <a:lnTo>
                    <a:pt x="118" y="106"/>
                  </a:lnTo>
                  <a:lnTo>
                    <a:pt x="126" y="110"/>
                  </a:lnTo>
                  <a:lnTo>
                    <a:pt x="132" y="112"/>
                  </a:lnTo>
                  <a:lnTo>
                    <a:pt x="136" y="114"/>
                  </a:lnTo>
                  <a:lnTo>
                    <a:pt x="138" y="114"/>
                  </a:lnTo>
                  <a:lnTo>
                    <a:pt x="140" y="114"/>
                  </a:lnTo>
                  <a:lnTo>
                    <a:pt x="142" y="114"/>
                  </a:lnTo>
                  <a:lnTo>
                    <a:pt x="143" y="116"/>
                  </a:lnTo>
                  <a:lnTo>
                    <a:pt x="147" y="116"/>
                  </a:lnTo>
                  <a:lnTo>
                    <a:pt x="151" y="117"/>
                  </a:lnTo>
                  <a:lnTo>
                    <a:pt x="163" y="129"/>
                  </a:lnTo>
                  <a:lnTo>
                    <a:pt x="169" y="143"/>
                  </a:lnTo>
                  <a:lnTo>
                    <a:pt x="173" y="153"/>
                  </a:lnTo>
                  <a:lnTo>
                    <a:pt x="173" y="159"/>
                  </a:lnTo>
                  <a:lnTo>
                    <a:pt x="173" y="159"/>
                  </a:lnTo>
                  <a:lnTo>
                    <a:pt x="173" y="159"/>
                  </a:lnTo>
                  <a:lnTo>
                    <a:pt x="171" y="163"/>
                  </a:lnTo>
                  <a:lnTo>
                    <a:pt x="169" y="165"/>
                  </a:lnTo>
                  <a:lnTo>
                    <a:pt x="165" y="167"/>
                  </a:lnTo>
                  <a:lnTo>
                    <a:pt x="8" y="167"/>
                  </a:lnTo>
                  <a:lnTo>
                    <a:pt x="4" y="165"/>
                  </a:lnTo>
                  <a:lnTo>
                    <a:pt x="2" y="163"/>
                  </a:lnTo>
                  <a:lnTo>
                    <a:pt x="0" y="159"/>
                  </a:lnTo>
                  <a:lnTo>
                    <a:pt x="0" y="159"/>
                  </a:lnTo>
                  <a:lnTo>
                    <a:pt x="0" y="159"/>
                  </a:lnTo>
                  <a:lnTo>
                    <a:pt x="0" y="153"/>
                  </a:lnTo>
                  <a:lnTo>
                    <a:pt x="4" y="143"/>
                  </a:lnTo>
                  <a:lnTo>
                    <a:pt x="10" y="129"/>
                  </a:lnTo>
                  <a:lnTo>
                    <a:pt x="22" y="117"/>
                  </a:lnTo>
                  <a:lnTo>
                    <a:pt x="26" y="116"/>
                  </a:lnTo>
                  <a:lnTo>
                    <a:pt x="30" y="116"/>
                  </a:lnTo>
                  <a:lnTo>
                    <a:pt x="31" y="114"/>
                  </a:lnTo>
                  <a:lnTo>
                    <a:pt x="33" y="114"/>
                  </a:lnTo>
                  <a:lnTo>
                    <a:pt x="35" y="114"/>
                  </a:lnTo>
                  <a:lnTo>
                    <a:pt x="37" y="114"/>
                  </a:lnTo>
                  <a:lnTo>
                    <a:pt x="41" y="112"/>
                  </a:lnTo>
                  <a:lnTo>
                    <a:pt x="47" y="110"/>
                  </a:lnTo>
                  <a:lnTo>
                    <a:pt x="55" y="108"/>
                  </a:lnTo>
                  <a:lnTo>
                    <a:pt x="59" y="104"/>
                  </a:lnTo>
                  <a:lnTo>
                    <a:pt x="63" y="104"/>
                  </a:lnTo>
                  <a:lnTo>
                    <a:pt x="67" y="102"/>
                  </a:lnTo>
                  <a:lnTo>
                    <a:pt x="67" y="102"/>
                  </a:lnTo>
                  <a:lnTo>
                    <a:pt x="67" y="100"/>
                  </a:lnTo>
                  <a:lnTo>
                    <a:pt x="67" y="84"/>
                  </a:lnTo>
                  <a:lnTo>
                    <a:pt x="67" y="84"/>
                  </a:lnTo>
                  <a:lnTo>
                    <a:pt x="65" y="82"/>
                  </a:lnTo>
                  <a:lnTo>
                    <a:pt x="63" y="78"/>
                  </a:lnTo>
                  <a:lnTo>
                    <a:pt x="61" y="72"/>
                  </a:lnTo>
                  <a:lnTo>
                    <a:pt x="59" y="64"/>
                  </a:lnTo>
                  <a:lnTo>
                    <a:pt x="57" y="64"/>
                  </a:lnTo>
                  <a:lnTo>
                    <a:pt x="55" y="62"/>
                  </a:lnTo>
                  <a:lnTo>
                    <a:pt x="55" y="61"/>
                  </a:lnTo>
                  <a:lnTo>
                    <a:pt x="55" y="57"/>
                  </a:lnTo>
                  <a:lnTo>
                    <a:pt x="53" y="55"/>
                  </a:lnTo>
                  <a:lnTo>
                    <a:pt x="53" y="51"/>
                  </a:lnTo>
                  <a:lnTo>
                    <a:pt x="53" y="49"/>
                  </a:lnTo>
                  <a:lnTo>
                    <a:pt x="53" y="45"/>
                  </a:lnTo>
                  <a:lnTo>
                    <a:pt x="55" y="43"/>
                  </a:lnTo>
                  <a:lnTo>
                    <a:pt x="57" y="43"/>
                  </a:lnTo>
                  <a:lnTo>
                    <a:pt x="55" y="37"/>
                  </a:lnTo>
                  <a:lnTo>
                    <a:pt x="55" y="31"/>
                  </a:lnTo>
                  <a:lnTo>
                    <a:pt x="55" y="25"/>
                  </a:lnTo>
                  <a:lnTo>
                    <a:pt x="57" y="19"/>
                  </a:lnTo>
                  <a:lnTo>
                    <a:pt x="59" y="13"/>
                  </a:lnTo>
                  <a:lnTo>
                    <a:pt x="65" y="9"/>
                  </a:lnTo>
                  <a:lnTo>
                    <a:pt x="71" y="4"/>
                  </a:lnTo>
                  <a:lnTo>
                    <a:pt x="79" y="2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</p:spPr>
          <p:txBody>
            <a:bodyPr vert="horz" wrap="square" lIns="121920" tIns="60960" rIns="121920" bIns="60960" numCol="1" anchor="t" anchorCtr="0" compatLnSpc="1"/>
            <a:p>
              <a:endParaRPr lang="en-US" sz="3200" dirty="0">
                <a:solidFill>
                  <a:schemeClr val="bg1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7447593" y="1821791"/>
              <a:ext cx="1564607" cy="378460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algn="ctr"/>
              <a:r>
                <a:rPr lang="zh-CN" altLang="en-US" sz="1865" b="1" dirty="0">
                  <a:solidFill>
                    <a:schemeClr val="bg1"/>
                  </a:solidFill>
                </a:rPr>
                <a:t>普通用户</a:t>
              </a:r>
              <a:endParaRPr lang="zh-CN" altLang="en-US" sz="1865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0" name="矩形 19"/>
          <p:cNvSpPr/>
          <p:nvPr/>
        </p:nvSpPr>
        <p:spPr>
          <a:xfrm>
            <a:off x="1432560" y="3984625"/>
            <a:ext cx="2184400" cy="1050290"/>
          </a:xfrm>
          <a:prstGeom prst="rect">
            <a:avLst/>
          </a:prstGeom>
        </p:spPr>
        <p:txBody>
          <a:bodyPr wrap="square">
            <a:spAutoFit/>
          </a:bodyPr>
          <a:p>
            <a:pPr defTabSz="685800">
              <a:lnSpc>
                <a:spcPct val="130000"/>
              </a:lnSpc>
            </a:pPr>
            <a:r>
              <a:rPr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用户绑定资源后即成为拥有者</a:t>
            </a:r>
            <a:endParaRPr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685800">
              <a:lnSpc>
                <a:spcPct val="130000"/>
              </a:lnSpc>
            </a:pPr>
            <a:r>
              <a:rPr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 </a:t>
            </a:r>
            <a:r>
              <a:rPr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拥有设备所有功能</a:t>
            </a:r>
            <a:endParaRPr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685800">
              <a:lnSpc>
                <a:spcPct val="130000"/>
              </a:lnSpc>
            </a:pP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 可进行</a:t>
            </a: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权限分享</a:t>
            </a:r>
            <a:endParaRPr lang="en-US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685800">
              <a:lnSpc>
                <a:spcPct val="130000"/>
              </a:lnSpc>
            </a:pPr>
            <a:endParaRPr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994910" y="3984625"/>
            <a:ext cx="2184400" cy="810260"/>
          </a:xfrm>
          <a:prstGeom prst="rect">
            <a:avLst/>
          </a:prstGeom>
        </p:spPr>
        <p:txBody>
          <a:bodyPr wrap="square">
            <a:spAutoFit/>
          </a:bodyPr>
          <a:p>
            <a:pPr defTabSz="685800">
              <a:lnSpc>
                <a:spcPct val="130000"/>
              </a:lnSpc>
            </a:pPr>
            <a:r>
              <a:rPr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获得用户授权后成为分享者</a:t>
            </a:r>
            <a:endParaRPr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685800">
              <a:lnSpc>
                <a:spcPct val="130000"/>
              </a:lnSpc>
            </a:pP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 拥有被分配的设备功能点</a:t>
            </a:r>
            <a:endParaRPr lang="en-US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685800">
              <a:lnSpc>
                <a:spcPct val="130000"/>
              </a:lnSpc>
            </a:pP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 可进行使用授权</a:t>
            </a:r>
            <a:endParaRPr lang="en-US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8604885" y="4003675"/>
            <a:ext cx="2184400" cy="570865"/>
          </a:xfrm>
          <a:prstGeom prst="rect">
            <a:avLst/>
          </a:prstGeom>
        </p:spPr>
        <p:txBody>
          <a:bodyPr wrap="square">
            <a:spAutoFit/>
          </a:bodyPr>
          <a:p>
            <a:pPr defTabSz="685800">
              <a:lnSpc>
                <a:spcPct val="130000"/>
              </a:lnSpc>
            </a:pPr>
            <a:r>
              <a:rPr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仅获得使用授权的用户</a:t>
            </a:r>
            <a:endParaRPr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685800">
              <a:lnSpc>
                <a:spcPct val="130000"/>
              </a:lnSpc>
            </a:pP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 拥有被分配的设备功能点</a:t>
            </a:r>
            <a:endParaRPr lang="en-US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A6037-1EEA-4892-99E6-C23EFC235DFA}" type="slidenum">
              <a:rPr lang="zh-CN" altLang="en-US" smtClean="0"/>
            </a:fld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4.2 </a:t>
            </a:r>
            <a:r>
              <a:rPr lang="zh-CN" altLang="en-US"/>
              <a:t>个人级</a:t>
            </a:r>
            <a:r>
              <a:rPr lang="en-US" altLang="zh-CN"/>
              <a:t>_</a:t>
            </a:r>
            <a:r>
              <a:rPr lang="zh-CN" altLang="en-US"/>
              <a:t>使用</a:t>
            </a:r>
            <a:r>
              <a:rPr lang="zh-CN" altLang="en-US"/>
              <a:t>条件</a:t>
            </a:r>
            <a:endParaRPr lang="zh-CN" altLang="en-US"/>
          </a:p>
        </p:txBody>
      </p:sp>
      <p:grpSp>
        <p:nvGrpSpPr>
          <p:cNvPr id="31" name="组合 30"/>
          <p:cNvGrpSpPr/>
          <p:nvPr/>
        </p:nvGrpSpPr>
        <p:grpSpPr>
          <a:xfrm>
            <a:off x="737235" y="2253615"/>
            <a:ext cx="2032000" cy="2183765"/>
            <a:chOff x="2316" y="3549"/>
            <a:chExt cx="3200" cy="3439"/>
          </a:xfrm>
        </p:grpSpPr>
        <p:sp>
          <p:nvSpPr>
            <p:cNvPr id="9" name="矩形 8"/>
            <p:cNvSpPr/>
            <p:nvPr/>
          </p:nvSpPr>
          <p:spPr>
            <a:xfrm>
              <a:off x="3343" y="5936"/>
              <a:ext cx="928" cy="5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accent1"/>
                  </a:solidFill>
                </a:rPr>
                <a:t>永久</a:t>
              </a:r>
              <a:endParaRPr lang="zh-CN" altLang="en-US" sz="1600" b="1" dirty="0">
                <a:solidFill>
                  <a:schemeClr val="accent1"/>
                </a:solidFill>
              </a:endParaRPr>
            </a:p>
          </p:txBody>
        </p:sp>
        <p:sp>
          <p:nvSpPr>
            <p:cNvPr id="25" name="圆角矩形 24"/>
            <p:cNvSpPr/>
            <p:nvPr/>
          </p:nvSpPr>
          <p:spPr>
            <a:xfrm>
              <a:off x="2805" y="3549"/>
              <a:ext cx="2126" cy="2126"/>
            </a:xfrm>
            <a:prstGeom prst="roundRect">
              <a:avLst>
                <a:gd name="adj" fmla="val 7635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2" name="图片 21" descr="永久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3388" y="4107"/>
              <a:ext cx="960" cy="960"/>
            </a:xfrm>
            <a:prstGeom prst="rect">
              <a:avLst/>
            </a:prstGeom>
          </p:spPr>
        </p:pic>
        <p:sp>
          <p:nvSpPr>
            <p:cNvPr id="27" name="矩形 26"/>
            <p:cNvSpPr/>
            <p:nvPr/>
          </p:nvSpPr>
          <p:spPr>
            <a:xfrm>
              <a:off x="2316" y="6467"/>
              <a:ext cx="3200" cy="521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algn="ctr" defTabSz="685800">
                <a:lnSpc>
                  <a:spcPct val="130000"/>
                </a:lnSpc>
              </a:pPr>
              <a:r>
                <a:rPr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永久拥有权限，无限制使用</a:t>
              </a:r>
              <a:endParaRPr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3532505" y="2253615"/>
            <a:ext cx="2184400" cy="2183765"/>
            <a:chOff x="5826" y="3549"/>
            <a:chExt cx="3440" cy="3439"/>
          </a:xfrm>
        </p:grpSpPr>
        <p:sp>
          <p:nvSpPr>
            <p:cNvPr id="4" name="矩形 3"/>
            <p:cNvSpPr/>
            <p:nvPr/>
          </p:nvSpPr>
          <p:spPr>
            <a:xfrm>
              <a:off x="7041" y="5936"/>
              <a:ext cx="928" cy="5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zh-CN" sz="1600" b="1" dirty="0">
                  <a:solidFill>
                    <a:schemeClr val="accent1"/>
                  </a:solidFill>
                </a:rPr>
                <a:t>限时</a:t>
              </a:r>
              <a:endParaRPr lang="zh-CN" altLang="en-US" sz="1600" b="1" dirty="0">
                <a:solidFill>
                  <a:schemeClr val="accent1"/>
                </a:solidFill>
              </a:endParaRPr>
            </a:p>
          </p:txBody>
        </p:sp>
        <p:sp>
          <p:nvSpPr>
            <p:cNvPr id="11" name="圆角矩形 10"/>
            <p:cNvSpPr/>
            <p:nvPr/>
          </p:nvSpPr>
          <p:spPr>
            <a:xfrm>
              <a:off x="6483" y="3549"/>
              <a:ext cx="2126" cy="2126"/>
            </a:xfrm>
            <a:prstGeom prst="roundRect">
              <a:avLst>
                <a:gd name="adj" fmla="val 7635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0" name="图片 19" descr="时间(1)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066" y="4107"/>
              <a:ext cx="960" cy="960"/>
            </a:xfrm>
            <a:prstGeom prst="rect">
              <a:avLst/>
            </a:prstGeom>
          </p:spPr>
        </p:pic>
        <p:sp>
          <p:nvSpPr>
            <p:cNvPr id="28" name="矩形 27"/>
            <p:cNvSpPr/>
            <p:nvPr/>
          </p:nvSpPr>
          <p:spPr>
            <a:xfrm>
              <a:off x="5826" y="6467"/>
              <a:ext cx="3440" cy="521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algn="ctr" defTabSz="685800">
                <a:lnSpc>
                  <a:spcPct val="130000"/>
                </a:lnSpc>
              </a:pPr>
              <a:r>
                <a:rPr lang="zh-CN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限制</a:t>
              </a:r>
              <a:r>
                <a:rPr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用户在某段时间使用</a:t>
              </a:r>
              <a:endParaRPr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6327775" y="2253615"/>
            <a:ext cx="2184400" cy="2183765"/>
            <a:chOff x="9513" y="3549"/>
            <a:chExt cx="3440" cy="3439"/>
          </a:xfrm>
        </p:grpSpPr>
        <p:sp>
          <p:nvSpPr>
            <p:cNvPr id="6" name="矩形 5"/>
            <p:cNvSpPr/>
            <p:nvPr/>
          </p:nvSpPr>
          <p:spPr>
            <a:xfrm>
              <a:off x="10738" y="5936"/>
              <a:ext cx="928" cy="5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accent1"/>
                  </a:solidFill>
                </a:rPr>
                <a:t>限次</a:t>
              </a:r>
              <a:endParaRPr lang="zh-CN" altLang="en-US" sz="1600" b="1" dirty="0">
                <a:solidFill>
                  <a:schemeClr val="accent1"/>
                </a:solidFill>
              </a:endParaRPr>
            </a:p>
          </p:txBody>
        </p:sp>
        <p:sp>
          <p:nvSpPr>
            <p:cNvPr id="23" name="圆角矩形 22"/>
            <p:cNvSpPr/>
            <p:nvPr/>
          </p:nvSpPr>
          <p:spPr>
            <a:xfrm>
              <a:off x="10170" y="3549"/>
              <a:ext cx="2126" cy="2126"/>
            </a:xfrm>
            <a:prstGeom prst="roundRect">
              <a:avLst>
                <a:gd name="adj" fmla="val 7635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1" name="图片 20" descr="次数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753" y="4133"/>
              <a:ext cx="960" cy="960"/>
            </a:xfrm>
            <a:prstGeom prst="rect">
              <a:avLst/>
            </a:prstGeom>
          </p:spPr>
        </p:pic>
        <p:sp>
          <p:nvSpPr>
            <p:cNvPr id="29" name="矩形 28"/>
            <p:cNvSpPr/>
            <p:nvPr/>
          </p:nvSpPr>
          <p:spPr>
            <a:xfrm>
              <a:off x="9513" y="6467"/>
              <a:ext cx="3440" cy="521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algn="ctr" defTabSz="685800">
                <a:lnSpc>
                  <a:spcPct val="130000"/>
                </a:lnSpc>
              </a:pPr>
              <a:r>
                <a:rPr lang="zh-CN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限制</a:t>
              </a:r>
              <a:r>
                <a:rPr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用户</a:t>
              </a:r>
              <a:r>
                <a:rPr lang="zh-CN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的使用次数</a:t>
              </a:r>
              <a:endParaRPr lang="zh-CN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9123045" y="2253615"/>
            <a:ext cx="2184400" cy="2183765"/>
            <a:chOff x="13196" y="3549"/>
            <a:chExt cx="3440" cy="3439"/>
          </a:xfrm>
        </p:grpSpPr>
        <p:sp>
          <p:nvSpPr>
            <p:cNvPr id="10" name="矩形 9"/>
            <p:cNvSpPr/>
            <p:nvPr/>
          </p:nvSpPr>
          <p:spPr>
            <a:xfrm>
              <a:off x="14436" y="5936"/>
              <a:ext cx="928" cy="5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accent1"/>
                  </a:solidFill>
                </a:rPr>
                <a:t>循环</a:t>
              </a:r>
              <a:endParaRPr lang="zh-CN" altLang="en-US" sz="1600" b="1" dirty="0">
                <a:solidFill>
                  <a:schemeClr val="accent1"/>
                </a:solidFill>
              </a:endParaRPr>
            </a:p>
          </p:txBody>
        </p:sp>
        <p:sp>
          <p:nvSpPr>
            <p:cNvPr id="26" name="圆角矩形 25"/>
            <p:cNvSpPr/>
            <p:nvPr/>
          </p:nvSpPr>
          <p:spPr>
            <a:xfrm>
              <a:off x="13853" y="3549"/>
              <a:ext cx="2126" cy="2126"/>
            </a:xfrm>
            <a:prstGeom prst="roundRect">
              <a:avLst>
                <a:gd name="adj" fmla="val 7635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4" name="图片 23" descr="循环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420" y="4133"/>
              <a:ext cx="960" cy="960"/>
            </a:xfrm>
            <a:prstGeom prst="rect">
              <a:avLst/>
            </a:prstGeom>
          </p:spPr>
        </p:pic>
        <p:sp>
          <p:nvSpPr>
            <p:cNvPr id="30" name="矩形 29"/>
            <p:cNvSpPr/>
            <p:nvPr/>
          </p:nvSpPr>
          <p:spPr>
            <a:xfrm>
              <a:off x="13196" y="6467"/>
              <a:ext cx="3440" cy="521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algn="ctr" defTabSz="685800">
                <a:lnSpc>
                  <a:spcPct val="130000"/>
                </a:lnSpc>
              </a:pPr>
              <a:r>
                <a:rPr lang="zh-CN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限制</a:t>
              </a:r>
              <a:r>
                <a:rPr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用户在循环条件下使用</a:t>
              </a:r>
              <a:endParaRPr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A6037-1EEA-4892-99E6-C23EFC235DFA}" type="slidenum">
              <a:rPr lang="zh-CN" altLang="en-US" smtClean="0"/>
            </a:fld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主要功能</a:t>
            </a:r>
            <a:endParaRPr lang="zh-CN" altLang="en-US"/>
          </a:p>
        </p:txBody>
      </p:sp>
      <p:grpSp>
        <p:nvGrpSpPr>
          <p:cNvPr id="35" name="组合 34"/>
          <p:cNvGrpSpPr/>
          <p:nvPr/>
        </p:nvGrpSpPr>
        <p:grpSpPr>
          <a:xfrm>
            <a:off x="2665095" y="2008505"/>
            <a:ext cx="6370320" cy="3949700"/>
            <a:chOff x="1804" y="2963"/>
            <a:chExt cx="10032" cy="6220"/>
          </a:xfrm>
        </p:grpSpPr>
        <p:grpSp>
          <p:nvGrpSpPr>
            <p:cNvPr id="32" name="组合 31"/>
            <p:cNvGrpSpPr/>
            <p:nvPr/>
          </p:nvGrpSpPr>
          <p:grpSpPr>
            <a:xfrm>
              <a:off x="1804" y="2963"/>
              <a:ext cx="4472" cy="5783"/>
              <a:chOff x="1804" y="2963"/>
              <a:chExt cx="4472" cy="5783"/>
            </a:xfrm>
          </p:grpSpPr>
          <p:sp>
            <p:nvSpPr>
              <p:cNvPr id="13" name="文本框 12"/>
              <p:cNvSpPr txBox="1"/>
              <p:nvPr/>
            </p:nvSpPr>
            <p:spPr>
              <a:xfrm>
                <a:off x="1804" y="5113"/>
                <a:ext cx="4472" cy="3633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zh-CN" altLang="en-US" sz="1200">
                    <a:solidFill>
                      <a:srgbClr val="686767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满足家庭、个人用户使用的通用场景场景，便于灵活的管理和授权</a:t>
                </a:r>
                <a:endParaRPr lang="zh-CN" altLang="en-US" sz="1200">
                  <a:solidFill>
                    <a:srgbClr val="68676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200">
                  <a:solidFill>
                    <a:srgbClr val="68676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200">
                  <a:solidFill>
                    <a:srgbClr val="68676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zh-CN" altLang="en-US" sz="1200">
                    <a:solidFill>
                      <a:srgbClr val="686767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场景特征：</a:t>
                </a:r>
                <a:endParaRPr lang="zh-CN" altLang="en-US" sz="1200">
                  <a:solidFill>
                    <a:srgbClr val="68676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zh-CN" altLang="en-US" sz="1200">
                    <a:solidFill>
                      <a:srgbClr val="686767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1.使用的人员数量少，且相对固定</a:t>
                </a:r>
                <a:endParaRPr lang="zh-CN" altLang="en-US" sz="1200">
                  <a:solidFill>
                    <a:srgbClr val="68676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zh-CN" altLang="en-US" sz="1200">
                    <a:solidFill>
                      <a:srgbClr val="686767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2.管理员接入的设备少，没有频繁管理设备的需求</a:t>
                </a:r>
                <a:endParaRPr lang="zh-CN" altLang="en-US" sz="1200">
                  <a:solidFill>
                    <a:srgbClr val="68676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4" name="组合 3"/>
              <p:cNvGrpSpPr/>
              <p:nvPr/>
            </p:nvGrpSpPr>
            <p:grpSpPr>
              <a:xfrm>
                <a:off x="3356" y="2963"/>
                <a:ext cx="1368" cy="2102"/>
                <a:chOff x="3356" y="2963"/>
                <a:chExt cx="1368" cy="2102"/>
              </a:xfrm>
            </p:grpSpPr>
            <p:grpSp>
              <p:nvGrpSpPr>
                <p:cNvPr id="7" name="组合 6"/>
                <p:cNvGrpSpPr/>
                <p:nvPr/>
              </p:nvGrpSpPr>
              <p:grpSpPr>
                <a:xfrm>
                  <a:off x="3360" y="2963"/>
                  <a:ext cx="1361" cy="1361"/>
                  <a:chOff x="3736" y="2635"/>
                  <a:chExt cx="743" cy="742"/>
                </a:xfrm>
              </p:grpSpPr>
              <p:sp>
                <p:nvSpPr>
                  <p:cNvPr id="18434" name="Oval 2"/>
                  <p:cNvSpPr>
                    <a:spLocks noChangeArrowheads="1"/>
                  </p:cNvSpPr>
                  <p:nvPr/>
                </p:nvSpPr>
                <p:spPr bwMode="auto">
                  <a:xfrm>
                    <a:off x="3736" y="2635"/>
                    <a:ext cx="743" cy="742"/>
                  </a:xfrm>
                  <a:prstGeom prst="ellipse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accent1"/>
                    </a:solidFill>
                  </a:ln>
                </p:spPr>
                <p:txBody>
                  <a:bodyPr/>
                  <a:lstStyle/>
                  <a:p>
                    <a:pPr algn="ctr">
                      <a:lnSpc>
                        <a:spcPct val="120000"/>
                      </a:lnSpc>
                    </a:pPr>
                    <a:endParaRPr lang="en-US" altLang="zh-CN" b="1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8" name="文本框 7"/>
                  <p:cNvSpPr txBox="1"/>
                  <p:nvPr/>
                </p:nvSpPr>
                <p:spPr>
                  <a:xfrm>
                    <a:off x="3796" y="2678"/>
                    <a:ext cx="510" cy="50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altLang="zh-CN" sz="3600" b="1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a:t> </a:t>
                    </a:r>
                    <a:r>
                      <a:rPr lang="en-US" altLang="zh-CN" sz="2400" b="1">
                        <a:solidFill>
                          <a:srgbClr val="C60A12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a:t>1</a:t>
                    </a:r>
                    <a:endParaRPr lang="en-US" altLang="zh-CN" sz="2400" b="1">
                      <a:solidFill>
                        <a:srgbClr val="C60A12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</p:grpSp>
            <p:sp>
              <p:nvSpPr>
                <p:cNvPr id="10" name="文本框 9"/>
                <p:cNvSpPr txBox="1"/>
                <p:nvPr/>
              </p:nvSpPr>
              <p:spPr>
                <a:xfrm>
                  <a:off x="3356" y="4485"/>
                  <a:ext cx="1368" cy="58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zh-CN" altLang="en-US" b="1">
                      <a:solidFill>
                        <a:srgbClr val="C60A12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个人级</a:t>
                  </a:r>
                  <a:endParaRPr lang="zh-CN" altLang="en-US" b="1">
                    <a:solidFill>
                      <a:srgbClr val="C60A1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</p:grpSp>
        <p:grpSp>
          <p:nvGrpSpPr>
            <p:cNvPr id="33" name="组合 32"/>
            <p:cNvGrpSpPr/>
            <p:nvPr/>
          </p:nvGrpSpPr>
          <p:grpSpPr>
            <a:xfrm>
              <a:off x="7364" y="2963"/>
              <a:ext cx="4472" cy="6220"/>
              <a:chOff x="7364" y="2963"/>
              <a:chExt cx="4472" cy="6220"/>
            </a:xfrm>
          </p:grpSpPr>
          <p:sp>
            <p:nvSpPr>
              <p:cNvPr id="16" name="文本框 15"/>
              <p:cNvSpPr txBox="1"/>
              <p:nvPr/>
            </p:nvSpPr>
            <p:spPr>
              <a:xfrm>
                <a:off x="7364" y="5113"/>
                <a:ext cx="4472" cy="407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zh-CN" altLang="en-US" sz="1200">
                    <a:solidFill>
                      <a:srgbClr val="686767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企业级权限是基于组织管理资源，可以满足办公、酒店/公寓、物流、校园、企业等场景</a:t>
                </a:r>
                <a:endParaRPr lang="zh-CN" altLang="en-US" sz="1200">
                  <a:solidFill>
                    <a:srgbClr val="68676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200">
                  <a:solidFill>
                    <a:srgbClr val="68676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zh-CN" altLang="en-US" sz="1200">
                    <a:solidFill>
                      <a:srgbClr val="686767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场景特征：</a:t>
                </a:r>
                <a:endParaRPr lang="zh-CN" altLang="en-US" sz="1200">
                  <a:solidFill>
                    <a:srgbClr val="68676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zh-CN" altLang="en-US" sz="1200">
                    <a:solidFill>
                      <a:srgbClr val="686767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1.使用的人员数量多，且人员经常改变</a:t>
                </a:r>
                <a:endParaRPr lang="zh-CN" altLang="en-US" sz="1200">
                  <a:solidFill>
                    <a:srgbClr val="68676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zh-CN" altLang="en-US" sz="1200">
                    <a:solidFill>
                      <a:srgbClr val="686767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2.管理员接入的设备多，且需要频繁管理多台设备</a:t>
                </a:r>
                <a:endParaRPr lang="zh-CN" altLang="en-US" sz="1200">
                  <a:solidFill>
                    <a:srgbClr val="68676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200">
                  <a:solidFill>
                    <a:srgbClr val="68676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5" name="组合 4"/>
              <p:cNvGrpSpPr/>
              <p:nvPr/>
            </p:nvGrpSpPr>
            <p:grpSpPr>
              <a:xfrm>
                <a:off x="8916" y="2963"/>
                <a:ext cx="1365" cy="2102"/>
                <a:chOff x="3356" y="2963"/>
                <a:chExt cx="1365" cy="2102"/>
              </a:xfrm>
            </p:grpSpPr>
            <p:grpSp>
              <p:nvGrpSpPr>
                <p:cNvPr id="6" name="组合 5"/>
                <p:cNvGrpSpPr/>
                <p:nvPr/>
              </p:nvGrpSpPr>
              <p:grpSpPr>
                <a:xfrm>
                  <a:off x="3360" y="2963"/>
                  <a:ext cx="1361" cy="1361"/>
                  <a:chOff x="3736" y="2635"/>
                  <a:chExt cx="743" cy="742"/>
                </a:xfrm>
              </p:grpSpPr>
              <p:sp>
                <p:nvSpPr>
                  <p:cNvPr id="9" name="Oval 2"/>
                  <p:cNvSpPr>
                    <a:spLocks noChangeArrowheads="1"/>
                  </p:cNvSpPr>
                  <p:nvPr/>
                </p:nvSpPr>
                <p:spPr bwMode="auto">
                  <a:xfrm>
                    <a:off x="3736" y="2635"/>
                    <a:ext cx="743" cy="742"/>
                  </a:xfrm>
                  <a:prstGeom prst="ellipse">
                    <a:avLst/>
                  </a:prstGeom>
                  <a:solidFill>
                    <a:srgbClr val="C60A12"/>
                  </a:solidFill>
                  <a:ln>
                    <a:noFill/>
                  </a:ln>
                </p:spPr>
                <p:txBody>
                  <a:bodyPr/>
                  <a:lstStyle/>
                  <a:p>
                    <a:pPr algn="ctr">
                      <a:lnSpc>
                        <a:spcPct val="120000"/>
                      </a:lnSpc>
                    </a:pPr>
                    <a:endParaRPr lang="en-US" altLang="zh-CN" b="1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11" name="文本框 10"/>
                  <p:cNvSpPr txBox="1"/>
                  <p:nvPr/>
                </p:nvSpPr>
                <p:spPr>
                  <a:xfrm>
                    <a:off x="3796" y="2678"/>
                    <a:ext cx="510" cy="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altLang="zh-CN" sz="3600" b="1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a:t> </a:t>
                    </a:r>
                    <a:r>
                      <a:rPr lang="en-US" altLang="zh-CN" sz="2400" b="1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a:t>2</a:t>
                    </a:r>
                    <a:endParaRPr lang="en-US" altLang="zh-CN" sz="2400" b="1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</p:grpSp>
            <p:sp>
              <p:nvSpPr>
                <p:cNvPr id="25" name="文本框 24"/>
                <p:cNvSpPr txBox="1"/>
                <p:nvPr/>
              </p:nvSpPr>
              <p:spPr>
                <a:xfrm>
                  <a:off x="3356" y="4485"/>
                  <a:ext cx="1365" cy="58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zh-CN" altLang="en-US" b="1">
                      <a:solidFill>
                        <a:srgbClr val="C60A12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企业级</a:t>
                  </a:r>
                  <a:endParaRPr lang="zh-CN" altLang="en-US" b="1">
                    <a:solidFill>
                      <a:srgbClr val="C60A1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文本框 48"/>
          <p:cNvSpPr txBox="1"/>
          <p:nvPr/>
        </p:nvSpPr>
        <p:spPr>
          <a:xfrm>
            <a:off x="2375535" y="2597150"/>
            <a:ext cx="321310" cy="77787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r>
              <a:rPr lang="zh-CN" altLang="en-US" sz="900"/>
              <a:t>绑定资源类型</a:t>
            </a:r>
            <a:endParaRPr lang="zh-CN" altLang="en-US" sz="90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A6037-1EEA-4892-99E6-C23EFC235DFA}" type="slidenum">
              <a:rPr lang="zh-CN" altLang="en-US" smtClean="0"/>
            </a:fld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4.3 </a:t>
            </a:r>
            <a:r>
              <a:rPr lang="zh-CN" altLang="en-US"/>
              <a:t>企业级</a:t>
            </a:r>
            <a:r>
              <a:rPr lang="en-US" altLang="zh-CN"/>
              <a:t>_</a:t>
            </a:r>
            <a:r>
              <a:rPr lang="zh-CN" altLang="en-US"/>
              <a:t>模块关系</a:t>
            </a:r>
            <a:endParaRPr lang="zh-CN" altLang="en-US"/>
          </a:p>
        </p:txBody>
      </p:sp>
      <p:sp>
        <p:nvSpPr>
          <p:cNvPr id="60" name="流程图: 过程 59"/>
          <p:cNvSpPr/>
          <p:nvPr>
            <p:custDataLst>
              <p:tags r:id="rId1"/>
            </p:custDataLst>
          </p:nvPr>
        </p:nvSpPr>
        <p:spPr>
          <a:xfrm>
            <a:off x="1268095" y="3406140"/>
            <a:ext cx="2214245" cy="1959610"/>
          </a:xfrm>
          <a:prstGeom prst="flowChartProcess">
            <a:avLst/>
          </a:prstGeom>
          <a:solidFill>
            <a:srgbClr val="FFA36C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 anchorCtr="0"/>
          <a:p>
            <a:pPr algn="ctr"/>
            <a:r>
              <a:rPr lang="zh-CN" altLang="en-US" sz="1400" b="1">
                <a:solidFill>
                  <a:schemeClr val="bg1"/>
                </a:solidFill>
                <a:latin typeface="+mn-ea"/>
                <a:sym typeface="+mn-ea"/>
              </a:rPr>
              <a:t>资源类型</a:t>
            </a:r>
            <a:endParaRPr lang="zh-CN" altLang="en-US" sz="1400" b="1">
              <a:solidFill>
                <a:schemeClr val="bg1"/>
              </a:solidFill>
              <a:latin typeface="+mn-ea"/>
              <a:sym typeface="+mn-ea"/>
            </a:endParaRPr>
          </a:p>
        </p:txBody>
      </p:sp>
      <p:sp>
        <p:nvSpPr>
          <p:cNvPr id="6" name="流程图: 过程 5"/>
          <p:cNvSpPr/>
          <p:nvPr>
            <p:custDataLst>
              <p:tags r:id="rId2"/>
            </p:custDataLst>
          </p:nvPr>
        </p:nvSpPr>
        <p:spPr>
          <a:xfrm>
            <a:off x="2580640" y="3779520"/>
            <a:ext cx="669600" cy="568325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zh-CN" altLang="en-US" sz="1000">
                <a:solidFill>
                  <a:schemeClr val="tx2">
                    <a:lumMod val="75000"/>
                    <a:lumOff val="25000"/>
                  </a:schemeClr>
                </a:solidFill>
                <a:latin typeface="+mn-ea"/>
                <a:sym typeface="+mn-ea"/>
              </a:rPr>
              <a:t>功能</a:t>
            </a:r>
            <a:r>
              <a:rPr lang="en-US" altLang="zh-CN" sz="1000">
                <a:solidFill>
                  <a:schemeClr val="tx2">
                    <a:lumMod val="75000"/>
                    <a:lumOff val="25000"/>
                  </a:schemeClr>
                </a:solidFill>
                <a:latin typeface="+mn-ea"/>
                <a:sym typeface="+mn-ea"/>
              </a:rPr>
              <a:t>B</a:t>
            </a:r>
            <a:endParaRPr lang="en-US" altLang="zh-CN" sz="1000">
              <a:solidFill>
                <a:schemeClr val="tx2">
                  <a:lumMod val="75000"/>
                  <a:lumOff val="25000"/>
                </a:schemeClr>
              </a:solidFill>
              <a:latin typeface="+mn-ea"/>
              <a:sym typeface="+mn-ea"/>
            </a:endParaRPr>
          </a:p>
        </p:txBody>
      </p:sp>
      <p:sp>
        <p:nvSpPr>
          <p:cNvPr id="8" name="流程图: 过程 7"/>
          <p:cNvSpPr/>
          <p:nvPr>
            <p:custDataLst>
              <p:tags r:id="rId3"/>
            </p:custDataLst>
          </p:nvPr>
        </p:nvSpPr>
        <p:spPr>
          <a:xfrm>
            <a:off x="1492885" y="3779520"/>
            <a:ext cx="669600" cy="568325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zh-CN" altLang="en-US" sz="1000">
                <a:solidFill>
                  <a:schemeClr val="tx2">
                    <a:lumMod val="75000"/>
                    <a:lumOff val="25000"/>
                  </a:schemeClr>
                </a:solidFill>
                <a:latin typeface="+mn-ea"/>
                <a:sym typeface="+mn-ea"/>
              </a:rPr>
              <a:t>功能</a:t>
            </a:r>
            <a:r>
              <a:rPr lang="en-US" altLang="zh-CN" sz="1000">
                <a:solidFill>
                  <a:schemeClr val="tx2">
                    <a:lumMod val="75000"/>
                    <a:lumOff val="25000"/>
                  </a:schemeClr>
                </a:solidFill>
                <a:latin typeface="+mn-ea"/>
                <a:sym typeface="+mn-ea"/>
              </a:rPr>
              <a:t>A</a:t>
            </a:r>
            <a:endParaRPr lang="en-US" altLang="zh-CN" sz="1000">
              <a:solidFill>
                <a:schemeClr val="tx2">
                  <a:lumMod val="75000"/>
                  <a:lumOff val="25000"/>
                </a:schemeClr>
              </a:solidFill>
              <a:latin typeface="+mn-ea"/>
              <a:sym typeface="+mn-ea"/>
            </a:endParaRPr>
          </a:p>
        </p:txBody>
      </p:sp>
      <p:sp>
        <p:nvSpPr>
          <p:cNvPr id="10" name="流程图: 过程 9"/>
          <p:cNvSpPr/>
          <p:nvPr>
            <p:custDataLst>
              <p:tags r:id="rId4"/>
            </p:custDataLst>
          </p:nvPr>
        </p:nvSpPr>
        <p:spPr>
          <a:xfrm>
            <a:off x="1505585" y="4503420"/>
            <a:ext cx="1744345" cy="568325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zh-CN" altLang="en-US" sz="1000">
                <a:solidFill>
                  <a:schemeClr val="tx2">
                    <a:lumMod val="75000"/>
                    <a:lumOff val="25000"/>
                  </a:schemeClr>
                </a:solidFill>
                <a:latin typeface="+mn-ea"/>
                <a:sym typeface="+mn-ea"/>
              </a:rPr>
              <a:t>规则</a:t>
            </a:r>
            <a:endParaRPr lang="zh-CN" altLang="en-US" sz="1000">
              <a:solidFill>
                <a:schemeClr val="tx2">
                  <a:lumMod val="75000"/>
                  <a:lumOff val="25000"/>
                </a:schemeClr>
              </a:solidFill>
              <a:latin typeface="+mn-ea"/>
              <a:sym typeface="+mn-ea"/>
            </a:endParaRPr>
          </a:p>
        </p:txBody>
      </p:sp>
      <p:sp>
        <p:nvSpPr>
          <p:cNvPr id="11" name="流程图: 过程 10"/>
          <p:cNvSpPr/>
          <p:nvPr>
            <p:custDataLst>
              <p:tags r:id="rId5"/>
            </p:custDataLst>
          </p:nvPr>
        </p:nvSpPr>
        <p:spPr>
          <a:xfrm>
            <a:off x="1268095" y="1702435"/>
            <a:ext cx="2214245" cy="850900"/>
          </a:xfrm>
          <a:prstGeom prst="flowChartProcess">
            <a:avLst/>
          </a:prstGeom>
          <a:solidFill>
            <a:srgbClr val="FFA36C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 anchorCtr="0"/>
          <a:p>
            <a:pPr algn="ctr">
              <a:lnSpc>
                <a:spcPct val="250000"/>
              </a:lnSpc>
            </a:pPr>
            <a:r>
              <a:rPr lang="zh-CN" altLang="en-US" sz="1400" b="1">
                <a:solidFill>
                  <a:schemeClr val="bg1"/>
                </a:solidFill>
                <a:latin typeface="+mn-ea"/>
                <a:sym typeface="+mn-ea"/>
              </a:rPr>
              <a:t>资源</a:t>
            </a:r>
            <a:endParaRPr lang="zh-CN" altLang="en-US" sz="1400" b="1">
              <a:solidFill>
                <a:schemeClr val="bg1"/>
              </a:solidFill>
              <a:latin typeface="+mn-ea"/>
              <a:sym typeface="+mn-ea"/>
            </a:endParaRPr>
          </a:p>
        </p:txBody>
      </p:sp>
      <p:sp>
        <p:nvSpPr>
          <p:cNvPr id="14" name="流程图: 过程 13"/>
          <p:cNvSpPr/>
          <p:nvPr>
            <p:custDataLst>
              <p:tags r:id="rId6"/>
            </p:custDataLst>
          </p:nvPr>
        </p:nvSpPr>
        <p:spPr>
          <a:xfrm>
            <a:off x="4952365" y="1702435"/>
            <a:ext cx="2214880" cy="863600"/>
          </a:xfrm>
          <a:prstGeom prst="flowChartProcess">
            <a:avLst/>
          </a:prstGeom>
          <a:solidFill>
            <a:srgbClr val="D54062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 anchorCtr="0"/>
          <a:p>
            <a:pPr algn="ctr">
              <a:lnSpc>
                <a:spcPct val="250000"/>
              </a:lnSpc>
            </a:pPr>
            <a:r>
              <a:rPr lang="zh-CN" altLang="en-US" sz="1400" b="1">
                <a:solidFill>
                  <a:schemeClr val="bg1"/>
                </a:solidFill>
                <a:latin typeface="+mn-ea"/>
                <a:sym typeface="+mn-ea"/>
              </a:rPr>
              <a:t>组织树</a:t>
            </a:r>
            <a:endParaRPr lang="zh-CN" altLang="en-US" sz="1400" b="1">
              <a:solidFill>
                <a:schemeClr val="bg1"/>
              </a:solidFill>
              <a:latin typeface="+mn-ea"/>
              <a:sym typeface="+mn-ea"/>
            </a:endParaRPr>
          </a:p>
        </p:txBody>
      </p:sp>
      <p:sp>
        <p:nvSpPr>
          <p:cNvPr id="15" name="流程图: 过程 14"/>
          <p:cNvSpPr/>
          <p:nvPr>
            <p:custDataLst>
              <p:tags r:id="rId7"/>
            </p:custDataLst>
          </p:nvPr>
        </p:nvSpPr>
        <p:spPr>
          <a:xfrm>
            <a:off x="8576310" y="1718310"/>
            <a:ext cx="2214880" cy="847725"/>
          </a:xfrm>
          <a:prstGeom prst="flowChartProcess">
            <a:avLst/>
          </a:prstGeom>
          <a:solidFill>
            <a:srgbClr val="799351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 anchorCtr="0"/>
          <a:p>
            <a:pPr algn="ctr">
              <a:lnSpc>
                <a:spcPct val="250000"/>
              </a:lnSpc>
            </a:pPr>
            <a:r>
              <a:rPr lang="zh-CN" altLang="en-US" sz="1400" b="1">
                <a:solidFill>
                  <a:schemeClr val="bg1"/>
                </a:solidFill>
                <a:latin typeface="+mn-ea"/>
                <a:sym typeface="+mn-ea"/>
              </a:rPr>
              <a:t>用户</a:t>
            </a:r>
            <a:endParaRPr lang="zh-CN" altLang="en-US" sz="1400" b="1">
              <a:solidFill>
                <a:schemeClr val="bg1"/>
              </a:solidFill>
              <a:latin typeface="+mn-ea"/>
              <a:sym typeface="+mn-ea"/>
            </a:endParaRPr>
          </a:p>
        </p:txBody>
      </p:sp>
      <p:cxnSp>
        <p:nvCxnSpPr>
          <p:cNvPr id="41" name="直接箭头连接符 40"/>
          <p:cNvCxnSpPr>
            <a:stCxn id="60" idx="0"/>
          </p:cNvCxnSpPr>
          <p:nvPr/>
        </p:nvCxnSpPr>
        <p:spPr>
          <a:xfrm flipH="1" flipV="1">
            <a:off x="2378075" y="2566035"/>
            <a:ext cx="6985" cy="840105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headEnd type="arrow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直接箭头连接符 49"/>
          <p:cNvCxnSpPr>
            <a:stCxn id="14" idx="1"/>
          </p:cNvCxnSpPr>
          <p:nvPr/>
        </p:nvCxnSpPr>
        <p:spPr>
          <a:xfrm flipH="1">
            <a:off x="3491865" y="2134235"/>
            <a:ext cx="1470025" cy="0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headEnd type="arrow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1" name="文本框 50"/>
          <p:cNvSpPr txBox="1"/>
          <p:nvPr/>
        </p:nvSpPr>
        <p:spPr>
          <a:xfrm>
            <a:off x="3848100" y="1948180"/>
            <a:ext cx="868680" cy="2298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900"/>
              <a:t>资源关联组织</a:t>
            </a:r>
            <a:endParaRPr lang="zh-CN" altLang="en-US" sz="900"/>
          </a:p>
        </p:txBody>
      </p:sp>
      <p:cxnSp>
        <p:nvCxnSpPr>
          <p:cNvPr id="16" name="直接箭头连接符 15"/>
          <p:cNvCxnSpPr/>
          <p:nvPr/>
        </p:nvCxnSpPr>
        <p:spPr>
          <a:xfrm flipH="1">
            <a:off x="7167245" y="2140585"/>
            <a:ext cx="1400175" cy="1905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headEnd type="none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/>
        </p:nvSpPr>
        <p:spPr>
          <a:xfrm>
            <a:off x="7526655" y="1913890"/>
            <a:ext cx="868680" cy="2298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900"/>
              <a:t>用户关联组织</a:t>
            </a:r>
            <a:endParaRPr lang="zh-CN" altLang="en-US" sz="900"/>
          </a:p>
        </p:txBody>
      </p:sp>
      <p:sp>
        <p:nvSpPr>
          <p:cNvPr id="18" name="椭圆 17"/>
          <p:cNvSpPr/>
          <p:nvPr/>
        </p:nvSpPr>
        <p:spPr>
          <a:xfrm>
            <a:off x="5802630" y="3375025"/>
            <a:ext cx="514350" cy="514350"/>
          </a:xfrm>
          <a:prstGeom prst="ellipse">
            <a:avLst/>
          </a:prstGeom>
          <a:solidFill>
            <a:srgbClr val="D540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800"/>
          </a:p>
        </p:txBody>
      </p:sp>
      <p:sp>
        <p:nvSpPr>
          <p:cNvPr id="19" name="椭圆 18"/>
          <p:cNvSpPr/>
          <p:nvPr/>
        </p:nvSpPr>
        <p:spPr>
          <a:xfrm>
            <a:off x="4952365" y="4851400"/>
            <a:ext cx="514350" cy="514350"/>
          </a:xfrm>
          <a:prstGeom prst="ellipse">
            <a:avLst/>
          </a:prstGeom>
          <a:solidFill>
            <a:srgbClr val="D540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>
            <a:off x="6652895" y="4851400"/>
            <a:ext cx="514350" cy="514350"/>
          </a:xfrm>
          <a:prstGeom prst="ellipse">
            <a:avLst/>
          </a:prstGeom>
          <a:solidFill>
            <a:srgbClr val="D540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21" name="直接箭头连接符 20"/>
          <p:cNvCxnSpPr>
            <a:stCxn id="18" idx="4"/>
            <a:endCxn id="19" idx="7"/>
          </p:cNvCxnSpPr>
          <p:nvPr/>
        </p:nvCxnSpPr>
        <p:spPr>
          <a:xfrm flipH="1">
            <a:off x="5400675" y="3889375"/>
            <a:ext cx="668655" cy="1037590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headEnd type="none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直接箭头连接符 21"/>
          <p:cNvCxnSpPr>
            <a:stCxn id="18" idx="4"/>
            <a:endCxn id="20" idx="1"/>
          </p:cNvCxnSpPr>
          <p:nvPr/>
        </p:nvCxnSpPr>
        <p:spPr>
          <a:xfrm>
            <a:off x="6069330" y="3889375"/>
            <a:ext cx="668655" cy="1037590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headEnd type="none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流程图: 过程 41"/>
          <p:cNvSpPr/>
          <p:nvPr>
            <p:custDataLst>
              <p:tags r:id="rId8"/>
            </p:custDataLst>
          </p:nvPr>
        </p:nvSpPr>
        <p:spPr>
          <a:xfrm>
            <a:off x="8567420" y="3406140"/>
            <a:ext cx="939165" cy="581660"/>
          </a:xfrm>
          <a:prstGeom prst="flowChartProcess">
            <a:avLst/>
          </a:prstGeom>
          <a:solidFill>
            <a:srgbClr val="799351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 anchorCtr="0"/>
          <a:p>
            <a:pPr algn="ctr">
              <a:lnSpc>
                <a:spcPct val="200000"/>
              </a:lnSpc>
            </a:pPr>
            <a:r>
              <a:rPr lang="zh-CN" altLang="en-US" sz="1200">
                <a:solidFill>
                  <a:schemeClr val="bg1"/>
                </a:solidFill>
                <a:latin typeface="+mn-ea"/>
                <a:sym typeface="+mn-ea"/>
              </a:rPr>
              <a:t>用户</a:t>
            </a:r>
            <a:r>
              <a:rPr lang="en-US" altLang="zh-CN" sz="1200">
                <a:solidFill>
                  <a:schemeClr val="bg1"/>
                </a:solidFill>
                <a:latin typeface="+mn-ea"/>
                <a:sym typeface="+mn-ea"/>
              </a:rPr>
              <a:t>A</a:t>
            </a:r>
            <a:endParaRPr lang="en-US" altLang="zh-CN" sz="1200">
              <a:solidFill>
                <a:schemeClr val="bg1"/>
              </a:solidFill>
              <a:latin typeface="+mn-ea"/>
              <a:sym typeface="+mn-ea"/>
            </a:endParaRPr>
          </a:p>
        </p:txBody>
      </p:sp>
      <p:sp>
        <p:nvSpPr>
          <p:cNvPr id="43" name="流程图: 过程 42"/>
          <p:cNvSpPr/>
          <p:nvPr>
            <p:custDataLst>
              <p:tags r:id="rId9"/>
            </p:custDataLst>
          </p:nvPr>
        </p:nvSpPr>
        <p:spPr>
          <a:xfrm>
            <a:off x="9852025" y="3406140"/>
            <a:ext cx="939165" cy="581660"/>
          </a:xfrm>
          <a:prstGeom prst="flowChartProcess">
            <a:avLst/>
          </a:prstGeom>
          <a:solidFill>
            <a:srgbClr val="799351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 anchorCtr="0"/>
          <a:p>
            <a:pPr algn="ctr">
              <a:lnSpc>
                <a:spcPct val="200000"/>
              </a:lnSpc>
            </a:pPr>
            <a:r>
              <a:rPr lang="zh-CN" altLang="en-US" sz="1200">
                <a:solidFill>
                  <a:schemeClr val="bg1"/>
                </a:solidFill>
                <a:latin typeface="+mn-ea"/>
                <a:sym typeface="+mn-ea"/>
              </a:rPr>
              <a:t>用户</a:t>
            </a:r>
            <a:r>
              <a:rPr lang="en-US" altLang="zh-CN" sz="1200">
                <a:solidFill>
                  <a:schemeClr val="bg1"/>
                </a:solidFill>
                <a:latin typeface="+mn-ea"/>
                <a:sym typeface="+mn-ea"/>
              </a:rPr>
              <a:t>B</a:t>
            </a:r>
            <a:endParaRPr lang="en-US" altLang="zh-CN" sz="1200">
              <a:solidFill>
                <a:schemeClr val="bg1"/>
              </a:solidFill>
              <a:latin typeface="+mn-ea"/>
              <a:sym typeface="+mn-ea"/>
            </a:endParaRPr>
          </a:p>
        </p:txBody>
      </p:sp>
      <p:sp>
        <p:nvSpPr>
          <p:cNvPr id="44" name="流程图: 过程 43"/>
          <p:cNvSpPr/>
          <p:nvPr>
            <p:custDataLst>
              <p:tags r:id="rId10"/>
            </p:custDataLst>
          </p:nvPr>
        </p:nvSpPr>
        <p:spPr>
          <a:xfrm>
            <a:off x="8576310" y="4577715"/>
            <a:ext cx="939165" cy="581660"/>
          </a:xfrm>
          <a:prstGeom prst="flowChartProcess">
            <a:avLst/>
          </a:prstGeom>
          <a:solidFill>
            <a:srgbClr val="799351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 anchorCtr="0"/>
          <a:p>
            <a:pPr algn="ctr">
              <a:lnSpc>
                <a:spcPct val="200000"/>
              </a:lnSpc>
            </a:pPr>
            <a:r>
              <a:rPr lang="zh-CN" altLang="en-US" sz="1200">
                <a:solidFill>
                  <a:schemeClr val="bg1"/>
                </a:solidFill>
                <a:latin typeface="+mn-ea"/>
                <a:sym typeface="+mn-ea"/>
              </a:rPr>
              <a:t>用户</a:t>
            </a:r>
            <a:r>
              <a:rPr lang="en-US" altLang="zh-CN" sz="1200">
                <a:solidFill>
                  <a:schemeClr val="bg1"/>
                </a:solidFill>
                <a:latin typeface="+mn-ea"/>
                <a:sym typeface="+mn-ea"/>
              </a:rPr>
              <a:t>C</a:t>
            </a:r>
            <a:endParaRPr lang="en-US" altLang="zh-CN" sz="1200">
              <a:solidFill>
                <a:schemeClr val="bg1"/>
              </a:solidFill>
              <a:latin typeface="+mn-ea"/>
              <a:sym typeface="+mn-ea"/>
            </a:endParaRPr>
          </a:p>
        </p:txBody>
      </p:sp>
      <p:sp>
        <p:nvSpPr>
          <p:cNvPr id="45" name="流程图: 过程 44"/>
          <p:cNvSpPr/>
          <p:nvPr>
            <p:custDataLst>
              <p:tags r:id="rId11"/>
            </p:custDataLst>
          </p:nvPr>
        </p:nvSpPr>
        <p:spPr>
          <a:xfrm>
            <a:off x="9852660" y="4577080"/>
            <a:ext cx="939165" cy="581660"/>
          </a:xfrm>
          <a:prstGeom prst="flowChartProcess">
            <a:avLst/>
          </a:prstGeom>
          <a:solidFill>
            <a:srgbClr val="799351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 anchorCtr="0"/>
          <a:p>
            <a:pPr algn="ctr">
              <a:lnSpc>
                <a:spcPct val="200000"/>
              </a:lnSpc>
            </a:pPr>
            <a:r>
              <a:rPr lang="zh-CN" altLang="en-US" sz="1200">
                <a:solidFill>
                  <a:schemeClr val="bg1"/>
                </a:solidFill>
                <a:latin typeface="+mn-ea"/>
                <a:sym typeface="+mn-ea"/>
              </a:rPr>
              <a:t>用户</a:t>
            </a:r>
            <a:r>
              <a:rPr lang="en-US" altLang="zh-CN" sz="1200">
                <a:solidFill>
                  <a:schemeClr val="bg1"/>
                </a:solidFill>
                <a:latin typeface="+mn-ea"/>
                <a:sym typeface="+mn-ea"/>
              </a:rPr>
              <a:t>D</a:t>
            </a:r>
            <a:endParaRPr lang="en-US" altLang="zh-CN" sz="1200">
              <a:solidFill>
                <a:schemeClr val="bg1"/>
              </a:solidFill>
              <a:latin typeface="+mn-ea"/>
              <a:sym typeface="+mn-ea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5819775" y="3401695"/>
            <a:ext cx="4876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/>
            <a:r>
              <a:rPr lang="zh-CN" altLang="en-US" sz="1200">
                <a:solidFill>
                  <a:schemeClr val="bg1"/>
                </a:solidFill>
              </a:rPr>
              <a:t>根</a:t>
            </a:r>
            <a:endParaRPr lang="zh-CN" altLang="en-US" sz="1200">
              <a:solidFill>
                <a:schemeClr val="bg1"/>
              </a:solidFill>
            </a:endParaRPr>
          </a:p>
          <a:p>
            <a:pPr algn="ctr"/>
            <a:r>
              <a:rPr lang="zh-CN" altLang="en-US" sz="1200">
                <a:solidFill>
                  <a:schemeClr val="bg1"/>
                </a:solidFill>
              </a:rPr>
              <a:t>节点</a:t>
            </a:r>
            <a:endParaRPr lang="zh-CN" altLang="en-US" sz="1200">
              <a:solidFill>
                <a:schemeClr val="bg1"/>
              </a:solidFill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4965700" y="4878070"/>
            <a:ext cx="4876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/>
            <a:r>
              <a:rPr lang="zh-CN" altLang="en-US" sz="1200">
                <a:solidFill>
                  <a:schemeClr val="bg1"/>
                </a:solidFill>
              </a:rPr>
              <a:t>组织</a:t>
            </a:r>
            <a:endParaRPr lang="zh-CN" altLang="en-US" sz="1200">
              <a:solidFill>
                <a:schemeClr val="bg1"/>
              </a:solidFill>
            </a:endParaRPr>
          </a:p>
          <a:p>
            <a:pPr algn="ctr"/>
            <a:r>
              <a:rPr lang="zh-CN" altLang="en-US" sz="1200">
                <a:solidFill>
                  <a:schemeClr val="bg1"/>
                </a:solidFill>
              </a:rPr>
              <a:t>节点</a:t>
            </a:r>
            <a:endParaRPr lang="zh-CN" altLang="en-US" sz="1200">
              <a:solidFill>
                <a:schemeClr val="bg1"/>
              </a:solidFill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6666230" y="4878070"/>
            <a:ext cx="4876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/>
            <a:r>
              <a:rPr lang="zh-CN" altLang="en-US" sz="1200">
                <a:solidFill>
                  <a:schemeClr val="bg1"/>
                </a:solidFill>
              </a:rPr>
              <a:t>组织</a:t>
            </a:r>
            <a:endParaRPr lang="zh-CN" altLang="en-US" sz="1200">
              <a:solidFill>
                <a:schemeClr val="bg1"/>
              </a:solidFill>
            </a:endParaRPr>
          </a:p>
          <a:p>
            <a:pPr algn="ctr"/>
            <a:r>
              <a:rPr lang="zh-CN" altLang="en-US" sz="1200">
                <a:solidFill>
                  <a:schemeClr val="bg1"/>
                </a:solidFill>
              </a:rPr>
              <a:t>节点</a:t>
            </a:r>
            <a:endParaRPr lang="zh-CN" altLang="en-US" sz="120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A6037-1EEA-4892-99E6-C23EFC235DFA}" type="slidenum">
              <a:rPr lang="zh-CN" altLang="en-US" smtClean="0"/>
            </a:fld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4.4 </a:t>
            </a:r>
            <a:r>
              <a:rPr lang="zh-CN" altLang="en-US"/>
              <a:t>企业级</a:t>
            </a:r>
            <a:r>
              <a:rPr lang="en-US" altLang="zh-CN"/>
              <a:t>_</a:t>
            </a:r>
            <a:r>
              <a:rPr lang="zh-CN" altLang="en-US"/>
              <a:t>传递规则</a:t>
            </a:r>
            <a:endParaRPr lang="zh-CN" altLang="en-US"/>
          </a:p>
        </p:txBody>
      </p:sp>
      <p:cxnSp>
        <p:nvCxnSpPr>
          <p:cNvPr id="21" name="直接箭头连接符 20"/>
          <p:cNvCxnSpPr/>
          <p:nvPr/>
        </p:nvCxnSpPr>
        <p:spPr>
          <a:xfrm flipH="1">
            <a:off x="1727835" y="1646555"/>
            <a:ext cx="994410" cy="1064895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headEnd type="none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直接箭头连接符 21"/>
          <p:cNvCxnSpPr/>
          <p:nvPr/>
        </p:nvCxnSpPr>
        <p:spPr>
          <a:xfrm>
            <a:off x="2722245" y="1646555"/>
            <a:ext cx="912495" cy="1037590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headEnd type="none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2" name="组合 31"/>
          <p:cNvGrpSpPr/>
          <p:nvPr/>
        </p:nvGrpSpPr>
        <p:grpSpPr>
          <a:xfrm>
            <a:off x="2465070" y="1132205"/>
            <a:ext cx="514350" cy="514350"/>
            <a:chOff x="8802" y="1783"/>
            <a:chExt cx="810" cy="810"/>
          </a:xfrm>
        </p:grpSpPr>
        <p:sp>
          <p:nvSpPr>
            <p:cNvPr id="18" name="椭圆 17"/>
            <p:cNvSpPr/>
            <p:nvPr/>
          </p:nvSpPr>
          <p:spPr>
            <a:xfrm>
              <a:off x="8802" y="1783"/>
              <a:ext cx="810" cy="810"/>
            </a:xfrm>
            <a:prstGeom prst="ellipse">
              <a:avLst/>
            </a:prstGeom>
            <a:solidFill>
              <a:schemeClr val="tx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800"/>
            </a:p>
          </p:txBody>
        </p:sp>
        <p:sp>
          <p:nvSpPr>
            <p:cNvPr id="46" name="文本框 45"/>
            <p:cNvSpPr txBox="1"/>
            <p:nvPr/>
          </p:nvSpPr>
          <p:spPr>
            <a:xfrm>
              <a:off x="8823" y="1826"/>
              <a:ext cx="768" cy="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pPr algn="ctr"/>
              <a:r>
                <a:rPr lang="zh-CN" altLang="en-US" sz="1200">
                  <a:solidFill>
                    <a:schemeClr val="bg1"/>
                  </a:solidFill>
                </a:rPr>
                <a:t>根</a:t>
              </a:r>
              <a:endParaRPr lang="zh-CN" altLang="en-US" sz="1200">
                <a:solidFill>
                  <a:schemeClr val="bg1"/>
                </a:solidFill>
              </a:endParaRPr>
            </a:p>
            <a:p>
              <a:pPr algn="ctr"/>
              <a:r>
                <a:rPr lang="zh-CN" altLang="en-US" sz="1200">
                  <a:solidFill>
                    <a:schemeClr val="bg1"/>
                  </a:solidFill>
                </a:rPr>
                <a:t>节点</a:t>
              </a:r>
              <a:endParaRPr lang="zh-CN" altLang="en-US" sz="1200">
                <a:solidFill>
                  <a:schemeClr val="bg1"/>
                </a:solidFill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1289050" y="2635885"/>
            <a:ext cx="514350" cy="514350"/>
            <a:chOff x="7463" y="4108"/>
            <a:chExt cx="810" cy="810"/>
          </a:xfrm>
        </p:grpSpPr>
        <p:sp>
          <p:nvSpPr>
            <p:cNvPr id="19" name="椭圆 18"/>
            <p:cNvSpPr/>
            <p:nvPr/>
          </p:nvSpPr>
          <p:spPr>
            <a:xfrm>
              <a:off x="7463" y="4108"/>
              <a:ext cx="810" cy="81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7505" y="4154"/>
              <a:ext cx="768" cy="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pPr algn="ctr"/>
              <a:r>
                <a:rPr lang="zh-CN" altLang="en-US" sz="1200">
                  <a:solidFill>
                    <a:schemeClr val="bg1"/>
                  </a:solidFill>
                </a:rPr>
                <a:t>组织</a:t>
              </a:r>
              <a:endParaRPr lang="zh-CN" altLang="en-US" sz="1200">
                <a:solidFill>
                  <a:schemeClr val="bg1"/>
                </a:solidFill>
              </a:endParaRPr>
            </a:p>
            <a:p>
              <a:pPr algn="ctr"/>
              <a:r>
                <a:rPr lang="zh-CN" altLang="en-US" sz="1200">
                  <a:solidFill>
                    <a:schemeClr val="bg1"/>
                  </a:solidFill>
                </a:rPr>
                <a:t>节点</a:t>
              </a:r>
              <a:endParaRPr lang="zh-CN" altLang="en-US" sz="1200">
                <a:solidFill>
                  <a:schemeClr val="bg1"/>
                </a:solidFill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3559175" y="2608580"/>
            <a:ext cx="514350" cy="514350"/>
            <a:chOff x="10141" y="4108"/>
            <a:chExt cx="810" cy="810"/>
          </a:xfrm>
        </p:grpSpPr>
        <p:sp>
          <p:nvSpPr>
            <p:cNvPr id="20" name="椭圆 19"/>
            <p:cNvSpPr/>
            <p:nvPr/>
          </p:nvSpPr>
          <p:spPr>
            <a:xfrm>
              <a:off x="10141" y="4108"/>
              <a:ext cx="810" cy="810"/>
            </a:xfrm>
            <a:prstGeom prst="ellipse">
              <a:avLst/>
            </a:prstGeom>
            <a:solidFill>
              <a:srgbClr val="D540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48" name="文本框 47"/>
            <p:cNvSpPr txBox="1"/>
            <p:nvPr/>
          </p:nvSpPr>
          <p:spPr>
            <a:xfrm>
              <a:off x="10162" y="4150"/>
              <a:ext cx="768" cy="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pPr algn="ctr"/>
              <a:r>
                <a:rPr lang="zh-CN" altLang="en-US" sz="1200">
                  <a:solidFill>
                    <a:schemeClr val="bg1"/>
                  </a:solidFill>
                </a:rPr>
                <a:t>节点</a:t>
              </a:r>
              <a:endParaRPr lang="zh-CN" altLang="en-US" sz="1200">
                <a:solidFill>
                  <a:schemeClr val="bg1"/>
                </a:solidFill>
              </a:endParaRPr>
            </a:p>
            <a:p>
              <a:pPr algn="ctr"/>
              <a:r>
                <a:rPr lang="en-US" altLang="zh-CN" sz="1200">
                  <a:solidFill>
                    <a:schemeClr val="bg1"/>
                  </a:solidFill>
                </a:rPr>
                <a:t>A</a:t>
              </a:r>
              <a:endParaRPr lang="en-US" altLang="zh-CN" sz="1200">
                <a:solidFill>
                  <a:schemeClr val="bg1"/>
                </a:solidFill>
              </a:endParaRPr>
            </a:p>
          </p:txBody>
        </p:sp>
      </p:grpSp>
      <p:cxnSp>
        <p:nvCxnSpPr>
          <p:cNvPr id="11" name="直接箭头连接符 10"/>
          <p:cNvCxnSpPr/>
          <p:nvPr/>
        </p:nvCxnSpPr>
        <p:spPr>
          <a:xfrm flipH="1">
            <a:off x="963295" y="3122930"/>
            <a:ext cx="582930" cy="989965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headEnd type="none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/>
          <p:nvPr/>
        </p:nvCxnSpPr>
        <p:spPr>
          <a:xfrm>
            <a:off x="1546225" y="3122930"/>
            <a:ext cx="570865" cy="1017270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headEnd type="none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椭圆 8"/>
          <p:cNvSpPr/>
          <p:nvPr/>
        </p:nvSpPr>
        <p:spPr>
          <a:xfrm>
            <a:off x="706120" y="4086225"/>
            <a:ext cx="514350" cy="51435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1859915" y="4113530"/>
            <a:ext cx="514350" cy="51435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17" name="直接箭头连接符 16"/>
          <p:cNvCxnSpPr/>
          <p:nvPr/>
        </p:nvCxnSpPr>
        <p:spPr>
          <a:xfrm flipH="1">
            <a:off x="3270885" y="3095625"/>
            <a:ext cx="545465" cy="1045210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headEnd type="none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直接箭头连接符 22"/>
          <p:cNvCxnSpPr/>
          <p:nvPr/>
        </p:nvCxnSpPr>
        <p:spPr>
          <a:xfrm>
            <a:off x="3816350" y="3095625"/>
            <a:ext cx="608330" cy="1094105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headEnd type="none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8" name="组合 27"/>
          <p:cNvGrpSpPr/>
          <p:nvPr/>
        </p:nvGrpSpPr>
        <p:grpSpPr>
          <a:xfrm>
            <a:off x="3013710" y="4114165"/>
            <a:ext cx="514350" cy="514350"/>
            <a:chOff x="10044" y="6476"/>
            <a:chExt cx="810" cy="810"/>
          </a:xfrm>
        </p:grpSpPr>
        <p:sp>
          <p:nvSpPr>
            <p:cNvPr id="15" name="椭圆 14"/>
            <p:cNvSpPr/>
            <p:nvPr/>
          </p:nvSpPr>
          <p:spPr>
            <a:xfrm>
              <a:off x="10044" y="6476"/>
              <a:ext cx="810" cy="810"/>
            </a:xfrm>
            <a:prstGeom prst="ellipse">
              <a:avLst/>
            </a:prstGeom>
            <a:solidFill>
              <a:srgbClr val="D540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10065" y="6518"/>
              <a:ext cx="768" cy="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pPr algn="ctr"/>
              <a:r>
                <a:rPr lang="zh-CN" altLang="en-US" sz="1200">
                  <a:solidFill>
                    <a:schemeClr val="bg1"/>
                  </a:solidFill>
                </a:rPr>
                <a:t>节点</a:t>
              </a:r>
              <a:endParaRPr lang="zh-CN" altLang="en-US" sz="1200">
                <a:solidFill>
                  <a:schemeClr val="bg1"/>
                </a:solidFill>
              </a:endParaRPr>
            </a:p>
            <a:p>
              <a:pPr algn="ctr"/>
              <a:r>
                <a:rPr lang="en-US" altLang="zh-CN" sz="1200">
                  <a:solidFill>
                    <a:schemeClr val="bg1"/>
                  </a:solidFill>
                </a:rPr>
                <a:t>B</a:t>
              </a:r>
              <a:endParaRPr lang="en-US" altLang="zh-CN" sz="1200">
                <a:solidFill>
                  <a:schemeClr val="bg1"/>
                </a:solidFill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4167505" y="4163060"/>
            <a:ext cx="514350" cy="514350"/>
            <a:chOff x="12722" y="6476"/>
            <a:chExt cx="810" cy="810"/>
          </a:xfrm>
        </p:grpSpPr>
        <p:sp>
          <p:nvSpPr>
            <p:cNvPr id="16" name="椭圆 15"/>
            <p:cNvSpPr/>
            <p:nvPr/>
          </p:nvSpPr>
          <p:spPr>
            <a:xfrm>
              <a:off x="12722" y="6476"/>
              <a:ext cx="810" cy="810"/>
            </a:xfrm>
            <a:prstGeom prst="ellipse">
              <a:avLst/>
            </a:prstGeom>
            <a:solidFill>
              <a:srgbClr val="D540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12743" y="6518"/>
              <a:ext cx="768" cy="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pPr algn="ctr"/>
              <a:r>
                <a:rPr lang="zh-CN" altLang="en-US" sz="1200">
                  <a:solidFill>
                    <a:schemeClr val="bg1"/>
                  </a:solidFill>
                </a:rPr>
                <a:t>节点</a:t>
              </a:r>
              <a:endParaRPr lang="zh-CN" altLang="en-US" sz="1200">
                <a:solidFill>
                  <a:schemeClr val="bg1"/>
                </a:solidFill>
              </a:endParaRPr>
            </a:p>
            <a:p>
              <a:pPr algn="ctr"/>
              <a:r>
                <a:rPr lang="en-US" altLang="zh-CN" sz="1200">
                  <a:solidFill>
                    <a:schemeClr val="bg1"/>
                  </a:solidFill>
                </a:rPr>
                <a:t>C</a:t>
              </a:r>
              <a:endParaRPr lang="en-US" altLang="zh-CN" sz="1200">
                <a:solidFill>
                  <a:schemeClr val="bg1"/>
                </a:solidFill>
              </a:endParaRPr>
            </a:p>
          </p:txBody>
        </p:sp>
      </p:grpSp>
      <p:sp>
        <p:nvSpPr>
          <p:cNvPr id="33" name="流程图: 过程 32"/>
          <p:cNvSpPr/>
          <p:nvPr>
            <p:custDataLst>
              <p:tags r:id="rId1"/>
            </p:custDataLst>
          </p:nvPr>
        </p:nvSpPr>
        <p:spPr>
          <a:xfrm>
            <a:off x="4903470" y="2744470"/>
            <a:ext cx="1111885" cy="296545"/>
          </a:xfrm>
          <a:prstGeom prst="flowChartProcess">
            <a:avLst/>
          </a:prstGeom>
          <a:solidFill>
            <a:srgbClr val="FFA36C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 anchorCtr="0"/>
          <a:p>
            <a:pPr algn="ctr">
              <a:lnSpc>
                <a:spcPct val="100000"/>
              </a:lnSpc>
            </a:pPr>
            <a:r>
              <a:rPr lang="zh-CN" altLang="en-US" sz="1400" b="1">
                <a:solidFill>
                  <a:schemeClr val="bg1"/>
                </a:solidFill>
                <a:latin typeface="+mn-ea"/>
                <a:sym typeface="+mn-ea"/>
              </a:rPr>
              <a:t>资源</a:t>
            </a:r>
            <a:endParaRPr lang="en-US" altLang="zh-CN" sz="1400" b="1">
              <a:solidFill>
                <a:schemeClr val="bg1"/>
              </a:solidFill>
              <a:latin typeface="+mn-ea"/>
              <a:sym typeface="+mn-ea"/>
            </a:endParaRPr>
          </a:p>
        </p:txBody>
      </p:sp>
      <p:cxnSp>
        <p:nvCxnSpPr>
          <p:cNvPr id="50" name="直接箭头连接符 49"/>
          <p:cNvCxnSpPr/>
          <p:nvPr/>
        </p:nvCxnSpPr>
        <p:spPr>
          <a:xfrm flipH="1" flipV="1">
            <a:off x="4073525" y="2893060"/>
            <a:ext cx="836295" cy="4445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headEnd type="oval"/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文本框 33"/>
          <p:cNvSpPr txBox="1"/>
          <p:nvPr/>
        </p:nvSpPr>
        <p:spPr>
          <a:xfrm>
            <a:off x="4668520" y="3041015"/>
            <a:ext cx="1743075" cy="2844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lnSpc>
                <a:spcPct val="120000"/>
              </a:lnSpc>
            </a:pPr>
            <a:r>
              <a:rPr lang="zh-CN" altLang="en-US" sz="1050" spc="15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传递</a:t>
            </a:r>
            <a:r>
              <a:rPr lang="zh-CN" altLang="en-US" sz="1050" spc="150" dirty="0">
                <a:solidFill>
                  <a:schemeClr val="tx2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规则：向下传递</a:t>
            </a:r>
            <a:endParaRPr lang="zh-CN" altLang="en-US" sz="1050" spc="150" dirty="0">
              <a:solidFill>
                <a:schemeClr val="tx2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5" name="矩形 34"/>
          <p:cNvSpPr/>
          <p:nvPr>
            <p:custDataLst>
              <p:tags r:id="rId2"/>
            </p:custDataLst>
          </p:nvPr>
        </p:nvSpPr>
        <p:spPr bwMode="auto">
          <a:xfrm>
            <a:off x="7159625" y="1995170"/>
            <a:ext cx="3917950" cy="2109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rgbClr val="000000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rgbClr val="000000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rgbClr val="000000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rgbClr val="000000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rgbClr val="000000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rgbClr val="000000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rgbClr val="000000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rgbClr val="000000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rgbClr val="000000"/>
                </a:solidFill>
              </a:defRPr>
            </a:lvl9pPr>
          </a:lstStyle>
          <a:p>
            <a:pPr algn="l">
              <a:lnSpc>
                <a:spcPct val="120000"/>
              </a:lnSpc>
            </a:pPr>
            <a:r>
              <a:rPr lang="zh-CN" altLang="en-US" spc="150" dirty="0">
                <a:solidFill>
                  <a:srgbClr val="D7141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场景举例：</a:t>
            </a:r>
            <a:endParaRPr lang="zh-CN" altLang="en-US" spc="150" dirty="0">
              <a:solidFill>
                <a:srgbClr val="D7141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lnSpc>
                <a:spcPct val="120000"/>
              </a:lnSpc>
            </a:pPr>
            <a:r>
              <a:rPr lang="zh-CN" altLang="en-US" spc="150" dirty="0">
                <a:solidFill>
                  <a:schemeClr val="tx2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节点A下有两个子节点：节点B和节点C。将具有向下传递规则的资源绑定在节点A，那么节点B和节点C下的用户都可以使用该资源</a:t>
            </a:r>
            <a:endParaRPr lang="zh-CN" altLang="en-US" spc="150" dirty="0">
              <a:solidFill>
                <a:schemeClr val="tx2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1873250" y="4140200"/>
            <a:ext cx="4876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/>
            <a:r>
              <a:rPr lang="zh-CN" altLang="en-US" sz="1200">
                <a:solidFill>
                  <a:schemeClr val="bg1"/>
                </a:solidFill>
              </a:rPr>
              <a:t>组织</a:t>
            </a:r>
            <a:endParaRPr lang="zh-CN" altLang="en-US" sz="1200">
              <a:solidFill>
                <a:schemeClr val="bg1"/>
              </a:solidFill>
            </a:endParaRPr>
          </a:p>
          <a:p>
            <a:pPr algn="ctr"/>
            <a:r>
              <a:rPr lang="zh-CN" altLang="en-US" sz="1200">
                <a:solidFill>
                  <a:schemeClr val="bg1"/>
                </a:solidFill>
              </a:rPr>
              <a:t>节点</a:t>
            </a:r>
            <a:endParaRPr lang="zh-CN" altLang="en-US" sz="1200">
              <a:solidFill>
                <a:schemeClr val="bg1"/>
              </a:solidFill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719455" y="4112895"/>
            <a:ext cx="4876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/>
            <a:r>
              <a:rPr lang="zh-CN" altLang="en-US" sz="1200">
                <a:solidFill>
                  <a:schemeClr val="bg1"/>
                </a:solidFill>
              </a:rPr>
              <a:t>组织</a:t>
            </a:r>
            <a:endParaRPr lang="zh-CN" altLang="en-US" sz="1200">
              <a:solidFill>
                <a:schemeClr val="bg1"/>
              </a:solidFill>
            </a:endParaRPr>
          </a:p>
          <a:p>
            <a:pPr algn="ctr"/>
            <a:r>
              <a:rPr lang="zh-CN" altLang="en-US" sz="1200">
                <a:solidFill>
                  <a:schemeClr val="bg1"/>
                </a:solidFill>
              </a:rPr>
              <a:t>节点</a:t>
            </a:r>
            <a:endParaRPr lang="zh-CN" altLang="en-US" sz="120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697752" y="0"/>
            <a:ext cx="2605329" cy="685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" name="直接连接符 6"/>
          <p:cNvCxnSpPr/>
          <p:nvPr/>
        </p:nvCxnSpPr>
        <p:spPr>
          <a:xfrm>
            <a:off x="549363" y="0"/>
            <a:ext cx="0" cy="6858000"/>
          </a:xfrm>
          <a:prstGeom prst="line">
            <a:avLst/>
          </a:prstGeom>
          <a:ln w="41275">
            <a:solidFill>
              <a:schemeClr val="accent1">
                <a:alpha val="84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/>
        </p:nvGrpSpPr>
        <p:grpSpPr>
          <a:xfrm>
            <a:off x="962902" y="2415361"/>
            <a:ext cx="2340179" cy="1552936"/>
            <a:chOff x="1350344" y="1909168"/>
            <a:chExt cx="2512618" cy="1552936"/>
          </a:xfrm>
        </p:grpSpPr>
        <p:sp>
          <p:nvSpPr>
            <p:cNvPr id="9" name="文本框 8"/>
            <p:cNvSpPr txBox="1"/>
            <p:nvPr/>
          </p:nvSpPr>
          <p:spPr>
            <a:xfrm>
              <a:off x="1475903" y="1909168"/>
              <a:ext cx="1877437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6600" dirty="0">
                  <a:solidFill>
                    <a:schemeClr val="bg1"/>
                  </a:solidFill>
                </a:rPr>
                <a:t>目录</a:t>
              </a:r>
              <a:endParaRPr lang="zh-CN" altLang="en-US" sz="6600" dirty="0">
                <a:solidFill>
                  <a:schemeClr val="bg1"/>
                </a:solidFill>
              </a:endParaRPr>
            </a:p>
          </p:txBody>
        </p:sp>
        <p:sp>
          <p:nvSpPr>
            <p:cNvPr id="10" name="TextBox 7"/>
            <p:cNvSpPr txBox="1"/>
            <p:nvPr/>
          </p:nvSpPr>
          <p:spPr>
            <a:xfrm>
              <a:off x="1350344" y="2843986"/>
              <a:ext cx="2512618" cy="6181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4100"/>
                </a:lnSpc>
              </a:pPr>
              <a:r>
                <a:rPr lang="en-US" altLang="zh-CN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CONTENTS</a:t>
              </a:r>
              <a:endParaRPr 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1" name="文本框 7"/>
          <p:cNvSpPr txBox="1">
            <a:spLocks noChangeArrowheads="1"/>
          </p:cNvSpPr>
          <p:nvPr/>
        </p:nvSpPr>
        <p:spPr bwMode="auto">
          <a:xfrm>
            <a:off x="4857863" y="1703989"/>
            <a:ext cx="157447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hangingPunct="0">
              <a:buFontTx/>
              <a:buNone/>
            </a:pPr>
            <a:r>
              <a:rPr lang="en-US" altLang="zh-CN" sz="2000" kern="0" noProof="1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01.</a:t>
            </a:r>
            <a:r>
              <a:rPr lang="zh-CN" altLang="en-US" sz="2000" kern="0" noProof="1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</a:t>
            </a:r>
            <a:r>
              <a:rPr lang="zh-CN" altLang="en-US" sz="2000" kern="0" noProof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概述</a:t>
            </a:r>
            <a:endParaRPr lang="zh-CN" altLang="en-US" sz="2000" kern="0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>
            <a:spLocks noChangeArrowheads="1"/>
          </p:cNvSpPr>
          <p:nvPr/>
        </p:nvSpPr>
        <p:spPr bwMode="auto">
          <a:xfrm>
            <a:off x="4857863" y="4981077"/>
            <a:ext cx="1558290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 hangingPunct="0">
              <a:buFontTx/>
              <a:buNone/>
            </a:pPr>
            <a:r>
              <a:rPr lang="en-US" altLang="zh-CN" sz="2000" kern="0" noProof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r>
              <a:rPr lang="en-US" altLang="zh-CN" sz="2000" kern="0" noProof="1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2000" ker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应用</a:t>
            </a:r>
            <a:r>
              <a:rPr lang="zh-CN" altLang="en-US" sz="2000" kern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场景</a:t>
            </a:r>
            <a:endParaRPr lang="zh-CN" altLang="en-US" sz="2000" kern="0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7"/>
          <p:cNvSpPr txBox="1">
            <a:spLocks noChangeArrowheads="1"/>
          </p:cNvSpPr>
          <p:nvPr/>
        </p:nvSpPr>
        <p:spPr bwMode="auto">
          <a:xfrm>
            <a:off x="4857863" y="3342533"/>
            <a:ext cx="1558290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 hangingPunct="0">
              <a:buFontTx/>
              <a:buNone/>
            </a:pPr>
            <a:r>
              <a:rPr lang="en-US" altLang="zh-CN" sz="2000" kern="0" noProof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r>
              <a:rPr lang="en-US" altLang="zh-CN" sz="2000" kern="0" noProof="1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2000" ker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产品</a:t>
            </a:r>
            <a:r>
              <a:rPr lang="zh-CN" altLang="en-US" sz="2000" kern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优势</a:t>
            </a:r>
            <a:endParaRPr lang="zh-CN" altLang="en-US" sz="2000" kern="0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3473992" y="0"/>
            <a:ext cx="0" cy="6858000"/>
          </a:xfrm>
          <a:prstGeom prst="line">
            <a:avLst/>
          </a:prstGeom>
          <a:ln w="41275">
            <a:solidFill>
              <a:schemeClr val="accent1">
                <a:alpha val="84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组合 14"/>
          <p:cNvGrpSpPr/>
          <p:nvPr/>
        </p:nvGrpSpPr>
        <p:grpSpPr>
          <a:xfrm>
            <a:off x="4097244" y="3277442"/>
            <a:ext cx="591847" cy="591847"/>
            <a:chOff x="4073856" y="2511360"/>
            <a:chExt cx="1439232" cy="1439232"/>
          </a:xfrm>
        </p:grpSpPr>
        <p:sp>
          <p:nvSpPr>
            <p:cNvPr id="16" name="íşľïdé"/>
            <p:cNvSpPr/>
            <p:nvPr/>
          </p:nvSpPr>
          <p:spPr bwMode="auto">
            <a:xfrm rot="2700000">
              <a:off x="4073856" y="2511360"/>
              <a:ext cx="1439232" cy="1439232"/>
            </a:xfrm>
            <a:prstGeom prst="roundRect">
              <a:avLst>
                <a:gd name="adj" fmla="val 4945"/>
              </a:avLst>
            </a:prstGeom>
            <a:solidFill>
              <a:schemeClr val="bg1">
                <a:lumMod val="75000"/>
              </a:schemeClr>
            </a:solidFill>
            <a:ln w="19050">
              <a:solidFill>
                <a:schemeClr val="bg1"/>
              </a:solidFill>
              <a:round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</a:p>
          </p:txBody>
        </p:sp>
        <p:sp>
          <p:nvSpPr>
            <p:cNvPr id="17" name="ïSļídê"/>
            <p:cNvSpPr/>
            <p:nvPr/>
          </p:nvSpPr>
          <p:spPr bwMode="auto">
            <a:xfrm>
              <a:off x="4487123" y="2939434"/>
              <a:ext cx="612698" cy="583084"/>
            </a:xfrm>
            <a:custGeom>
              <a:avLst/>
              <a:gdLst>
                <a:gd name="T0" fmla="*/ 2147483646 w 5871"/>
                <a:gd name="T1" fmla="*/ 2147483646 h 5585"/>
                <a:gd name="T2" fmla="*/ 2147483646 w 5871"/>
                <a:gd name="T3" fmla="*/ 2147483646 h 5585"/>
                <a:gd name="T4" fmla="*/ 2147483646 w 5871"/>
                <a:gd name="T5" fmla="*/ 2147483646 h 5585"/>
                <a:gd name="T6" fmla="*/ 2147483646 w 5871"/>
                <a:gd name="T7" fmla="*/ 2147483646 h 5585"/>
                <a:gd name="T8" fmla="*/ 2147483646 w 5871"/>
                <a:gd name="T9" fmla="*/ 2147483646 h 5585"/>
                <a:gd name="T10" fmla="*/ 2147483646 w 5871"/>
                <a:gd name="T11" fmla="*/ 2147483646 h 5585"/>
                <a:gd name="T12" fmla="*/ 2147483646 w 5871"/>
                <a:gd name="T13" fmla="*/ 2147483646 h 5585"/>
                <a:gd name="T14" fmla="*/ 2147483646 w 5871"/>
                <a:gd name="T15" fmla="*/ 2147483646 h 5585"/>
                <a:gd name="T16" fmla="*/ 2147483646 w 5871"/>
                <a:gd name="T17" fmla="*/ 2147483646 h 5585"/>
                <a:gd name="T18" fmla="*/ 2147483646 w 5871"/>
                <a:gd name="T19" fmla="*/ 2147483646 h 5585"/>
                <a:gd name="T20" fmla="*/ 2147483646 w 5871"/>
                <a:gd name="T21" fmla="*/ 2147483646 h 5585"/>
                <a:gd name="T22" fmla="*/ 2147483646 w 5871"/>
                <a:gd name="T23" fmla="*/ 2147483646 h 5585"/>
                <a:gd name="T24" fmla="*/ 2147483646 w 5871"/>
                <a:gd name="T25" fmla="*/ 2147483646 h 5585"/>
                <a:gd name="T26" fmla="*/ 2147483646 w 5871"/>
                <a:gd name="T27" fmla="*/ 2147483646 h 5585"/>
                <a:gd name="T28" fmla="*/ 2147483646 w 5871"/>
                <a:gd name="T29" fmla="*/ 2147483646 h 5585"/>
                <a:gd name="T30" fmla="*/ 2147483646 w 5871"/>
                <a:gd name="T31" fmla="*/ 2147483646 h 5585"/>
                <a:gd name="T32" fmla="*/ 2147483646 w 5871"/>
                <a:gd name="T33" fmla="*/ 2147483646 h 5585"/>
                <a:gd name="T34" fmla="*/ 2147483646 w 5871"/>
                <a:gd name="T35" fmla="*/ 2147483646 h 5585"/>
                <a:gd name="T36" fmla="*/ 2147483646 w 5871"/>
                <a:gd name="T37" fmla="*/ 2147483646 h 5585"/>
                <a:gd name="T38" fmla="*/ 2147483646 w 5871"/>
                <a:gd name="T39" fmla="*/ 2147483646 h 5585"/>
                <a:gd name="T40" fmla="*/ 2147483646 w 5871"/>
                <a:gd name="T41" fmla="*/ 2147483646 h 5585"/>
                <a:gd name="T42" fmla="*/ 2147483646 w 5871"/>
                <a:gd name="T43" fmla="*/ 2147483646 h 5585"/>
                <a:gd name="T44" fmla="*/ 2147483646 w 5871"/>
                <a:gd name="T45" fmla="*/ 2147483646 h 5585"/>
                <a:gd name="T46" fmla="*/ 2147483646 w 5871"/>
                <a:gd name="T47" fmla="*/ 2147483646 h 5585"/>
                <a:gd name="T48" fmla="*/ 2147483646 w 5871"/>
                <a:gd name="T49" fmla="*/ 2147483646 h 5585"/>
                <a:gd name="T50" fmla="*/ 2147483646 w 5871"/>
                <a:gd name="T51" fmla="*/ 2147483646 h 5585"/>
                <a:gd name="T52" fmla="*/ 2147483646 w 5871"/>
                <a:gd name="T53" fmla="*/ 2147483646 h 5585"/>
                <a:gd name="T54" fmla="*/ 2147483646 w 5871"/>
                <a:gd name="T55" fmla="*/ 2147483646 h 5585"/>
                <a:gd name="T56" fmla="*/ 2147483646 w 5871"/>
                <a:gd name="T57" fmla="*/ 2147483646 h 5585"/>
                <a:gd name="T58" fmla="*/ 2147483646 w 5871"/>
                <a:gd name="T59" fmla="*/ 2147483646 h 5585"/>
                <a:gd name="T60" fmla="*/ 2147483646 w 5871"/>
                <a:gd name="T61" fmla="*/ 2147483646 h 5585"/>
                <a:gd name="T62" fmla="*/ 2147483646 w 5871"/>
                <a:gd name="T63" fmla="*/ 2147483646 h 5585"/>
                <a:gd name="T64" fmla="*/ 2147483646 w 5871"/>
                <a:gd name="T65" fmla="*/ 2147483646 h 5585"/>
                <a:gd name="T66" fmla="*/ 2147483646 w 5871"/>
                <a:gd name="T67" fmla="*/ 2147483646 h 5585"/>
                <a:gd name="T68" fmla="*/ 2147483646 w 5871"/>
                <a:gd name="T69" fmla="*/ 2147483646 h 5585"/>
                <a:gd name="T70" fmla="*/ 2147483646 w 5871"/>
                <a:gd name="T71" fmla="*/ 2147483646 h 5585"/>
                <a:gd name="T72" fmla="*/ 2147483646 w 5871"/>
                <a:gd name="T73" fmla="*/ 2147483646 h 5585"/>
                <a:gd name="T74" fmla="*/ 2147483646 w 5871"/>
                <a:gd name="T75" fmla="*/ 2147483646 h 5585"/>
                <a:gd name="T76" fmla="*/ 2147483646 w 5871"/>
                <a:gd name="T77" fmla="*/ 2147483646 h 5585"/>
                <a:gd name="T78" fmla="*/ 2147483646 w 5871"/>
                <a:gd name="T79" fmla="*/ 2147483646 h 5585"/>
                <a:gd name="T80" fmla="*/ 2147483646 w 5871"/>
                <a:gd name="T81" fmla="*/ 2147483646 h 5585"/>
                <a:gd name="T82" fmla="*/ 2147483646 w 5871"/>
                <a:gd name="T83" fmla="*/ 2147483646 h 5585"/>
                <a:gd name="T84" fmla="*/ 2147483646 w 5871"/>
                <a:gd name="T85" fmla="*/ 2147483646 h 5585"/>
                <a:gd name="T86" fmla="*/ 2147483646 w 5871"/>
                <a:gd name="T87" fmla="*/ 2147483646 h 5585"/>
                <a:gd name="T88" fmla="*/ 2147483646 w 5871"/>
                <a:gd name="T89" fmla="*/ 2147483646 h 5585"/>
                <a:gd name="T90" fmla="*/ 2147483646 w 5871"/>
                <a:gd name="T91" fmla="*/ 2147483646 h 5585"/>
                <a:gd name="T92" fmla="*/ 2147483646 w 5871"/>
                <a:gd name="T93" fmla="*/ 2147483646 h 5585"/>
                <a:gd name="T94" fmla="*/ 2147483646 w 5871"/>
                <a:gd name="T95" fmla="*/ 2147483646 h 5585"/>
                <a:gd name="T96" fmla="*/ 2147483646 w 5871"/>
                <a:gd name="T97" fmla="*/ 2147483646 h 5585"/>
                <a:gd name="T98" fmla="*/ 2147483646 w 5871"/>
                <a:gd name="T99" fmla="*/ 2147483646 h 5585"/>
                <a:gd name="T100" fmla="*/ 2147483646 w 5871"/>
                <a:gd name="T101" fmla="*/ 2147483646 h 5585"/>
                <a:gd name="T102" fmla="*/ 2147483646 w 5871"/>
                <a:gd name="T103" fmla="*/ 2147483646 h 5585"/>
                <a:gd name="T104" fmla="*/ 0 w 5871"/>
                <a:gd name="T105" fmla="*/ 2147483646 h 5585"/>
                <a:gd name="T106" fmla="*/ 2147483646 w 5871"/>
                <a:gd name="T107" fmla="*/ 0 h 5585"/>
                <a:gd name="T108" fmla="*/ 2147483646 w 5871"/>
                <a:gd name="T109" fmla="*/ 2147483646 h 5585"/>
                <a:gd name="T110" fmla="*/ 2147483646 w 5871"/>
                <a:gd name="T111" fmla="*/ 2147483646 h 558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5871" h="5585">
                  <a:moveTo>
                    <a:pt x="774" y="374"/>
                  </a:moveTo>
                  <a:lnTo>
                    <a:pt x="774" y="1910"/>
                  </a:lnTo>
                  <a:lnTo>
                    <a:pt x="5107" y="1910"/>
                  </a:lnTo>
                  <a:lnTo>
                    <a:pt x="5107" y="374"/>
                  </a:lnTo>
                  <a:lnTo>
                    <a:pt x="774" y="374"/>
                  </a:lnTo>
                  <a:close/>
                  <a:moveTo>
                    <a:pt x="1597" y="3265"/>
                  </a:moveTo>
                  <a:lnTo>
                    <a:pt x="1597" y="3265"/>
                  </a:lnTo>
                  <a:lnTo>
                    <a:pt x="1591" y="3265"/>
                  </a:lnTo>
                  <a:lnTo>
                    <a:pt x="1587" y="3265"/>
                  </a:lnTo>
                  <a:lnTo>
                    <a:pt x="1586" y="3265"/>
                  </a:lnTo>
                  <a:lnTo>
                    <a:pt x="1581" y="3265"/>
                  </a:lnTo>
                  <a:lnTo>
                    <a:pt x="1576" y="3265"/>
                  </a:lnTo>
                  <a:lnTo>
                    <a:pt x="1571" y="3265"/>
                  </a:lnTo>
                  <a:lnTo>
                    <a:pt x="1570" y="3265"/>
                  </a:lnTo>
                  <a:lnTo>
                    <a:pt x="1566" y="3265"/>
                  </a:lnTo>
                  <a:lnTo>
                    <a:pt x="1560" y="3265"/>
                  </a:lnTo>
                  <a:lnTo>
                    <a:pt x="1555" y="3265"/>
                  </a:lnTo>
                  <a:lnTo>
                    <a:pt x="1550" y="3265"/>
                  </a:lnTo>
                  <a:lnTo>
                    <a:pt x="1545" y="3265"/>
                  </a:lnTo>
                  <a:lnTo>
                    <a:pt x="1540" y="3265"/>
                  </a:lnTo>
                  <a:lnTo>
                    <a:pt x="1539" y="3265"/>
                  </a:lnTo>
                  <a:lnTo>
                    <a:pt x="1535" y="3265"/>
                  </a:lnTo>
                  <a:lnTo>
                    <a:pt x="1529" y="3265"/>
                  </a:lnTo>
                  <a:lnTo>
                    <a:pt x="1525" y="3265"/>
                  </a:lnTo>
                  <a:lnTo>
                    <a:pt x="1524" y="3265"/>
                  </a:lnTo>
                  <a:lnTo>
                    <a:pt x="1519" y="3265"/>
                  </a:lnTo>
                  <a:lnTo>
                    <a:pt x="1514" y="3265"/>
                  </a:lnTo>
                  <a:lnTo>
                    <a:pt x="1509" y="3265"/>
                  </a:lnTo>
                  <a:lnTo>
                    <a:pt x="1508" y="3265"/>
                  </a:lnTo>
                  <a:lnTo>
                    <a:pt x="1504" y="3265"/>
                  </a:lnTo>
                  <a:lnTo>
                    <a:pt x="1498" y="3265"/>
                  </a:lnTo>
                  <a:lnTo>
                    <a:pt x="1494" y="3265"/>
                  </a:lnTo>
                  <a:lnTo>
                    <a:pt x="1493" y="3265"/>
                  </a:lnTo>
                  <a:lnTo>
                    <a:pt x="1488" y="3265"/>
                  </a:lnTo>
                  <a:lnTo>
                    <a:pt x="1483" y="3265"/>
                  </a:lnTo>
                  <a:lnTo>
                    <a:pt x="1478" y="3265"/>
                  </a:lnTo>
                  <a:lnTo>
                    <a:pt x="1477" y="3265"/>
                  </a:lnTo>
                  <a:lnTo>
                    <a:pt x="1473" y="3265"/>
                  </a:lnTo>
                  <a:lnTo>
                    <a:pt x="1467" y="3265"/>
                  </a:lnTo>
                  <a:lnTo>
                    <a:pt x="1463" y="3265"/>
                  </a:lnTo>
                  <a:lnTo>
                    <a:pt x="1462" y="3265"/>
                  </a:lnTo>
                  <a:lnTo>
                    <a:pt x="1457" y="3265"/>
                  </a:lnTo>
                  <a:lnTo>
                    <a:pt x="1452" y="3265"/>
                  </a:lnTo>
                  <a:lnTo>
                    <a:pt x="1446" y="3265"/>
                  </a:lnTo>
                  <a:lnTo>
                    <a:pt x="1442" y="3265"/>
                  </a:lnTo>
                  <a:lnTo>
                    <a:pt x="1266" y="3265"/>
                  </a:lnTo>
                  <a:lnTo>
                    <a:pt x="1345" y="3830"/>
                  </a:lnTo>
                  <a:lnTo>
                    <a:pt x="1294" y="3911"/>
                  </a:lnTo>
                  <a:lnTo>
                    <a:pt x="1345" y="3977"/>
                  </a:lnTo>
                  <a:lnTo>
                    <a:pt x="1117" y="4116"/>
                  </a:lnTo>
                  <a:lnTo>
                    <a:pt x="1112" y="4144"/>
                  </a:lnTo>
                  <a:lnTo>
                    <a:pt x="1106" y="4173"/>
                  </a:lnTo>
                  <a:lnTo>
                    <a:pt x="1103" y="4201"/>
                  </a:lnTo>
                  <a:lnTo>
                    <a:pt x="1099" y="4228"/>
                  </a:lnTo>
                  <a:lnTo>
                    <a:pt x="1097" y="4255"/>
                  </a:lnTo>
                  <a:lnTo>
                    <a:pt x="1096" y="4281"/>
                  </a:lnTo>
                  <a:lnTo>
                    <a:pt x="1096" y="4308"/>
                  </a:lnTo>
                  <a:lnTo>
                    <a:pt x="1096" y="4333"/>
                  </a:lnTo>
                  <a:lnTo>
                    <a:pt x="1097" y="4359"/>
                  </a:lnTo>
                  <a:lnTo>
                    <a:pt x="1098" y="4383"/>
                  </a:lnTo>
                  <a:lnTo>
                    <a:pt x="1100" y="4407"/>
                  </a:lnTo>
                  <a:lnTo>
                    <a:pt x="1104" y="4432"/>
                  </a:lnTo>
                  <a:lnTo>
                    <a:pt x="1112" y="4478"/>
                  </a:lnTo>
                  <a:lnTo>
                    <a:pt x="1121" y="4523"/>
                  </a:lnTo>
                  <a:lnTo>
                    <a:pt x="1133" y="4568"/>
                  </a:lnTo>
                  <a:lnTo>
                    <a:pt x="1147" y="4611"/>
                  </a:lnTo>
                  <a:lnTo>
                    <a:pt x="1162" y="4653"/>
                  </a:lnTo>
                  <a:lnTo>
                    <a:pt x="1179" y="4694"/>
                  </a:lnTo>
                  <a:lnTo>
                    <a:pt x="1198" y="4733"/>
                  </a:lnTo>
                  <a:lnTo>
                    <a:pt x="1218" y="4772"/>
                  </a:lnTo>
                  <a:lnTo>
                    <a:pt x="1238" y="4812"/>
                  </a:lnTo>
                  <a:lnTo>
                    <a:pt x="1259" y="4849"/>
                  </a:lnTo>
                  <a:lnTo>
                    <a:pt x="774" y="4849"/>
                  </a:lnTo>
                  <a:lnTo>
                    <a:pt x="774" y="2135"/>
                  </a:lnTo>
                  <a:lnTo>
                    <a:pt x="2185" y="2135"/>
                  </a:lnTo>
                  <a:lnTo>
                    <a:pt x="2185" y="4849"/>
                  </a:lnTo>
                  <a:lnTo>
                    <a:pt x="1780" y="4849"/>
                  </a:lnTo>
                  <a:lnTo>
                    <a:pt x="1801" y="4812"/>
                  </a:lnTo>
                  <a:lnTo>
                    <a:pt x="1821" y="4772"/>
                  </a:lnTo>
                  <a:lnTo>
                    <a:pt x="1841" y="4733"/>
                  </a:lnTo>
                  <a:lnTo>
                    <a:pt x="1859" y="4694"/>
                  </a:lnTo>
                  <a:lnTo>
                    <a:pt x="1876" y="4653"/>
                  </a:lnTo>
                  <a:lnTo>
                    <a:pt x="1892" y="4611"/>
                  </a:lnTo>
                  <a:lnTo>
                    <a:pt x="1905" y="4568"/>
                  </a:lnTo>
                  <a:lnTo>
                    <a:pt x="1917" y="4523"/>
                  </a:lnTo>
                  <a:lnTo>
                    <a:pt x="1927" y="4478"/>
                  </a:lnTo>
                  <a:lnTo>
                    <a:pt x="1935" y="4432"/>
                  </a:lnTo>
                  <a:lnTo>
                    <a:pt x="1938" y="4407"/>
                  </a:lnTo>
                  <a:lnTo>
                    <a:pt x="1941" y="4383"/>
                  </a:lnTo>
                  <a:lnTo>
                    <a:pt x="1942" y="4359"/>
                  </a:lnTo>
                  <a:lnTo>
                    <a:pt x="1943" y="4333"/>
                  </a:lnTo>
                  <a:lnTo>
                    <a:pt x="1943" y="4308"/>
                  </a:lnTo>
                  <a:lnTo>
                    <a:pt x="1942" y="4281"/>
                  </a:lnTo>
                  <a:lnTo>
                    <a:pt x="1941" y="4255"/>
                  </a:lnTo>
                  <a:lnTo>
                    <a:pt x="1938" y="4228"/>
                  </a:lnTo>
                  <a:lnTo>
                    <a:pt x="1936" y="4201"/>
                  </a:lnTo>
                  <a:lnTo>
                    <a:pt x="1932" y="4173"/>
                  </a:lnTo>
                  <a:lnTo>
                    <a:pt x="1927" y="4144"/>
                  </a:lnTo>
                  <a:lnTo>
                    <a:pt x="1922" y="4116"/>
                  </a:lnTo>
                  <a:lnTo>
                    <a:pt x="1694" y="3977"/>
                  </a:lnTo>
                  <a:lnTo>
                    <a:pt x="1745" y="3911"/>
                  </a:lnTo>
                  <a:lnTo>
                    <a:pt x="1694" y="3830"/>
                  </a:lnTo>
                  <a:lnTo>
                    <a:pt x="1771" y="3265"/>
                  </a:lnTo>
                  <a:lnTo>
                    <a:pt x="1597" y="3265"/>
                  </a:lnTo>
                  <a:close/>
                  <a:moveTo>
                    <a:pt x="4819" y="863"/>
                  </a:moveTo>
                  <a:lnTo>
                    <a:pt x="4819" y="1057"/>
                  </a:lnTo>
                  <a:lnTo>
                    <a:pt x="3585" y="1057"/>
                  </a:lnTo>
                  <a:lnTo>
                    <a:pt x="3585" y="863"/>
                  </a:lnTo>
                  <a:lnTo>
                    <a:pt x="4819" y="863"/>
                  </a:lnTo>
                  <a:close/>
                  <a:moveTo>
                    <a:pt x="5002" y="1108"/>
                  </a:moveTo>
                  <a:lnTo>
                    <a:pt x="5002" y="1379"/>
                  </a:lnTo>
                  <a:lnTo>
                    <a:pt x="3769" y="1379"/>
                  </a:lnTo>
                  <a:lnTo>
                    <a:pt x="3769" y="1108"/>
                  </a:lnTo>
                  <a:lnTo>
                    <a:pt x="5002" y="1108"/>
                  </a:lnTo>
                  <a:close/>
                  <a:moveTo>
                    <a:pt x="4891" y="1429"/>
                  </a:moveTo>
                  <a:lnTo>
                    <a:pt x="4891" y="1623"/>
                  </a:lnTo>
                  <a:lnTo>
                    <a:pt x="3657" y="1623"/>
                  </a:lnTo>
                  <a:lnTo>
                    <a:pt x="3657" y="1429"/>
                  </a:lnTo>
                  <a:lnTo>
                    <a:pt x="4891" y="1429"/>
                  </a:lnTo>
                  <a:close/>
                  <a:moveTo>
                    <a:pt x="4977" y="1659"/>
                  </a:moveTo>
                  <a:lnTo>
                    <a:pt x="4977" y="1853"/>
                  </a:lnTo>
                  <a:lnTo>
                    <a:pt x="3743" y="1853"/>
                  </a:lnTo>
                  <a:lnTo>
                    <a:pt x="3743" y="1659"/>
                  </a:lnTo>
                  <a:lnTo>
                    <a:pt x="4977" y="1659"/>
                  </a:lnTo>
                  <a:close/>
                  <a:moveTo>
                    <a:pt x="1643" y="596"/>
                  </a:moveTo>
                  <a:lnTo>
                    <a:pt x="1833" y="561"/>
                  </a:lnTo>
                  <a:lnTo>
                    <a:pt x="2061" y="1773"/>
                  </a:lnTo>
                  <a:lnTo>
                    <a:pt x="1871" y="1809"/>
                  </a:lnTo>
                  <a:lnTo>
                    <a:pt x="1643" y="596"/>
                  </a:lnTo>
                  <a:close/>
                  <a:moveTo>
                    <a:pt x="1388" y="596"/>
                  </a:moveTo>
                  <a:lnTo>
                    <a:pt x="1579" y="561"/>
                  </a:lnTo>
                  <a:lnTo>
                    <a:pt x="1807" y="1773"/>
                  </a:lnTo>
                  <a:lnTo>
                    <a:pt x="1616" y="1809"/>
                  </a:lnTo>
                  <a:lnTo>
                    <a:pt x="1388" y="596"/>
                  </a:lnTo>
                  <a:close/>
                  <a:moveTo>
                    <a:pt x="1134" y="596"/>
                  </a:moveTo>
                  <a:lnTo>
                    <a:pt x="1324" y="561"/>
                  </a:lnTo>
                  <a:lnTo>
                    <a:pt x="1551" y="1773"/>
                  </a:lnTo>
                  <a:lnTo>
                    <a:pt x="1361" y="1809"/>
                  </a:lnTo>
                  <a:lnTo>
                    <a:pt x="1134" y="596"/>
                  </a:lnTo>
                  <a:close/>
                  <a:moveTo>
                    <a:pt x="884" y="568"/>
                  </a:moveTo>
                  <a:lnTo>
                    <a:pt x="1077" y="568"/>
                  </a:lnTo>
                  <a:lnTo>
                    <a:pt x="1077" y="1802"/>
                  </a:lnTo>
                  <a:lnTo>
                    <a:pt x="884" y="1802"/>
                  </a:lnTo>
                  <a:lnTo>
                    <a:pt x="884" y="568"/>
                  </a:lnTo>
                  <a:close/>
                  <a:moveTo>
                    <a:pt x="3540" y="2418"/>
                  </a:moveTo>
                  <a:lnTo>
                    <a:pt x="3807" y="2354"/>
                  </a:lnTo>
                  <a:lnTo>
                    <a:pt x="4033" y="3306"/>
                  </a:lnTo>
                  <a:lnTo>
                    <a:pt x="3765" y="3369"/>
                  </a:lnTo>
                  <a:lnTo>
                    <a:pt x="3540" y="2418"/>
                  </a:lnTo>
                  <a:close/>
                  <a:moveTo>
                    <a:pt x="3622" y="2531"/>
                  </a:moveTo>
                  <a:lnTo>
                    <a:pt x="3639" y="2606"/>
                  </a:lnTo>
                  <a:lnTo>
                    <a:pt x="3791" y="2570"/>
                  </a:lnTo>
                  <a:lnTo>
                    <a:pt x="3773" y="2496"/>
                  </a:lnTo>
                  <a:lnTo>
                    <a:pt x="3622" y="2531"/>
                  </a:lnTo>
                  <a:close/>
                  <a:moveTo>
                    <a:pt x="3739" y="3028"/>
                  </a:moveTo>
                  <a:lnTo>
                    <a:pt x="3776" y="3184"/>
                  </a:lnTo>
                  <a:lnTo>
                    <a:pt x="3928" y="3148"/>
                  </a:lnTo>
                  <a:lnTo>
                    <a:pt x="3890" y="2991"/>
                  </a:lnTo>
                  <a:lnTo>
                    <a:pt x="3739" y="3028"/>
                  </a:lnTo>
                  <a:close/>
                  <a:moveTo>
                    <a:pt x="3193" y="2418"/>
                  </a:moveTo>
                  <a:lnTo>
                    <a:pt x="3418" y="3369"/>
                  </a:lnTo>
                  <a:lnTo>
                    <a:pt x="3687" y="3306"/>
                  </a:lnTo>
                  <a:lnTo>
                    <a:pt x="3461" y="2354"/>
                  </a:lnTo>
                  <a:lnTo>
                    <a:pt x="3193" y="2418"/>
                  </a:lnTo>
                  <a:close/>
                  <a:moveTo>
                    <a:pt x="3276" y="2531"/>
                  </a:moveTo>
                  <a:lnTo>
                    <a:pt x="3426" y="2496"/>
                  </a:lnTo>
                  <a:lnTo>
                    <a:pt x="3444" y="2570"/>
                  </a:lnTo>
                  <a:lnTo>
                    <a:pt x="3292" y="2606"/>
                  </a:lnTo>
                  <a:lnTo>
                    <a:pt x="3276" y="2531"/>
                  </a:lnTo>
                  <a:close/>
                  <a:moveTo>
                    <a:pt x="3393" y="3028"/>
                  </a:moveTo>
                  <a:lnTo>
                    <a:pt x="3429" y="3184"/>
                  </a:lnTo>
                  <a:lnTo>
                    <a:pt x="3581" y="3148"/>
                  </a:lnTo>
                  <a:lnTo>
                    <a:pt x="3544" y="2991"/>
                  </a:lnTo>
                  <a:lnTo>
                    <a:pt x="3393" y="3028"/>
                  </a:lnTo>
                  <a:close/>
                  <a:moveTo>
                    <a:pt x="2841" y="2418"/>
                  </a:moveTo>
                  <a:lnTo>
                    <a:pt x="3109" y="2354"/>
                  </a:lnTo>
                  <a:lnTo>
                    <a:pt x="3335" y="3306"/>
                  </a:lnTo>
                  <a:lnTo>
                    <a:pt x="3067" y="3369"/>
                  </a:lnTo>
                  <a:lnTo>
                    <a:pt x="2841" y="2418"/>
                  </a:lnTo>
                  <a:close/>
                  <a:moveTo>
                    <a:pt x="2923" y="2531"/>
                  </a:moveTo>
                  <a:lnTo>
                    <a:pt x="2941" y="2606"/>
                  </a:lnTo>
                  <a:lnTo>
                    <a:pt x="3092" y="2570"/>
                  </a:lnTo>
                  <a:lnTo>
                    <a:pt x="3075" y="2496"/>
                  </a:lnTo>
                  <a:lnTo>
                    <a:pt x="2923" y="2531"/>
                  </a:lnTo>
                  <a:close/>
                  <a:moveTo>
                    <a:pt x="3041" y="3028"/>
                  </a:moveTo>
                  <a:lnTo>
                    <a:pt x="3192" y="2991"/>
                  </a:lnTo>
                  <a:lnTo>
                    <a:pt x="3229" y="3148"/>
                  </a:lnTo>
                  <a:lnTo>
                    <a:pt x="3078" y="3184"/>
                  </a:lnTo>
                  <a:lnTo>
                    <a:pt x="3041" y="3028"/>
                  </a:lnTo>
                  <a:close/>
                  <a:moveTo>
                    <a:pt x="2553" y="2372"/>
                  </a:moveTo>
                  <a:lnTo>
                    <a:pt x="2828" y="2372"/>
                  </a:lnTo>
                  <a:lnTo>
                    <a:pt x="2828" y="3352"/>
                  </a:lnTo>
                  <a:lnTo>
                    <a:pt x="2553" y="3352"/>
                  </a:lnTo>
                  <a:lnTo>
                    <a:pt x="2553" y="2372"/>
                  </a:lnTo>
                  <a:close/>
                  <a:moveTo>
                    <a:pt x="2606" y="2503"/>
                  </a:moveTo>
                  <a:lnTo>
                    <a:pt x="2606" y="2579"/>
                  </a:lnTo>
                  <a:lnTo>
                    <a:pt x="2762" y="2579"/>
                  </a:lnTo>
                  <a:lnTo>
                    <a:pt x="2762" y="2503"/>
                  </a:lnTo>
                  <a:lnTo>
                    <a:pt x="2606" y="2503"/>
                  </a:lnTo>
                  <a:close/>
                  <a:moveTo>
                    <a:pt x="2606" y="3012"/>
                  </a:moveTo>
                  <a:lnTo>
                    <a:pt x="2606" y="3173"/>
                  </a:lnTo>
                  <a:lnTo>
                    <a:pt x="2762" y="3173"/>
                  </a:lnTo>
                  <a:lnTo>
                    <a:pt x="2762" y="3012"/>
                  </a:lnTo>
                  <a:lnTo>
                    <a:pt x="2606" y="3012"/>
                  </a:lnTo>
                  <a:close/>
                  <a:moveTo>
                    <a:pt x="5555" y="151"/>
                  </a:moveTo>
                  <a:lnTo>
                    <a:pt x="5555" y="374"/>
                  </a:lnTo>
                  <a:lnTo>
                    <a:pt x="5555" y="4849"/>
                  </a:lnTo>
                  <a:lnTo>
                    <a:pt x="5871" y="4849"/>
                  </a:lnTo>
                  <a:lnTo>
                    <a:pt x="5871" y="5585"/>
                  </a:lnTo>
                  <a:lnTo>
                    <a:pt x="0" y="5585"/>
                  </a:lnTo>
                  <a:lnTo>
                    <a:pt x="0" y="4849"/>
                  </a:lnTo>
                  <a:lnTo>
                    <a:pt x="326" y="4849"/>
                  </a:lnTo>
                  <a:lnTo>
                    <a:pt x="326" y="374"/>
                  </a:lnTo>
                  <a:lnTo>
                    <a:pt x="326" y="151"/>
                  </a:lnTo>
                  <a:lnTo>
                    <a:pt x="326" y="0"/>
                  </a:lnTo>
                  <a:lnTo>
                    <a:pt x="5555" y="0"/>
                  </a:lnTo>
                  <a:lnTo>
                    <a:pt x="5555" y="151"/>
                  </a:lnTo>
                  <a:close/>
                  <a:moveTo>
                    <a:pt x="2409" y="2135"/>
                  </a:moveTo>
                  <a:lnTo>
                    <a:pt x="2409" y="3385"/>
                  </a:lnTo>
                  <a:lnTo>
                    <a:pt x="5107" y="3385"/>
                  </a:lnTo>
                  <a:lnTo>
                    <a:pt x="5107" y="2135"/>
                  </a:lnTo>
                  <a:lnTo>
                    <a:pt x="2409" y="2135"/>
                  </a:lnTo>
                  <a:close/>
                  <a:moveTo>
                    <a:pt x="2409" y="3609"/>
                  </a:moveTo>
                  <a:lnTo>
                    <a:pt x="2409" y="4849"/>
                  </a:lnTo>
                  <a:lnTo>
                    <a:pt x="5107" y="4849"/>
                  </a:lnTo>
                  <a:lnTo>
                    <a:pt x="5107" y="3609"/>
                  </a:lnTo>
                  <a:lnTo>
                    <a:pt x="2409" y="36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square" lIns="91440" tIns="45720" rIns="91440" bIns="45720" anchor="ctr">
              <a:normAutofit fontScale="62500" lnSpcReduction="20000"/>
            </a:bodyPr>
            <a:lstStyle/>
            <a:p>
              <a:pPr algn="ctr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4097244" y="4915986"/>
            <a:ext cx="591847" cy="591847"/>
            <a:chOff x="6678912" y="2511360"/>
            <a:chExt cx="1439232" cy="1439232"/>
          </a:xfrm>
        </p:grpSpPr>
        <p:sp>
          <p:nvSpPr>
            <p:cNvPr id="19" name="îṣ1iďê"/>
            <p:cNvSpPr/>
            <p:nvPr/>
          </p:nvSpPr>
          <p:spPr bwMode="auto">
            <a:xfrm rot="2700000">
              <a:off x="6678912" y="2511360"/>
              <a:ext cx="1439232" cy="1439232"/>
            </a:xfrm>
            <a:prstGeom prst="roundRect">
              <a:avLst>
                <a:gd name="adj" fmla="val 4945"/>
              </a:avLst>
            </a:prstGeom>
            <a:solidFill>
              <a:srgbClr val="D71418"/>
            </a:solidFill>
            <a:ln w="19050">
              <a:solidFill>
                <a:schemeClr val="bg1"/>
              </a:solidFill>
              <a:round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</a:p>
          </p:txBody>
        </p:sp>
        <p:sp>
          <p:nvSpPr>
            <p:cNvPr id="20" name="ïsļíďe"/>
            <p:cNvSpPr/>
            <p:nvPr/>
          </p:nvSpPr>
          <p:spPr bwMode="auto">
            <a:xfrm>
              <a:off x="7092179" y="2939434"/>
              <a:ext cx="612698" cy="583084"/>
            </a:xfrm>
            <a:custGeom>
              <a:avLst/>
              <a:gdLst>
                <a:gd name="T0" fmla="*/ 0 w 3951"/>
                <a:gd name="T1" fmla="*/ 1583116 h 3950"/>
                <a:gd name="T2" fmla="*/ 108452 w 3951"/>
                <a:gd name="T3" fmla="*/ 1477575 h 3950"/>
                <a:gd name="T4" fmla="*/ 1692401 w 3951"/>
                <a:gd name="T5" fmla="*/ 1477575 h 3950"/>
                <a:gd name="T6" fmla="*/ 1800397 w 3951"/>
                <a:gd name="T7" fmla="*/ 1583116 h 3950"/>
                <a:gd name="T8" fmla="*/ 756431 w 3951"/>
                <a:gd name="T9" fmla="*/ 771741 h 3950"/>
                <a:gd name="T10" fmla="*/ 1044422 w 3951"/>
                <a:gd name="T11" fmla="*/ 771741 h 3950"/>
                <a:gd name="T12" fmla="*/ 1512406 w 3951"/>
                <a:gd name="T13" fmla="*/ 771741 h 3950"/>
                <a:gd name="T14" fmla="*/ 1512406 w 3951"/>
                <a:gd name="T15" fmla="*/ 1547936 h 3950"/>
                <a:gd name="T16" fmla="*/ 1044422 w 3951"/>
                <a:gd name="T17" fmla="*/ 1547936 h 3950"/>
                <a:gd name="T18" fmla="*/ 756431 w 3951"/>
                <a:gd name="T19" fmla="*/ 1547936 h 3950"/>
                <a:gd name="T20" fmla="*/ 288446 w 3951"/>
                <a:gd name="T21" fmla="*/ 1547936 h 3950"/>
                <a:gd name="T22" fmla="*/ 288446 w 3951"/>
                <a:gd name="T23" fmla="*/ 771741 h 3950"/>
                <a:gd name="T24" fmla="*/ 1296413 w 3951"/>
                <a:gd name="T25" fmla="*/ 1512755 h 3950"/>
                <a:gd name="T26" fmla="*/ 1296413 w 3951"/>
                <a:gd name="T27" fmla="*/ 1301673 h 3950"/>
                <a:gd name="T28" fmla="*/ 1512406 w 3951"/>
                <a:gd name="T29" fmla="*/ 1266493 h 3950"/>
                <a:gd name="T30" fmla="*/ 1296413 w 3951"/>
                <a:gd name="T31" fmla="*/ 1266493 h 3950"/>
                <a:gd name="T32" fmla="*/ 1512406 w 3951"/>
                <a:gd name="T33" fmla="*/ 806922 h 3950"/>
                <a:gd name="T34" fmla="*/ 1044422 w 3951"/>
                <a:gd name="T35" fmla="*/ 1512755 h 3950"/>
                <a:gd name="T36" fmla="*/ 1044422 w 3951"/>
                <a:gd name="T37" fmla="*/ 1301673 h 3950"/>
                <a:gd name="T38" fmla="*/ 1260415 w 3951"/>
                <a:gd name="T39" fmla="*/ 1266493 h 3950"/>
                <a:gd name="T40" fmla="*/ 1044422 w 3951"/>
                <a:gd name="T41" fmla="*/ 1266493 h 3950"/>
                <a:gd name="T42" fmla="*/ 1260415 w 3951"/>
                <a:gd name="T43" fmla="*/ 806922 h 3950"/>
                <a:gd name="T44" fmla="*/ 792430 w 3951"/>
                <a:gd name="T45" fmla="*/ 1512755 h 3950"/>
                <a:gd name="T46" fmla="*/ 792430 w 3951"/>
                <a:gd name="T47" fmla="*/ 1301673 h 3950"/>
                <a:gd name="T48" fmla="*/ 1008423 w 3951"/>
                <a:gd name="T49" fmla="*/ 1266493 h 3950"/>
                <a:gd name="T50" fmla="*/ 792430 w 3951"/>
                <a:gd name="T51" fmla="*/ 1266493 h 3950"/>
                <a:gd name="T52" fmla="*/ 1008423 w 3951"/>
                <a:gd name="T53" fmla="*/ 806922 h 3950"/>
                <a:gd name="T54" fmla="*/ 540438 w 3951"/>
                <a:gd name="T55" fmla="*/ 1512755 h 3950"/>
                <a:gd name="T56" fmla="*/ 540438 w 3951"/>
                <a:gd name="T57" fmla="*/ 1301673 h 3950"/>
                <a:gd name="T58" fmla="*/ 756431 w 3951"/>
                <a:gd name="T59" fmla="*/ 1266493 h 3950"/>
                <a:gd name="T60" fmla="*/ 540438 w 3951"/>
                <a:gd name="T61" fmla="*/ 1266493 h 3950"/>
                <a:gd name="T62" fmla="*/ 756431 w 3951"/>
                <a:gd name="T63" fmla="*/ 806922 h 3950"/>
                <a:gd name="T64" fmla="*/ 288446 w 3951"/>
                <a:gd name="T65" fmla="*/ 1512755 h 3950"/>
                <a:gd name="T66" fmla="*/ 288446 w 3951"/>
                <a:gd name="T67" fmla="*/ 1301673 h 3950"/>
                <a:gd name="T68" fmla="*/ 504439 w 3951"/>
                <a:gd name="T69" fmla="*/ 1266493 h 3950"/>
                <a:gd name="T70" fmla="*/ 288446 w 3951"/>
                <a:gd name="T71" fmla="*/ 1266493 h 3950"/>
                <a:gd name="T72" fmla="*/ 504439 w 3951"/>
                <a:gd name="T73" fmla="*/ 806922 h 3950"/>
                <a:gd name="T74" fmla="*/ 0 w 3951"/>
                <a:gd name="T75" fmla="*/ 316623 h 3950"/>
                <a:gd name="T76" fmla="*/ 252447 w 3951"/>
                <a:gd name="T77" fmla="*/ 492525 h 3950"/>
                <a:gd name="T78" fmla="*/ 1260415 w 3951"/>
                <a:gd name="T79" fmla="*/ 140721 h 3950"/>
                <a:gd name="T80" fmla="*/ 1548405 w 3951"/>
                <a:gd name="T81" fmla="*/ 140721 h 3950"/>
                <a:gd name="T82" fmla="*/ 1800397 w 3951"/>
                <a:gd name="T83" fmla="*/ 703607 h 3950"/>
                <a:gd name="T84" fmla="*/ 1296413 w 3951"/>
                <a:gd name="T85" fmla="*/ 105541 h 3950"/>
                <a:gd name="T86" fmla="*/ 1512406 w 3951"/>
                <a:gd name="T87" fmla="*/ 457345 h 3950"/>
                <a:gd name="T88" fmla="*/ 288446 w 3951"/>
                <a:gd name="T89" fmla="*/ 105541 h 3950"/>
                <a:gd name="T90" fmla="*/ 504439 w 3951"/>
                <a:gd name="T91" fmla="*/ 457345 h 395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3951" h="3950">
                  <a:moveTo>
                    <a:pt x="3556" y="3950"/>
                  </a:moveTo>
                  <a:cubicBezTo>
                    <a:pt x="396" y="3950"/>
                    <a:pt x="396" y="3950"/>
                    <a:pt x="396" y="3950"/>
                  </a:cubicBezTo>
                  <a:cubicBezTo>
                    <a:pt x="177" y="3950"/>
                    <a:pt x="0" y="3773"/>
                    <a:pt x="0" y="3555"/>
                  </a:cubicBezTo>
                  <a:cubicBezTo>
                    <a:pt x="0" y="1738"/>
                    <a:pt x="0" y="1738"/>
                    <a:pt x="0" y="1738"/>
                  </a:cubicBezTo>
                  <a:cubicBezTo>
                    <a:pt x="244" y="1738"/>
                    <a:pt x="244" y="1738"/>
                    <a:pt x="244" y="1738"/>
                  </a:cubicBezTo>
                  <a:cubicBezTo>
                    <a:pt x="243" y="2424"/>
                    <a:pt x="238" y="3318"/>
                    <a:pt x="238" y="3318"/>
                  </a:cubicBezTo>
                  <a:cubicBezTo>
                    <a:pt x="238" y="3536"/>
                    <a:pt x="494" y="3713"/>
                    <a:pt x="712" y="3713"/>
                  </a:cubicBezTo>
                  <a:cubicBezTo>
                    <a:pt x="3240" y="3713"/>
                    <a:pt x="3240" y="3713"/>
                    <a:pt x="3240" y="3713"/>
                  </a:cubicBezTo>
                  <a:cubicBezTo>
                    <a:pt x="3458" y="3713"/>
                    <a:pt x="3714" y="3536"/>
                    <a:pt x="3714" y="3318"/>
                  </a:cubicBezTo>
                  <a:cubicBezTo>
                    <a:pt x="3714" y="3318"/>
                    <a:pt x="3709" y="2404"/>
                    <a:pt x="3707" y="1738"/>
                  </a:cubicBezTo>
                  <a:cubicBezTo>
                    <a:pt x="3951" y="1738"/>
                    <a:pt x="3951" y="1738"/>
                    <a:pt x="3951" y="1738"/>
                  </a:cubicBezTo>
                  <a:cubicBezTo>
                    <a:pt x="3951" y="3555"/>
                    <a:pt x="3951" y="3555"/>
                    <a:pt x="3951" y="3555"/>
                  </a:cubicBezTo>
                  <a:cubicBezTo>
                    <a:pt x="3951" y="3773"/>
                    <a:pt x="3774" y="3950"/>
                    <a:pt x="3556" y="3950"/>
                  </a:cubicBezTo>
                  <a:close/>
                  <a:moveTo>
                    <a:pt x="1186" y="1733"/>
                  </a:moveTo>
                  <a:cubicBezTo>
                    <a:pt x="1660" y="1733"/>
                    <a:pt x="1660" y="1733"/>
                    <a:pt x="1660" y="1733"/>
                  </a:cubicBezTo>
                  <a:cubicBezTo>
                    <a:pt x="1739" y="1733"/>
                    <a:pt x="1739" y="1733"/>
                    <a:pt x="1739" y="1733"/>
                  </a:cubicBezTo>
                  <a:cubicBezTo>
                    <a:pt x="2213" y="1733"/>
                    <a:pt x="2213" y="1733"/>
                    <a:pt x="2213" y="1733"/>
                  </a:cubicBezTo>
                  <a:cubicBezTo>
                    <a:pt x="2292" y="1733"/>
                    <a:pt x="2292" y="1733"/>
                    <a:pt x="2292" y="1733"/>
                  </a:cubicBezTo>
                  <a:cubicBezTo>
                    <a:pt x="2766" y="1733"/>
                    <a:pt x="2766" y="1733"/>
                    <a:pt x="2766" y="1733"/>
                  </a:cubicBezTo>
                  <a:cubicBezTo>
                    <a:pt x="2845" y="1733"/>
                    <a:pt x="2845" y="1733"/>
                    <a:pt x="2845" y="1733"/>
                  </a:cubicBezTo>
                  <a:cubicBezTo>
                    <a:pt x="3319" y="1733"/>
                    <a:pt x="3319" y="1733"/>
                    <a:pt x="3319" y="1733"/>
                  </a:cubicBezTo>
                  <a:cubicBezTo>
                    <a:pt x="3398" y="1733"/>
                    <a:pt x="3398" y="1733"/>
                    <a:pt x="3398" y="1733"/>
                  </a:cubicBezTo>
                  <a:cubicBezTo>
                    <a:pt x="3398" y="3476"/>
                    <a:pt x="3398" y="3476"/>
                    <a:pt x="3398" y="3476"/>
                  </a:cubicBezTo>
                  <a:cubicBezTo>
                    <a:pt x="3319" y="3476"/>
                    <a:pt x="3319" y="3476"/>
                    <a:pt x="3319" y="3476"/>
                  </a:cubicBezTo>
                  <a:cubicBezTo>
                    <a:pt x="2845" y="3476"/>
                    <a:pt x="2845" y="3476"/>
                    <a:pt x="2845" y="3476"/>
                  </a:cubicBezTo>
                  <a:cubicBezTo>
                    <a:pt x="2766" y="3476"/>
                    <a:pt x="2766" y="3476"/>
                    <a:pt x="2766" y="3476"/>
                  </a:cubicBezTo>
                  <a:cubicBezTo>
                    <a:pt x="2292" y="3476"/>
                    <a:pt x="2292" y="3476"/>
                    <a:pt x="2292" y="3476"/>
                  </a:cubicBezTo>
                  <a:cubicBezTo>
                    <a:pt x="2213" y="3476"/>
                    <a:pt x="2213" y="3476"/>
                    <a:pt x="2213" y="3476"/>
                  </a:cubicBezTo>
                  <a:cubicBezTo>
                    <a:pt x="1739" y="3476"/>
                    <a:pt x="1739" y="3476"/>
                    <a:pt x="1739" y="3476"/>
                  </a:cubicBezTo>
                  <a:cubicBezTo>
                    <a:pt x="1660" y="3476"/>
                    <a:pt x="1660" y="3476"/>
                    <a:pt x="1660" y="3476"/>
                  </a:cubicBezTo>
                  <a:cubicBezTo>
                    <a:pt x="1186" y="3476"/>
                    <a:pt x="1186" y="3476"/>
                    <a:pt x="1186" y="3476"/>
                  </a:cubicBezTo>
                  <a:cubicBezTo>
                    <a:pt x="1107" y="3476"/>
                    <a:pt x="1107" y="3476"/>
                    <a:pt x="1107" y="3476"/>
                  </a:cubicBezTo>
                  <a:cubicBezTo>
                    <a:pt x="633" y="3476"/>
                    <a:pt x="633" y="3476"/>
                    <a:pt x="633" y="3476"/>
                  </a:cubicBezTo>
                  <a:cubicBezTo>
                    <a:pt x="554" y="3476"/>
                    <a:pt x="554" y="3476"/>
                    <a:pt x="554" y="3476"/>
                  </a:cubicBezTo>
                  <a:cubicBezTo>
                    <a:pt x="554" y="1733"/>
                    <a:pt x="554" y="1733"/>
                    <a:pt x="554" y="1733"/>
                  </a:cubicBezTo>
                  <a:cubicBezTo>
                    <a:pt x="633" y="1733"/>
                    <a:pt x="633" y="1733"/>
                    <a:pt x="633" y="1733"/>
                  </a:cubicBezTo>
                  <a:cubicBezTo>
                    <a:pt x="1107" y="1733"/>
                    <a:pt x="1107" y="1733"/>
                    <a:pt x="1107" y="1733"/>
                  </a:cubicBezTo>
                  <a:lnTo>
                    <a:pt x="1186" y="1733"/>
                  </a:lnTo>
                  <a:close/>
                  <a:moveTo>
                    <a:pt x="2845" y="3397"/>
                  </a:moveTo>
                  <a:cubicBezTo>
                    <a:pt x="3319" y="3397"/>
                    <a:pt x="3319" y="3397"/>
                    <a:pt x="3319" y="3397"/>
                  </a:cubicBezTo>
                  <a:cubicBezTo>
                    <a:pt x="3319" y="2923"/>
                    <a:pt x="3319" y="2923"/>
                    <a:pt x="3319" y="2923"/>
                  </a:cubicBezTo>
                  <a:cubicBezTo>
                    <a:pt x="2845" y="2923"/>
                    <a:pt x="2845" y="2923"/>
                    <a:pt x="2845" y="2923"/>
                  </a:cubicBezTo>
                  <a:lnTo>
                    <a:pt x="2845" y="3397"/>
                  </a:lnTo>
                  <a:close/>
                  <a:moveTo>
                    <a:pt x="2845" y="2844"/>
                  </a:moveTo>
                  <a:cubicBezTo>
                    <a:pt x="3319" y="2844"/>
                    <a:pt x="3319" y="2844"/>
                    <a:pt x="3319" y="2844"/>
                  </a:cubicBezTo>
                  <a:cubicBezTo>
                    <a:pt x="3319" y="2370"/>
                    <a:pt x="3319" y="2370"/>
                    <a:pt x="3319" y="2370"/>
                  </a:cubicBezTo>
                  <a:cubicBezTo>
                    <a:pt x="2845" y="2370"/>
                    <a:pt x="2845" y="2370"/>
                    <a:pt x="2845" y="2370"/>
                  </a:cubicBezTo>
                  <a:lnTo>
                    <a:pt x="2845" y="2844"/>
                  </a:lnTo>
                  <a:close/>
                  <a:moveTo>
                    <a:pt x="2845" y="2291"/>
                  </a:moveTo>
                  <a:cubicBezTo>
                    <a:pt x="3319" y="2291"/>
                    <a:pt x="3319" y="2291"/>
                    <a:pt x="3319" y="2291"/>
                  </a:cubicBezTo>
                  <a:cubicBezTo>
                    <a:pt x="3319" y="1812"/>
                    <a:pt x="3319" y="1812"/>
                    <a:pt x="3319" y="1812"/>
                  </a:cubicBezTo>
                  <a:cubicBezTo>
                    <a:pt x="2845" y="1812"/>
                    <a:pt x="2845" y="1812"/>
                    <a:pt x="2845" y="1812"/>
                  </a:cubicBezTo>
                  <a:lnTo>
                    <a:pt x="2845" y="2291"/>
                  </a:lnTo>
                  <a:close/>
                  <a:moveTo>
                    <a:pt x="2292" y="3397"/>
                  </a:moveTo>
                  <a:cubicBezTo>
                    <a:pt x="2766" y="3397"/>
                    <a:pt x="2766" y="3397"/>
                    <a:pt x="2766" y="3397"/>
                  </a:cubicBezTo>
                  <a:cubicBezTo>
                    <a:pt x="2766" y="2923"/>
                    <a:pt x="2766" y="2923"/>
                    <a:pt x="2766" y="2923"/>
                  </a:cubicBezTo>
                  <a:cubicBezTo>
                    <a:pt x="2292" y="2923"/>
                    <a:pt x="2292" y="2923"/>
                    <a:pt x="2292" y="2923"/>
                  </a:cubicBezTo>
                  <a:lnTo>
                    <a:pt x="2292" y="3397"/>
                  </a:lnTo>
                  <a:close/>
                  <a:moveTo>
                    <a:pt x="2292" y="2844"/>
                  </a:moveTo>
                  <a:cubicBezTo>
                    <a:pt x="2766" y="2844"/>
                    <a:pt x="2766" y="2844"/>
                    <a:pt x="2766" y="2844"/>
                  </a:cubicBezTo>
                  <a:cubicBezTo>
                    <a:pt x="2766" y="2370"/>
                    <a:pt x="2766" y="2370"/>
                    <a:pt x="2766" y="2370"/>
                  </a:cubicBezTo>
                  <a:cubicBezTo>
                    <a:pt x="2292" y="2370"/>
                    <a:pt x="2292" y="2370"/>
                    <a:pt x="2292" y="2370"/>
                  </a:cubicBezTo>
                  <a:lnTo>
                    <a:pt x="2292" y="2844"/>
                  </a:lnTo>
                  <a:close/>
                  <a:moveTo>
                    <a:pt x="2292" y="2291"/>
                  </a:moveTo>
                  <a:cubicBezTo>
                    <a:pt x="2766" y="2291"/>
                    <a:pt x="2766" y="2291"/>
                    <a:pt x="2766" y="2291"/>
                  </a:cubicBezTo>
                  <a:cubicBezTo>
                    <a:pt x="2766" y="1812"/>
                    <a:pt x="2766" y="1812"/>
                    <a:pt x="2766" y="1812"/>
                  </a:cubicBezTo>
                  <a:cubicBezTo>
                    <a:pt x="2292" y="1812"/>
                    <a:pt x="2292" y="1812"/>
                    <a:pt x="2292" y="1812"/>
                  </a:cubicBezTo>
                  <a:lnTo>
                    <a:pt x="2292" y="2291"/>
                  </a:lnTo>
                  <a:close/>
                  <a:moveTo>
                    <a:pt x="1739" y="3397"/>
                  </a:moveTo>
                  <a:cubicBezTo>
                    <a:pt x="2213" y="3397"/>
                    <a:pt x="2213" y="3397"/>
                    <a:pt x="2213" y="3397"/>
                  </a:cubicBezTo>
                  <a:cubicBezTo>
                    <a:pt x="2213" y="2923"/>
                    <a:pt x="2213" y="2923"/>
                    <a:pt x="2213" y="2923"/>
                  </a:cubicBezTo>
                  <a:cubicBezTo>
                    <a:pt x="1739" y="2923"/>
                    <a:pt x="1739" y="2923"/>
                    <a:pt x="1739" y="2923"/>
                  </a:cubicBezTo>
                  <a:lnTo>
                    <a:pt x="1739" y="3397"/>
                  </a:lnTo>
                  <a:close/>
                  <a:moveTo>
                    <a:pt x="1739" y="2844"/>
                  </a:moveTo>
                  <a:cubicBezTo>
                    <a:pt x="2213" y="2844"/>
                    <a:pt x="2213" y="2844"/>
                    <a:pt x="2213" y="2844"/>
                  </a:cubicBezTo>
                  <a:cubicBezTo>
                    <a:pt x="2213" y="2370"/>
                    <a:pt x="2213" y="2370"/>
                    <a:pt x="2213" y="2370"/>
                  </a:cubicBezTo>
                  <a:cubicBezTo>
                    <a:pt x="1739" y="2370"/>
                    <a:pt x="1739" y="2370"/>
                    <a:pt x="1739" y="2370"/>
                  </a:cubicBezTo>
                  <a:lnTo>
                    <a:pt x="1739" y="2844"/>
                  </a:lnTo>
                  <a:close/>
                  <a:moveTo>
                    <a:pt x="1739" y="2291"/>
                  </a:moveTo>
                  <a:cubicBezTo>
                    <a:pt x="2213" y="2291"/>
                    <a:pt x="2213" y="2291"/>
                    <a:pt x="2213" y="2291"/>
                  </a:cubicBezTo>
                  <a:cubicBezTo>
                    <a:pt x="2213" y="1812"/>
                    <a:pt x="2213" y="1812"/>
                    <a:pt x="2213" y="1812"/>
                  </a:cubicBezTo>
                  <a:cubicBezTo>
                    <a:pt x="1739" y="1812"/>
                    <a:pt x="1739" y="1812"/>
                    <a:pt x="1739" y="1812"/>
                  </a:cubicBezTo>
                  <a:lnTo>
                    <a:pt x="1739" y="2291"/>
                  </a:lnTo>
                  <a:close/>
                  <a:moveTo>
                    <a:pt x="1186" y="3397"/>
                  </a:moveTo>
                  <a:cubicBezTo>
                    <a:pt x="1660" y="3397"/>
                    <a:pt x="1660" y="3397"/>
                    <a:pt x="1660" y="3397"/>
                  </a:cubicBezTo>
                  <a:cubicBezTo>
                    <a:pt x="1660" y="2923"/>
                    <a:pt x="1660" y="2923"/>
                    <a:pt x="1660" y="2923"/>
                  </a:cubicBezTo>
                  <a:cubicBezTo>
                    <a:pt x="1186" y="2923"/>
                    <a:pt x="1186" y="2923"/>
                    <a:pt x="1186" y="2923"/>
                  </a:cubicBezTo>
                  <a:lnTo>
                    <a:pt x="1186" y="3397"/>
                  </a:lnTo>
                  <a:close/>
                  <a:moveTo>
                    <a:pt x="1186" y="2844"/>
                  </a:moveTo>
                  <a:cubicBezTo>
                    <a:pt x="1660" y="2844"/>
                    <a:pt x="1660" y="2844"/>
                    <a:pt x="1660" y="2844"/>
                  </a:cubicBezTo>
                  <a:cubicBezTo>
                    <a:pt x="1660" y="2370"/>
                    <a:pt x="1660" y="2370"/>
                    <a:pt x="1660" y="2370"/>
                  </a:cubicBezTo>
                  <a:cubicBezTo>
                    <a:pt x="1186" y="2370"/>
                    <a:pt x="1186" y="2370"/>
                    <a:pt x="1186" y="2370"/>
                  </a:cubicBezTo>
                  <a:lnTo>
                    <a:pt x="1186" y="2844"/>
                  </a:lnTo>
                  <a:close/>
                  <a:moveTo>
                    <a:pt x="1186" y="2291"/>
                  </a:moveTo>
                  <a:cubicBezTo>
                    <a:pt x="1660" y="2291"/>
                    <a:pt x="1660" y="2291"/>
                    <a:pt x="1660" y="2291"/>
                  </a:cubicBezTo>
                  <a:cubicBezTo>
                    <a:pt x="1660" y="1812"/>
                    <a:pt x="1660" y="1812"/>
                    <a:pt x="1660" y="1812"/>
                  </a:cubicBezTo>
                  <a:cubicBezTo>
                    <a:pt x="1186" y="1812"/>
                    <a:pt x="1186" y="1812"/>
                    <a:pt x="1186" y="1812"/>
                  </a:cubicBezTo>
                  <a:lnTo>
                    <a:pt x="1186" y="2291"/>
                  </a:lnTo>
                  <a:close/>
                  <a:moveTo>
                    <a:pt x="633" y="3397"/>
                  </a:moveTo>
                  <a:cubicBezTo>
                    <a:pt x="1107" y="3397"/>
                    <a:pt x="1107" y="3397"/>
                    <a:pt x="1107" y="3397"/>
                  </a:cubicBezTo>
                  <a:cubicBezTo>
                    <a:pt x="1107" y="2923"/>
                    <a:pt x="1107" y="2923"/>
                    <a:pt x="1107" y="2923"/>
                  </a:cubicBezTo>
                  <a:cubicBezTo>
                    <a:pt x="633" y="2923"/>
                    <a:pt x="633" y="2923"/>
                    <a:pt x="633" y="2923"/>
                  </a:cubicBezTo>
                  <a:lnTo>
                    <a:pt x="633" y="3397"/>
                  </a:lnTo>
                  <a:close/>
                  <a:moveTo>
                    <a:pt x="633" y="2844"/>
                  </a:moveTo>
                  <a:cubicBezTo>
                    <a:pt x="1107" y="2844"/>
                    <a:pt x="1107" y="2844"/>
                    <a:pt x="1107" y="2844"/>
                  </a:cubicBezTo>
                  <a:cubicBezTo>
                    <a:pt x="1107" y="2370"/>
                    <a:pt x="1107" y="2370"/>
                    <a:pt x="1107" y="2370"/>
                  </a:cubicBezTo>
                  <a:cubicBezTo>
                    <a:pt x="633" y="2370"/>
                    <a:pt x="633" y="2370"/>
                    <a:pt x="633" y="2370"/>
                  </a:cubicBezTo>
                  <a:lnTo>
                    <a:pt x="633" y="2844"/>
                  </a:lnTo>
                  <a:close/>
                  <a:moveTo>
                    <a:pt x="633" y="2291"/>
                  </a:moveTo>
                  <a:cubicBezTo>
                    <a:pt x="1107" y="2291"/>
                    <a:pt x="1107" y="2291"/>
                    <a:pt x="1107" y="2291"/>
                  </a:cubicBezTo>
                  <a:cubicBezTo>
                    <a:pt x="1107" y="1812"/>
                    <a:pt x="1107" y="1812"/>
                    <a:pt x="1107" y="1812"/>
                  </a:cubicBezTo>
                  <a:cubicBezTo>
                    <a:pt x="633" y="1812"/>
                    <a:pt x="633" y="1812"/>
                    <a:pt x="633" y="1812"/>
                  </a:cubicBezTo>
                  <a:lnTo>
                    <a:pt x="633" y="2291"/>
                  </a:lnTo>
                  <a:close/>
                  <a:moveTo>
                    <a:pt x="0" y="711"/>
                  </a:moveTo>
                  <a:cubicBezTo>
                    <a:pt x="0" y="493"/>
                    <a:pt x="177" y="316"/>
                    <a:pt x="396" y="316"/>
                  </a:cubicBezTo>
                  <a:cubicBezTo>
                    <a:pt x="554" y="316"/>
                    <a:pt x="554" y="316"/>
                    <a:pt x="554" y="316"/>
                  </a:cubicBezTo>
                  <a:cubicBezTo>
                    <a:pt x="554" y="1106"/>
                    <a:pt x="554" y="1106"/>
                    <a:pt x="554" y="1106"/>
                  </a:cubicBezTo>
                  <a:cubicBezTo>
                    <a:pt x="870" y="1106"/>
                    <a:pt x="858" y="1106"/>
                    <a:pt x="1186" y="1106"/>
                  </a:cubicBezTo>
                  <a:cubicBezTo>
                    <a:pt x="1186" y="316"/>
                    <a:pt x="1186" y="316"/>
                    <a:pt x="1186" y="316"/>
                  </a:cubicBezTo>
                  <a:cubicBezTo>
                    <a:pt x="2766" y="316"/>
                    <a:pt x="2766" y="316"/>
                    <a:pt x="2766" y="316"/>
                  </a:cubicBezTo>
                  <a:cubicBezTo>
                    <a:pt x="2766" y="1106"/>
                    <a:pt x="2766" y="1106"/>
                    <a:pt x="2766" y="1106"/>
                  </a:cubicBezTo>
                  <a:cubicBezTo>
                    <a:pt x="3070" y="1106"/>
                    <a:pt x="3070" y="1106"/>
                    <a:pt x="3398" y="1106"/>
                  </a:cubicBezTo>
                  <a:cubicBezTo>
                    <a:pt x="3398" y="316"/>
                    <a:pt x="3398" y="316"/>
                    <a:pt x="3398" y="316"/>
                  </a:cubicBezTo>
                  <a:cubicBezTo>
                    <a:pt x="3556" y="316"/>
                    <a:pt x="3556" y="316"/>
                    <a:pt x="3556" y="316"/>
                  </a:cubicBezTo>
                  <a:cubicBezTo>
                    <a:pt x="3774" y="316"/>
                    <a:pt x="3951" y="493"/>
                    <a:pt x="3951" y="711"/>
                  </a:cubicBezTo>
                  <a:cubicBezTo>
                    <a:pt x="3951" y="1580"/>
                    <a:pt x="3951" y="1580"/>
                    <a:pt x="3951" y="1580"/>
                  </a:cubicBezTo>
                  <a:cubicBezTo>
                    <a:pt x="2260" y="1580"/>
                    <a:pt x="1897" y="1580"/>
                    <a:pt x="0" y="1580"/>
                  </a:cubicBezTo>
                  <a:lnTo>
                    <a:pt x="0" y="711"/>
                  </a:lnTo>
                  <a:close/>
                  <a:moveTo>
                    <a:pt x="2845" y="237"/>
                  </a:moveTo>
                  <a:cubicBezTo>
                    <a:pt x="2845" y="106"/>
                    <a:pt x="2951" y="0"/>
                    <a:pt x="3082" y="0"/>
                  </a:cubicBezTo>
                  <a:cubicBezTo>
                    <a:pt x="3213" y="0"/>
                    <a:pt x="3319" y="106"/>
                    <a:pt x="3319" y="237"/>
                  </a:cubicBezTo>
                  <a:cubicBezTo>
                    <a:pt x="3319" y="1027"/>
                    <a:pt x="3319" y="1027"/>
                    <a:pt x="3319" y="1027"/>
                  </a:cubicBezTo>
                  <a:cubicBezTo>
                    <a:pt x="3319" y="1027"/>
                    <a:pt x="3138" y="1027"/>
                    <a:pt x="2845" y="1027"/>
                  </a:cubicBezTo>
                  <a:cubicBezTo>
                    <a:pt x="2845" y="891"/>
                    <a:pt x="2845" y="237"/>
                    <a:pt x="2845" y="237"/>
                  </a:cubicBezTo>
                  <a:close/>
                  <a:moveTo>
                    <a:pt x="633" y="237"/>
                  </a:moveTo>
                  <a:cubicBezTo>
                    <a:pt x="633" y="106"/>
                    <a:pt x="739" y="0"/>
                    <a:pt x="870" y="0"/>
                  </a:cubicBezTo>
                  <a:cubicBezTo>
                    <a:pt x="1001" y="0"/>
                    <a:pt x="1107" y="106"/>
                    <a:pt x="1107" y="237"/>
                  </a:cubicBezTo>
                  <a:cubicBezTo>
                    <a:pt x="1107" y="1027"/>
                    <a:pt x="1107" y="1027"/>
                    <a:pt x="1107" y="1027"/>
                  </a:cubicBezTo>
                  <a:cubicBezTo>
                    <a:pt x="1107" y="1027"/>
                    <a:pt x="847" y="1027"/>
                    <a:pt x="633" y="1027"/>
                  </a:cubicBezTo>
                  <a:cubicBezTo>
                    <a:pt x="633" y="1072"/>
                    <a:pt x="633" y="237"/>
                    <a:pt x="633" y="23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square" lIns="91440" tIns="45720" rIns="91440" bIns="45720" anchor="ctr">
              <a:normAutofit fontScale="62500" lnSpcReduction="20000"/>
            </a:bodyPr>
            <a:lstStyle/>
            <a:p>
              <a:pPr algn="ctr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8046658" y="1638898"/>
            <a:ext cx="591847" cy="591847"/>
            <a:chOff x="9283968" y="2511360"/>
            <a:chExt cx="1439232" cy="1439232"/>
          </a:xfrm>
        </p:grpSpPr>
        <p:sp>
          <p:nvSpPr>
            <p:cNvPr id="22" name="iṩ1iḍé"/>
            <p:cNvSpPr/>
            <p:nvPr/>
          </p:nvSpPr>
          <p:spPr bwMode="auto">
            <a:xfrm rot="2700000">
              <a:off x="9283968" y="2511360"/>
              <a:ext cx="1439232" cy="1439232"/>
            </a:xfrm>
            <a:prstGeom prst="roundRect">
              <a:avLst>
                <a:gd name="adj" fmla="val 4945"/>
              </a:avLst>
            </a:prstGeom>
            <a:solidFill>
              <a:schemeClr val="bg1">
                <a:lumMod val="75000"/>
              </a:schemeClr>
            </a:solidFill>
            <a:ln w="19050">
              <a:solidFill>
                <a:schemeClr val="bg1"/>
              </a:solidFill>
              <a:round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</a:p>
          </p:txBody>
        </p:sp>
        <p:sp>
          <p:nvSpPr>
            <p:cNvPr id="23" name="íṥḻiḑê"/>
            <p:cNvSpPr/>
            <p:nvPr/>
          </p:nvSpPr>
          <p:spPr bwMode="auto">
            <a:xfrm>
              <a:off x="9697235" y="2939434"/>
              <a:ext cx="612698" cy="583084"/>
            </a:xfrm>
            <a:custGeom>
              <a:avLst/>
              <a:gdLst>
                <a:gd name="T0" fmla="*/ 2147483646 w 5871"/>
                <a:gd name="T1" fmla="*/ 2147483646 h 5585"/>
                <a:gd name="T2" fmla="*/ 2147483646 w 5871"/>
                <a:gd name="T3" fmla="*/ 2147483646 h 5585"/>
                <a:gd name="T4" fmla="*/ 2147483646 w 5871"/>
                <a:gd name="T5" fmla="*/ 2147483646 h 5585"/>
                <a:gd name="T6" fmla="*/ 2147483646 w 5871"/>
                <a:gd name="T7" fmla="*/ 2147483646 h 5585"/>
                <a:gd name="T8" fmla="*/ 2147483646 w 5871"/>
                <a:gd name="T9" fmla="*/ 2147483646 h 5585"/>
                <a:gd name="T10" fmla="*/ 2147483646 w 5871"/>
                <a:gd name="T11" fmla="*/ 2147483646 h 5585"/>
                <a:gd name="T12" fmla="*/ 2147483646 w 5871"/>
                <a:gd name="T13" fmla="*/ 2147483646 h 5585"/>
                <a:gd name="T14" fmla="*/ 2147483646 w 5871"/>
                <a:gd name="T15" fmla="*/ 2147483646 h 5585"/>
                <a:gd name="T16" fmla="*/ 2147483646 w 5871"/>
                <a:gd name="T17" fmla="*/ 2147483646 h 5585"/>
                <a:gd name="T18" fmla="*/ 2147483646 w 5871"/>
                <a:gd name="T19" fmla="*/ 2147483646 h 5585"/>
                <a:gd name="T20" fmla="*/ 2147483646 w 5871"/>
                <a:gd name="T21" fmla="*/ 2147483646 h 5585"/>
                <a:gd name="T22" fmla="*/ 2147483646 w 5871"/>
                <a:gd name="T23" fmla="*/ 2147483646 h 5585"/>
                <a:gd name="T24" fmla="*/ 2147483646 w 5871"/>
                <a:gd name="T25" fmla="*/ 2147483646 h 5585"/>
                <a:gd name="T26" fmla="*/ 2147483646 w 5871"/>
                <a:gd name="T27" fmla="*/ 2147483646 h 5585"/>
                <a:gd name="T28" fmla="*/ 2147483646 w 5871"/>
                <a:gd name="T29" fmla="*/ 2147483646 h 5585"/>
                <a:gd name="T30" fmla="*/ 2147483646 w 5871"/>
                <a:gd name="T31" fmla="*/ 2147483646 h 5585"/>
                <a:gd name="T32" fmla="*/ 2147483646 w 5871"/>
                <a:gd name="T33" fmla="*/ 2147483646 h 5585"/>
                <a:gd name="T34" fmla="*/ 2147483646 w 5871"/>
                <a:gd name="T35" fmla="*/ 2147483646 h 5585"/>
                <a:gd name="T36" fmla="*/ 2147483646 w 5871"/>
                <a:gd name="T37" fmla="*/ 2147483646 h 5585"/>
                <a:gd name="T38" fmla="*/ 2147483646 w 5871"/>
                <a:gd name="T39" fmla="*/ 2147483646 h 5585"/>
                <a:gd name="T40" fmla="*/ 2147483646 w 5871"/>
                <a:gd name="T41" fmla="*/ 2147483646 h 5585"/>
                <a:gd name="T42" fmla="*/ 2147483646 w 5871"/>
                <a:gd name="T43" fmla="*/ 2147483646 h 5585"/>
                <a:gd name="T44" fmla="*/ 2147483646 w 5871"/>
                <a:gd name="T45" fmla="*/ 2147483646 h 5585"/>
                <a:gd name="T46" fmla="*/ 2147483646 w 5871"/>
                <a:gd name="T47" fmla="*/ 2147483646 h 5585"/>
                <a:gd name="T48" fmla="*/ 2147483646 w 5871"/>
                <a:gd name="T49" fmla="*/ 2147483646 h 5585"/>
                <a:gd name="T50" fmla="*/ 2147483646 w 5871"/>
                <a:gd name="T51" fmla="*/ 2147483646 h 5585"/>
                <a:gd name="T52" fmla="*/ 2147483646 w 5871"/>
                <a:gd name="T53" fmla="*/ 2147483646 h 5585"/>
                <a:gd name="T54" fmla="*/ 2147483646 w 5871"/>
                <a:gd name="T55" fmla="*/ 2147483646 h 5585"/>
                <a:gd name="T56" fmla="*/ 2147483646 w 5871"/>
                <a:gd name="T57" fmla="*/ 2147483646 h 5585"/>
                <a:gd name="T58" fmla="*/ 2147483646 w 5871"/>
                <a:gd name="T59" fmla="*/ 2147483646 h 5585"/>
                <a:gd name="T60" fmla="*/ 2147483646 w 5871"/>
                <a:gd name="T61" fmla="*/ 2147483646 h 5585"/>
                <a:gd name="T62" fmla="*/ 2147483646 w 5871"/>
                <a:gd name="T63" fmla="*/ 2147483646 h 5585"/>
                <a:gd name="T64" fmla="*/ 2147483646 w 5871"/>
                <a:gd name="T65" fmla="*/ 2147483646 h 5585"/>
                <a:gd name="T66" fmla="*/ 2147483646 w 5871"/>
                <a:gd name="T67" fmla="*/ 2147483646 h 5585"/>
                <a:gd name="T68" fmla="*/ 2147483646 w 5871"/>
                <a:gd name="T69" fmla="*/ 2147483646 h 5585"/>
                <a:gd name="T70" fmla="*/ 2147483646 w 5871"/>
                <a:gd name="T71" fmla="*/ 2147483646 h 5585"/>
                <a:gd name="T72" fmla="*/ 2147483646 w 5871"/>
                <a:gd name="T73" fmla="*/ 2147483646 h 5585"/>
                <a:gd name="T74" fmla="*/ 2147483646 w 5871"/>
                <a:gd name="T75" fmla="*/ 2147483646 h 5585"/>
                <a:gd name="T76" fmla="*/ 2147483646 w 5871"/>
                <a:gd name="T77" fmla="*/ 2147483646 h 5585"/>
                <a:gd name="T78" fmla="*/ 2147483646 w 5871"/>
                <a:gd name="T79" fmla="*/ 2147483646 h 5585"/>
                <a:gd name="T80" fmla="*/ 2147483646 w 5871"/>
                <a:gd name="T81" fmla="*/ 2147483646 h 5585"/>
                <a:gd name="T82" fmla="*/ 2147483646 w 5871"/>
                <a:gd name="T83" fmla="*/ 2147483646 h 5585"/>
                <a:gd name="T84" fmla="*/ 2147483646 w 5871"/>
                <a:gd name="T85" fmla="*/ 2147483646 h 5585"/>
                <a:gd name="T86" fmla="*/ 2147483646 w 5871"/>
                <a:gd name="T87" fmla="*/ 2147483646 h 5585"/>
                <a:gd name="T88" fmla="*/ 2147483646 w 5871"/>
                <a:gd name="T89" fmla="*/ 2147483646 h 5585"/>
                <a:gd name="T90" fmla="*/ 2147483646 w 5871"/>
                <a:gd name="T91" fmla="*/ 2147483646 h 5585"/>
                <a:gd name="T92" fmla="*/ 2147483646 w 5871"/>
                <a:gd name="T93" fmla="*/ 2147483646 h 5585"/>
                <a:gd name="T94" fmla="*/ 2147483646 w 5871"/>
                <a:gd name="T95" fmla="*/ 2147483646 h 5585"/>
                <a:gd name="T96" fmla="*/ 2147483646 w 5871"/>
                <a:gd name="T97" fmla="*/ 2147483646 h 5585"/>
                <a:gd name="T98" fmla="*/ 2147483646 w 5871"/>
                <a:gd name="T99" fmla="*/ 2147483646 h 5585"/>
                <a:gd name="T100" fmla="*/ 2147483646 w 5871"/>
                <a:gd name="T101" fmla="*/ 2147483646 h 5585"/>
                <a:gd name="T102" fmla="*/ 2147483646 w 5871"/>
                <a:gd name="T103" fmla="*/ 2147483646 h 5585"/>
                <a:gd name="T104" fmla="*/ 0 w 5871"/>
                <a:gd name="T105" fmla="*/ 2147483646 h 5585"/>
                <a:gd name="T106" fmla="*/ 2147483646 w 5871"/>
                <a:gd name="T107" fmla="*/ 0 h 5585"/>
                <a:gd name="T108" fmla="*/ 2147483646 w 5871"/>
                <a:gd name="T109" fmla="*/ 2147483646 h 5585"/>
                <a:gd name="T110" fmla="*/ 2147483646 w 5871"/>
                <a:gd name="T111" fmla="*/ 2147483646 h 558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5871" h="5585">
                  <a:moveTo>
                    <a:pt x="774" y="374"/>
                  </a:moveTo>
                  <a:lnTo>
                    <a:pt x="774" y="1910"/>
                  </a:lnTo>
                  <a:lnTo>
                    <a:pt x="5107" y="1910"/>
                  </a:lnTo>
                  <a:lnTo>
                    <a:pt x="5107" y="374"/>
                  </a:lnTo>
                  <a:lnTo>
                    <a:pt x="774" y="374"/>
                  </a:lnTo>
                  <a:close/>
                  <a:moveTo>
                    <a:pt x="1597" y="3265"/>
                  </a:moveTo>
                  <a:lnTo>
                    <a:pt x="1597" y="3265"/>
                  </a:lnTo>
                  <a:lnTo>
                    <a:pt x="1591" y="3265"/>
                  </a:lnTo>
                  <a:lnTo>
                    <a:pt x="1587" y="3265"/>
                  </a:lnTo>
                  <a:lnTo>
                    <a:pt x="1586" y="3265"/>
                  </a:lnTo>
                  <a:lnTo>
                    <a:pt x="1581" y="3265"/>
                  </a:lnTo>
                  <a:lnTo>
                    <a:pt x="1576" y="3265"/>
                  </a:lnTo>
                  <a:lnTo>
                    <a:pt x="1571" y="3265"/>
                  </a:lnTo>
                  <a:lnTo>
                    <a:pt x="1570" y="3265"/>
                  </a:lnTo>
                  <a:lnTo>
                    <a:pt x="1566" y="3265"/>
                  </a:lnTo>
                  <a:lnTo>
                    <a:pt x="1560" y="3265"/>
                  </a:lnTo>
                  <a:lnTo>
                    <a:pt x="1555" y="3265"/>
                  </a:lnTo>
                  <a:lnTo>
                    <a:pt x="1550" y="3265"/>
                  </a:lnTo>
                  <a:lnTo>
                    <a:pt x="1545" y="3265"/>
                  </a:lnTo>
                  <a:lnTo>
                    <a:pt x="1540" y="3265"/>
                  </a:lnTo>
                  <a:lnTo>
                    <a:pt x="1539" y="3265"/>
                  </a:lnTo>
                  <a:lnTo>
                    <a:pt x="1535" y="3265"/>
                  </a:lnTo>
                  <a:lnTo>
                    <a:pt x="1529" y="3265"/>
                  </a:lnTo>
                  <a:lnTo>
                    <a:pt x="1525" y="3265"/>
                  </a:lnTo>
                  <a:lnTo>
                    <a:pt x="1524" y="3265"/>
                  </a:lnTo>
                  <a:lnTo>
                    <a:pt x="1519" y="3265"/>
                  </a:lnTo>
                  <a:lnTo>
                    <a:pt x="1514" y="3265"/>
                  </a:lnTo>
                  <a:lnTo>
                    <a:pt x="1509" y="3265"/>
                  </a:lnTo>
                  <a:lnTo>
                    <a:pt x="1508" y="3265"/>
                  </a:lnTo>
                  <a:lnTo>
                    <a:pt x="1504" y="3265"/>
                  </a:lnTo>
                  <a:lnTo>
                    <a:pt x="1498" y="3265"/>
                  </a:lnTo>
                  <a:lnTo>
                    <a:pt x="1494" y="3265"/>
                  </a:lnTo>
                  <a:lnTo>
                    <a:pt x="1493" y="3265"/>
                  </a:lnTo>
                  <a:lnTo>
                    <a:pt x="1488" y="3265"/>
                  </a:lnTo>
                  <a:lnTo>
                    <a:pt x="1483" y="3265"/>
                  </a:lnTo>
                  <a:lnTo>
                    <a:pt x="1478" y="3265"/>
                  </a:lnTo>
                  <a:lnTo>
                    <a:pt x="1477" y="3265"/>
                  </a:lnTo>
                  <a:lnTo>
                    <a:pt x="1473" y="3265"/>
                  </a:lnTo>
                  <a:lnTo>
                    <a:pt x="1467" y="3265"/>
                  </a:lnTo>
                  <a:lnTo>
                    <a:pt x="1463" y="3265"/>
                  </a:lnTo>
                  <a:lnTo>
                    <a:pt x="1462" y="3265"/>
                  </a:lnTo>
                  <a:lnTo>
                    <a:pt x="1457" y="3265"/>
                  </a:lnTo>
                  <a:lnTo>
                    <a:pt x="1452" y="3265"/>
                  </a:lnTo>
                  <a:lnTo>
                    <a:pt x="1446" y="3265"/>
                  </a:lnTo>
                  <a:lnTo>
                    <a:pt x="1442" y="3265"/>
                  </a:lnTo>
                  <a:lnTo>
                    <a:pt x="1266" y="3265"/>
                  </a:lnTo>
                  <a:lnTo>
                    <a:pt x="1345" y="3830"/>
                  </a:lnTo>
                  <a:lnTo>
                    <a:pt x="1294" y="3911"/>
                  </a:lnTo>
                  <a:lnTo>
                    <a:pt x="1345" y="3977"/>
                  </a:lnTo>
                  <a:lnTo>
                    <a:pt x="1117" y="4116"/>
                  </a:lnTo>
                  <a:lnTo>
                    <a:pt x="1112" y="4144"/>
                  </a:lnTo>
                  <a:lnTo>
                    <a:pt x="1106" y="4173"/>
                  </a:lnTo>
                  <a:lnTo>
                    <a:pt x="1103" y="4201"/>
                  </a:lnTo>
                  <a:lnTo>
                    <a:pt x="1099" y="4228"/>
                  </a:lnTo>
                  <a:lnTo>
                    <a:pt x="1097" y="4255"/>
                  </a:lnTo>
                  <a:lnTo>
                    <a:pt x="1096" y="4281"/>
                  </a:lnTo>
                  <a:lnTo>
                    <a:pt x="1096" y="4308"/>
                  </a:lnTo>
                  <a:lnTo>
                    <a:pt x="1096" y="4333"/>
                  </a:lnTo>
                  <a:lnTo>
                    <a:pt x="1097" y="4359"/>
                  </a:lnTo>
                  <a:lnTo>
                    <a:pt x="1098" y="4383"/>
                  </a:lnTo>
                  <a:lnTo>
                    <a:pt x="1100" y="4407"/>
                  </a:lnTo>
                  <a:lnTo>
                    <a:pt x="1104" y="4432"/>
                  </a:lnTo>
                  <a:lnTo>
                    <a:pt x="1112" y="4478"/>
                  </a:lnTo>
                  <a:lnTo>
                    <a:pt x="1121" y="4523"/>
                  </a:lnTo>
                  <a:lnTo>
                    <a:pt x="1133" y="4568"/>
                  </a:lnTo>
                  <a:lnTo>
                    <a:pt x="1147" y="4611"/>
                  </a:lnTo>
                  <a:lnTo>
                    <a:pt x="1162" y="4653"/>
                  </a:lnTo>
                  <a:lnTo>
                    <a:pt x="1179" y="4694"/>
                  </a:lnTo>
                  <a:lnTo>
                    <a:pt x="1198" y="4733"/>
                  </a:lnTo>
                  <a:lnTo>
                    <a:pt x="1218" y="4772"/>
                  </a:lnTo>
                  <a:lnTo>
                    <a:pt x="1238" y="4812"/>
                  </a:lnTo>
                  <a:lnTo>
                    <a:pt x="1259" y="4849"/>
                  </a:lnTo>
                  <a:lnTo>
                    <a:pt x="774" y="4849"/>
                  </a:lnTo>
                  <a:lnTo>
                    <a:pt x="774" y="2135"/>
                  </a:lnTo>
                  <a:lnTo>
                    <a:pt x="2185" y="2135"/>
                  </a:lnTo>
                  <a:lnTo>
                    <a:pt x="2185" y="4849"/>
                  </a:lnTo>
                  <a:lnTo>
                    <a:pt x="1780" y="4849"/>
                  </a:lnTo>
                  <a:lnTo>
                    <a:pt x="1801" y="4812"/>
                  </a:lnTo>
                  <a:lnTo>
                    <a:pt x="1821" y="4772"/>
                  </a:lnTo>
                  <a:lnTo>
                    <a:pt x="1841" y="4733"/>
                  </a:lnTo>
                  <a:lnTo>
                    <a:pt x="1859" y="4694"/>
                  </a:lnTo>
                  <a:lnTo>
                    <a:pt x="1876" y="4653"/>
                  </a:lnTo>
                  <a:lnTo>
                    <a:pt x="1892" y="4611"/>
                  </a:lnTo>
                  <a:lnTo>
                    <a:pt x="1905" y="4568"/>
                  </a:lnTo>
                  <a:lnTo>
                    <a:pt x="1917" y="4523"/>
                  </a:lnTo>
                  <a:lnTo>
                    <a:pt x="1927" y="4478"/>
                  </a:lnTo>
                  <a:lnTo>
                    <a:pt x="1935" y="4432"/>
                  </a:lnTo>
                  <a:lnTo>
                    <a:pt x="1938" y="4407"/>
                  </a:lnTo>
                  <a:lnTo>
                    <a:pt x="1941" y="4383"/>
                  </a:lnTo>
                  <a:lnTo>
                    <a:pt x="1942" y="4359"/>
                  </a:lnTo>
                  <a:lnTo>
                    <a:pt x="1943" y="4333"/>
                  </a:lnTo>
                  <a:lnTo>
                    <a:pt x="1943" y="4308"/>
                  </a:lnTo>
                  <a:lnTo>
                    <a:pt x="1942" y="4281"/>
                  </a:lnTo>
                  <a:lnTo>
                    <a:pt x="1941" y="4255"/>
                  </a:lnTo>
                  <a:lnTo>
                    <a:pt x="1938" y="4228"/>
                  </a:lnTo>
                  <a:lnTo>
                    <a:pt x="1936" y="4201"/>
                  </a:lnTo>
                  <a:lnTo>
                    <a:pt x="1932" y="4173"/>
                  </a:lnTo>
                  <a:lnTo>
                    <a:pt x="1927" y="4144"/>
                  </a:lnTo>
                  <a:lnTo>
                    <a:pt x="1922" y="4116"/>
                  </a:lnTo>
                  <a:lnTo>
                    <a:pt x="1694" y="3977"/>
                  </a:lnTo>
                  <a:lnTo>
                    <a:pt x="1745" y="3911"/>
                  </a:lnTo>
                  <a:lnTo>
                    <a:pt x="1694" y="3830"/>
                  </a:lnTo>
                  <a:lnTo>
                    <a:pt x="1771" y="3265"/>
                  </a:lnTo>
                  <a:lnTo>
                    <a:pt x="1597" y="3265"/>
                  </a:lnTo>
                  <a:close/>
                  <a:moveTo>
                    <a:pt x="4819" y="863"/>
                  </a:moveTo>
                  <a:lnTo>
                    <a:pt x="4819" y="1057"/>
                  </a:lnTo>
                  <a:lnTo>
                    <a:pt x="3585" y="1057"/>
                  </a:lnTo>
                  <a:lnTo>
                    <a:pt x="3585" y="863"/>
                  </a:lnTo>
                  <a:lnTo>
                    <a:pt x="4819" y="863"/>
                  </a:lnTo>
                  <a:close/>
                  <a:moveTo>
                    <a:pt x="5002" y="1108"/>
                  </a:moveTo>
                  <a:lnTo>
                    <a:pt x="5002" y="1379"/>
                  </a:lnTo>
                  <a:lnTo>
                    <a:pt x="3769" y="1379"/>
                  </a:lnTo>
                  <a:lnTo>
                    <a:pt x="3769" y="1108"/>
                  </a:lnTo>
                  <a:lnTo>
                    <a:pt x="5002" y="1108"/>
                  </a:lnTo>
                  <a:close/>
                  <a:moveTo>
                    <a:pt x="4891" y="1429"/>
                  </a:moveTo>
                  <a:lnTo>
                    <a:pt x="4891" y="1623"/>
                  </a:lnTo>
                  <a:lnTo>
                    <a:pt x="3657" y="1623"/>
                  </a:lnTo>
                  <a:lnTo>
                    <a:pt x="3657" y="1429"/>
                  </a:lnTo>
                  <a:lnTo>
                    <a:pt x="4891" y="1429"/>
                  </a:lnTo>
                  <a:close/>
                  <a:moveTo>
                    <a:pt x="4977" y="1659"/>
                  </a:moveTo>
                  <a:lnTo>
                    <a:pt x="4977" y="1853"/>
                  </a:lnTo>
                  <a:lnTo>
                    <a:pt x="3743" y="1853"/>
                  </a:lnTo>
                  <a:lnTo>
                    <a:pt x="3743" y="1659"/>
                  </a:lnTo>
                  <a:lnTo>
                    <a:pt x="4977" y="1659"/>
                  </a:lnTo>
                  <a:close/>
                  <a:moveTo>
                    <a:pt x="1643" y="596"/>
                  </a:moveTo>
                  <a:lnTo>
                    <a:pt x="1833" y="561"/>
                  </a:lnTo>
                  <a:lnTo>
                    <a:pt x="2061" y="1773"/>
                  </a:lnTo>
                  <a:lnTo>
                    <a:pt x="1871" y="1809"/>
                  </a:lnTo>
                  <a:lnTo>
                    <a:pt x="1643" y="596"/>
                  </a:lnTo>
                  <a:close/>
                  <a:moveTo>
                    <a:pt x="1388" y="596"/>
                  </a:moveTo>
                  <a:lnTo>
                    <a:pt x="1579" y="561"/>
                  </a:lnTo>
                  <a:lnTo>
                    <a:pt x="1807" y="1773"/>
                  </a:lnTo>
                  <a:lnTo>
                    <a:pt x="1616" y="1809"/>
                  </a:lnTo>
                  <a:lnTo>
                    <a:pt x="1388" y="596"/>
                  </a:lnTo>
                  <a:close/>
                  <a:moveTo>
                    <a:pt x="1134" y="596"/>
                  </a:moveTo>
                  <a:lnTo>
                    <a:pt x="1324" y="561"/>
                  </a:lnTo>
                  <a:lnTo>
                    <a:pt x="1551" y="1773"/>
                  </a:lnTo>
                  <a:lnTo>
                    <a:pt x="1361" y="1809"/>
                  </a:lnTo>
                  <a:lnTo>
                    <a:pt x="1134" y="596"/>
                  </a:lnTo>
                  <a:close/>
                  <a:moveTo>
                    <a:pt x="884" y="568"/>
                  </a:moveTo>
                  <a:lnTo>
                    <a:pt x="1077" y="568"/>
                  </a:lnTo>
                  <a:lnTo>
                    <a:pt x="1077" y="1802"/>
                  </a:lnTo>
                  <a:lnTo>
                    <a:pt x="884" y="1802"/>
                  </a:lnTo>
                  <a:lnTo>
                    <a:pt x="884" y="568"/>
                  </a:lnTo>
                  <a:close/>
                  <a:moveTo>
                    <a:pt x="3540" y="2418"/>
                  </a:moveTo>
                  <a:lnTo>
                    <a:pt x="3807" y="2354"/>
                  </a:lnTo>
                  <a:lnTo>
                    <a:pt x="4033" y="3306"/>
                  </a:lnTo>
                  <a:lnTo>
                    <a:pt x="3765" y="3369"/>
                  </a:lnTo>
                  <a:lnTo>
                    <a:pt x="3540" y="2418"/>
                  </a:lnTo>
                  <a:close/>
                  <a:moveTo>
                    <a:pt x="3622" y="2531"/>
                  </a:moveTo>
                  <a:lnTo>
                    <a:pt x="3639" y="2606"/>
                  </a:lnTo>
                  <a:lnTo>
                    <a:pt x="3791" y="2570"/>
                  </a:lnTo>
                  <a:lnTo>
                    <a:pt x="3773" y="2496"/>
                  </a:lnTo>
                  <a:lnTo>
                    <a:pt x="3622" y="2531"/>
                  </a:lnTo>
                  <a:close/>
                  <a:moveTo>
                    <a:pt x="3739" y="3028"/>
                  </a:moveTo>
                  <a:lnTo>
                    <a:pt x="3776" y="3184"/>
                  </a:lnTo>
                  <a:lnTo>
                    <a:pt x="3928" y="3148"/>
                  </a:lnTo>
                  <a:lnTo>
                    <a:pt x="3890" y="2991"/>
                  </a:lnTo>
                  <a:lnTo>
                    <a:pt x="3739" y="3028"/>
                  </a:lnTo>
                  <a:close/>
                  <a:moveTo>
                    <a:pt x="3193" y="2418"/>
                  </a:moveTo>
                  <a:lnTo>
                    <a:pt x="3418" y="3369"/>
                  </a:lnTo>
                  <a:lnTo>
                    <a:pt x="3687" y="3306"/>
                  </a:lnTo>
                  <a:lnTo>
                    <a:pt x="3461" y="2354"/>
                  </a:lnTo>
                  <a:lnTo>
                    <a:pt x="3193" y="2418"/>
                  </a:lnTo>
                  <a:close/>
                  <a:moveTo>
                    <a:pt x="3276" y="2531"/>
                  </a:moveTo>
                  <a:lnTo>
                    <a:pt x="3426" y="2496"/>
                  </a:lnTo>
                  <a:lnTo>
                    <a:pt x="3444" y="2570"/>
                  </a:lnTo>
                  <a:lnTo>
                    <a:pt x="3292" y="2606"/>
                  </a:lnTo>
                  <a:lnTo>
                    <a:pt x="3276" y="2531"/>
                  </a:lnTo>
                  <a:close/>
                  <a:moveTo>
                    <a:pt x="3393" y="3028"/>
                  </a:moveTo>
                  <a:lnTo>
                    <a:pt x="3429" y="3184"/>
                  </a:lnTo>
                  <a:lnTo>
                    <a:pt x="3581" y="3148"/>
                  </a:lnTo>
                  <a:lnTo>
                    <a:pt x="3544" y="2991"/>
                  </a:lnTo>
                  <a:lnTo>
                    <a:pt x="3393" y="3028"/>
                  </a:lnTo>
                  <a:close/>
                  <a:moveTo>
                    <a:pt x="2841" y="2418"/>
                  </a:moveTo>
                  <a:lnTo>
                    <a:pt x="3109" y="2354"/>
                  </a:lnTo>
                  <a:lnTo>
                    <a:pt x="3335" y="3306"/>
                  </a:lnTo>
                  <a:lnTo>
                    <a:pt x="3067" y="3369"/>
                  </a:lnTo>
                  <a:lnTo>
                    <a:pt x="2841" y="2418"/>
                  </a:lnTo>
                  <a:close/>
                  <a:moveTo>
                    <a:pt x="2923" y="2531"/>
                  </a:moveTo>
                  <a:lnTo>
                    <a:pt x="2941" y="2606"/>
                  </a:lnTo>
                  <a:lnTo>
                    <a:pt x="3092" y="2570"/>
                  </a:lnTo>
                  <a:lnTo>
                    <a:pt x="3075" y="2496"/>
                  </a:lnTo>
                  <a:lnTo>
                    <a:pt x="2923" y="2531"/>
                  </a:lnTo>
                  <a:close/>
                  <a:moveTo>
                    <a:pt x="3041" y="3028"/>
                  </a:moveTo>
                  <a:lnTo>
                    <a:pt x="3192" y="2991"/>
                  </a:lnTo>
                  <a:lnTo>
                    <a:pt x="3229" y="3148"/>
                  </a:lnTo>
                  <a:lnTo>
                    <a:pt x="3078" y="3184"/>
                  </a:lnTo>
                  <a:lnTo>
                    <a:pt x="3041" y="3028"/>
                  </a:lnTo>
                  <a:close/>
                  <a:moveTo>
                    <a:pt x="2553" y="2372"/>
                  </a:moveTo>
                  <a:lnTo>
                    <a:pt x="2828" y="2372"/>
                  </a:lnTo>
                  <a:lnTo>
                    <a:pt x="2828" y="3352"/>
                  </a:lnTo>
                  <a:lnTo>
                    <a:pt x="2553" y="3352"/>
                  </a:lnTo>
                  <a:lnTo>
                    <a:pt x="2553" y="2372"/>
                  </a:lnTo>
                  <a:close/>
                  <a:moveTo>
                    <a:pt x="2606" y="2503"/>
                  </a:moveTo>
                  <a:lnTo>
                    <a:pt x="2606" y="2579"/>
                  </a:lnTo>
                  <a:lnTo>
                    <a:pt x="2762" y="2579"/>
                  </a:lnTo>
                  <a:lnTo>
                    <a:pt x="2762" y="2503"/>
                  </a:lnTo>
                  <a:lnTo>
                    <a:pt x="2606" y="2503"/>
                  </a:lnTo>
                  <a:close/>
                  <a:moveTo>
                    <a:pt x="2606" y="3012"/>
                  </a:moveTo>
                  <a:lnTo>
                    <a:pt x="2606" y="3173"/>
                  </a:lnTo>
                  <a:lnTo>
                    <a:pt x="2762" y="3173"/>
                  </a:lnTo>
                  <a:lnTo>
                    <a:pt x="2762" y="3012"/>
                  </a:lnTo>
                  <a:lnTo>
                    <a:pt x="2606" y="3012"/>
                  </a:lnTo>
                  <a:close/>
                  <a:moveTo>
                    <a:pt x="5555" y="151"/>
                  </a:moveTo>
                  <a:lnTo>
                    <a:pt x="5555" y="374"/>
                  </a:lnTo>
                  <a:lnTo>
                    <a:pt x="5555" y="4849"/>
                  </a:lnTo>
                  <a:lnTo>
                    <a:pt x="5871" y="4849"/>
                  </a:lnTo>
                  <a:lnTo>
                    <a:pt x="5871" y="5585"/>
                  </a:lnTo>
                  <a:lnTo>
                    <a:pt x="0" y="5585"/>
                  </a:lnTo>
                  <a:lnTo>
                    <a:pt x="0" y="4849"/>
                  </a:lnTo>
                  <a:lnTo>
                    <a:pt x="326" y="4849"/>
                  </a:lnTo>
                  <a:lnTo>
                    <a:pt x="326" y="374"/>
                  </a:lnTo>
                  <a:lnTo>
                    <a:pt x="326" y="151"/>
                  </a:lnTo>
                  <a:lnTo>
                    <a:pt x="326" y="0"/>
                  </a:lnTo>
                  <a:lnTo>
                    <a:pt x="5555" y="0"/>
                  </a:lnTo>
                  <a:lnTo>
                    <a:pt x="5555" y="151"/>
                  </a:lnTo>
                  <a:close/>
                  <a:moveTo>
                    <a:pt x="2409" y="2135"/>
                  </a:moveTo>
                  <a:lnTo>
                    <a:pt x="2409" y="3385"/>
                  </a:lnTo>
                  <a:lnTo>
                    <a:pt x="5107" y="3385"/>
                  </a:lnTo>
                  <a:lnTo>
                    <a:pt x="5107" y="2135"/>
                  </a:lnTo>
                  <a:lnTo>
                    <a:pt x="2409" y="2135"/>
                  </a:lnTo>
                  <a:close/>
                  <a:moveTo>
                    <a:pt x="2409" y="3609"/>
                  </a:moveTo>
                  <a:lnTo>
                    <a:pt x="2409" y="4849"/>
                  </a:lnTo>
                  <a:lnTo>
                    <a:pt x="5107" y="4849"/>
                  </a:lnTo>
                  <a:lnTo>
                    <a:pt x="5107" y="3609"/>
                  </a:lnTo>
                  <a:lnTo>
                    <a:pt x="2409" y="36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square" lIns="91440" tIns="45720" rIns="91440" bIns="45720" anchor="ctr">
              <a:normAutofit fontScale="62500" lnSpcReduction="20000"/>
            </a:bodyPr>
            <a:lstStyle/>
            <a:p>
              <a:pPr algn="ctr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8046658" y="3277442"/>
            <a:ext cx="591847" cy="591847"/>
            <a:chOff x="6678912" y="2511360"/>
            <a:chExt cx="1439232" cy="1439232"/>
          </a:xfrm>
        </p:grpSpPr>
        <p:sp>
          <p:nvSpPr>
            <p:cNvPr id="25" name="îṣ1iďê"/>
            <p:cNvSpPr/>
            <p:nvPr/>
          </p:nvSpPr>
          <p:spPr bwMode="auto">
            <a:xfrm rot="2700000">
              <a:off x="6678912" y="2511360"/>
              <a:ext cx="1439232" cy="1439232"/>
            </a:xfrm>
            <a:prstGeom prst="roundRect">
              <a:avLst>
                <a:gd name="adj" fmla="val 4945"/>
              </a:avLst>
            </a:prstGeom>
            <a:solidFill>
              <a:srgbClr val="D71418"/>
            </a:solidFill>
            <a:ln w="19050">
              <a:solidFill>
                <a:schemeClr val="bg1"/>
              </a:solidFill>
              <a:round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</a:p>
          </p:txBody>
        </p:sp>
        <p:sp>
          <p:nvSpPr>
            <p:cNvPr id="26" name="ïsļíďe"/>
            <p:cNvSpPr/>
            <p:nvPr/>
          </p:nvSpPr>
          <p:spPr bwMode="auto">
            <a:xfrm>
              <a:off x="7092179" y="2939434"/>
              <a:ext cx="612698" cy="583084"/>
            </a:xfrm>
            <a:custGeom>
              <a:avLst/>
              <a:gdLst>
                <a:gd name="T0" fmla="*/ 0 w 3951"/>
                <a:gd name="T1" fmla="*/ 1583116 h 3950"/>
                <a:gd name="T2" fmla="*/ 108452 w 3951"/>
                <a:gd name="T3" fmla="*/ 1477575 h 3950"/>
                <a:gd name="T4" fmla="*/ 1692401 w 3951"/>
                <a:gd name="T5" fmla="*/ 1477575 h 3950"/>
                <a:gd name="T6" fmla="*/ 1800397 w 3951"/>
                <a:gd name="T7" fmla="*/ 1583116 h 3950"/>
                <a:gd name="T8" fmla="*/ 756431 w 3951"/>
                <a:gd name="T9" fmla="*/ 771741 h 3950"/>
                <a:gd name="T10" fmla="*/ 1044422 w 3951"/>
                <a:gd name="T11" fmla="*/ 771741 h 3950"/>
                <a:gd name="T12" fmla="*/ 1512406 w 3951"/>
                <a:gd name="T13" fmla="*/ 771741 h 3950"/>
                <a:gd name="T14" fmla="*/ 1512406 w 3951"/>
                <a:gd name="T15" fmla="*/ 1547936 h 3950"/>
                <a:gd name="T16" fmla="*/ 1044422 w 3951"/>
                <a:gd name="T17" fmla="*/ 1547936 h 3950"/>
                <a:gd name="T18" fmla="*/ 756431 w 3951"/>
                <a:gd name="T19" fmla="*/ 1547936 h 3950"/>
                <a:gd name="T20" fmla="*/ 288446 w 3951"/>
                <a:gd name="T21" fmla="*/ 1547936 h 3950"/>
                <a:gd name="T22" fmla="*/ 288446 w 3951"/>
                <a:gd name="T23" fmla="*/ 771741 h 3950"/>
                <a:gd name="T24" fmla="*/ 1296413 w 3951"/>
                <a:gd name="T25" fmla="*/ 1512755 h 3950"/>
                <a:gd name="T26" fmla="*/ 1296413 w 3951"/>
                <a:gd name="T27" fmla="*/ 1301673 h 3950"/>
                <a:gd name="T28" fmla="*/ 1512406 w 3951"/>
                <a:gd name="T29" fmla="*/ 1266493 h 3950"/>
                <a:gd name="T30" fmla="*/ 1296413 w 3951"/>
                <a:gd name="T31" fmla="*/ 1266493 h 3950"/>
                <a:gd name="T32" fmla="*/ 1512406 w 3951"/>
                <a:gd name="T33" fmla="*/ 806922 h 3950"/>
                <a:gd name="T34" fmla="*/ 1044422 w 3951"/>
                <a:gd name="T35" fmla="*/ 1512755 h 3950"/>
                <a:gd name="T36" fmla="*/ 1044422 w 3951"/>
                <a:gd name="T37" fmla="*/ 1301673 h 3950"/>
                <a:gd name="T38" fmla="*/ 1260415 w 3951"/>
                <a:gd name="T39" fmla="*/ 1266493 h 3950"/>
                <a:gd name="T40" fmla="*/ 1044422 w 3951"/>
                <a:gd name="T41" fmla="*/ 1266493 h 3950"/>
                <a:gd name="T42" fmla="*/ 1260415 w 3951"/>
                <a:gd name="T43" fmla="*/ 806922 h 3950"/>
                <a:gd name="T44" fmla="*/ 792430 w 3951"/>
                <a:gd name="T45" fmla="*/ 1512755 h 3950"/>
                <a:gd name="T46" fmla="*/ 792430 w 3951"/>
                <a:gd name="T47" fmla="*/ 1301673 h 3950"/>
                <a:gd name="T48" fmla="*/ 1008423 w 3951"/>
                <a:gd name="T49" fmla="*/ 1266493 h 3950"/>
                <a:gd name="T50" fmla="*/ 792430 w 3951"/>
                <a:gd name="T51" fmla="*/ 1266493 h 3950"/>
                <a:gd name="T52" fmla="*/ 1008423 w 3951"/>
                <a:gd name="T53" fmla="*/ 806922 h 3950"/>
                <a:gd name="T54" fmla="*/ 540438 w 3951"/>
                <a:gd name="T55" fmla="*/ 1512755 h 3950"/>
                <a:gd name="T56" fmla="*/ 540438 w 3951"/>
                <a:gd name="T57" fmla="*/ 1301673 h 3950"/>
                <a:gd name="T58" fmla="*/ 756431 w 3951"/>
                <a:gd name="T59" fmla="*/ 1266493 h 3950"/>
                <a:gd name="T60" fmla="*/ 540438 w 3951"/>
                <a:gd name="T61" fmla="*/ 1266493 h 3950"/>
                <a:gd name="T62" fmla="*/ 756431 w 3951"/>
                <a:gd name="T63" fmla="*/ 806922 h 3950"/>
                <a:gd name="T64" fmla="*/ 288446 w 3951"/>
                <a:gd name="T65" fmla="*/ 1512755 h 3950"/>
                <a:gd name="T66" fmla="*/ 288446 w 3951"/>
                <a:gd name="T67" fmla="*/ 1301673 h 3950"/>
                <a:gd name="T68" fmla="*/ 504439 w 3951"/>
                <a:gd name="T69" fmla="*/ 1266493 h 3950"/>
                <a:gd name="T70" fmla="*/ 288446 w 3951"/>
                <a:gd name="T71" fmla="*/ 1266493 h 3950"/>
                <a:gd name="T72" fmla="*/ 504439 w 3951"/>
                <a:gd name="T73" fmla="*/ 806922 h 3950"/>
                <a:gd name="T74" fmla="*/ 0 w 3951"/>
                <a:gd name="T75" fmla="*/ 316623 h 3950"/>
                <a:gd name="T76" fmla="*/ 252447 w 3951"/>
                <a:gd name="T77" fmla="*/ 492525 h 3950"/>
                <a:gd name="T78" fmla="*/ 1260415 w 3951"/>
                <a:gd name="T79" fmla="*/ 140721 h 3950"/>
                <a:gd name="T80" fmla="*/ 1548405 w 3951"/>
                <a:gd name="T81" fmla="*/ 140721 h 3950"/>
                <a:gd name="T82" fmla="*/ 1800397 w 3951"/>
                <a:gd name="T83" fmla="*/ 703607 h 3950"/>
                <a:gd name="T84" fmla="*/ 1296413 w 3951"/>
                <a:gd name="T85" fmla="*/ 105541 h 3950"/>
                <a:gd name="T86" fmla="*/ 1512406 w 3951"/>
                <a:gd name="T87" fmla="*/ 457345 h 3950"/>
                <a:gd name="T88" fmla="*/ 288446 w 3951"/>
                <a:gd name="T89" fmla="*/ 105541 h 3950"/>
                <a:gd name="T90" fmla="*/ 504439 w 3951"/>
                <a:gd name="T91" fmla="*/ 457345 h 395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3951" h="3950">
                  <a:moveTo>
                    <a:pt x="3556" y="3950"/>
                  </a:moveTo>
                  <a:cubicBezTo>
                    <a:pt x="396" y="3950"/>
                    <a:pt x="396" y="3950"/>
                    <a:pt x="396" y="3950"/>
                  </a:cubicBezTo>
                  <a:cubicBezTo>
                    <a:pt x="177" y="3950"/>
                    <a:pt x="0" y="3773"/>
                    <a:pt x="0" y="3555"/>
                  </a:cubicBezTo>
                  <a:cubicBezTo>
                    <a:pt x="0" y="1738"/>
                    <a:pt x="0" y="1738"/>
                    <a:pt x="0" y="1738"/>
                  </a:cubicBezTo>
                  <a:cubicBezTo>
                    <a:pt x="244" y="1738"/>
                    <a:pt x="244" y="1738"/>
                    <a:pt x="244" y="1738"/>
                  </a:cubicBezTo>
                  <a:cubicBezTo>
                    <a:pt x="243" y="2424"/>
                    <a:pt x="238" y="3318"/>
                    <a:pt x="238" y="3318"/>
                  </a:cubicBezTo>
                  <a:cubicBezTo>
                    <a:pt x="238" y="3536"/>
                    <a:pt x="494" y="3713"/>
                    <a:pt x="712" y="3713"/>
                  </a:cubicBezTo>
                  <a:cubicBezTo>
                    <a:pt x="3240" y="3713"/>
                    <a:pt x="3240" y="3713"/>
                    <a:pt x="3240" y="3713"/>
                  </a:cubicBezTo>
                  <a:cubicBezTo>
                    <a:pt x="3458" y="3713"/>
                    <a:pt x="3714" y="3536"/>
                    <a:pt x="3714" y="3318"/>
                  </a:cubicBezTo>
                  <a:cubicBezTo>
                    <a:pt x="3714" y="3318"/>
                    <a:pt x="3709" y="2404"/>
                    <a:pt x="3707" y="1738"/>
                  </a:cubicBezTo>
                  <a:cubicBezTo>
                    <a:pt x="3951" y="1738"/>
                    <a:pt x="3951" y="1738"/>
                    <a:pt x="3951" y="1738"/>
                  </a:cubicBezTo>
                  <a:cubicBezTo>
                    <a:pt x="3951" y="3555"/>
                    <a:pt x="3951" y="3555"/>
                    <a:pt x="3951" y="3555"/>
                  </a:cubicBezTo>
                  <a:cubicBezTo>
                    <a:pt x="3951" y="3773"/>
                    <a:pt x="3774" y="3950"/>
                    <a:pt x="3556" y="3950"/>
                  </a:cubicBezTo>
                  <a:close/>
                  <a:moveTo>
                    <a:pt x="1186" y="1733"/>
                  </a:moveTo>
                  <a:cubicBezTo>
                    <a:pt x="1660" y="1733"/>
                    <a:pt x="1660" y="1733"/>
                    <a:pt x="1660" y="1733"/>
                  </a:cubicBezTo>
                  <a:cubicBezTo>
                    <a:pt x="1739" y="1733"/>
                    <a:pt x="1739" y="1733"/>
                    <a:pt x="1739" y="1733"/>
                  </a:cubicBezTo>
                  <a:cubicBezTo>
                    <a:pt x="2213" y="1733"/>
                    <a:pt x="2213" y="1733"/>
                    <a:pt x="2213" y="1733"/>
                  </a:cubicBezTo>
                  <a:cubicBezTo>
                    <a:pt x="2292" y="1733"/>
                    <a:pt x="2292" y="1733"/>
                    <a:pt x="2292" y="1733"/>
                  </a:cubicBezTo>
                  <a:cubicBezTo>
                    <a:pt x="2766" y="1733"/>
                    <a:pt x="2766" y="1733"/>
                    <a:pt x="2766" y="1733"/>
                  </a:cubicBezTo>
                  <a:cubicBezTo>
                    <a:pt x="2845" y="1733"/>
                    <a:pt x="2845" y="1733"/>
                    <a:pt x="2845" y="1733"/>
                  </a:cubicBezTo>
                  <a:cubicBezTo>
                    <a:pt x="3319" y="1733"/>
                    <a:pt x="3319" y="1733"/>
                    <a:pt x="3319" y="1733"/>
                  </a:cubicBezTo>
                  <a:cubicBezTo>
                    <a:pt x="3398" y="1733"/>
                    <a:pt x="3398" y="1733"/>
                    <a:pt x="3398" y="1733"/>
                  </a:cubicBezTo>
                  <a:cubicBezTo>
                    <a:pt x="3398" y="3476"/>
                    <a:pt x="3398" y="3476"/>
                    <a:pt x="3398" y="3476"/>
                  </a:cubicBezTo>
                  <a:cubicBezTo>
                    <a:pt x="3319" y="3476"/>
                    <a:pt x="3319" y="3476"/>
                    <a:pt x="3319" y="3476"/>
                  </a:cubicBezTo>
                  <a:cubicBezTo>
                    <a:pt x="2845" y="3476"/>
                    <a:pt x="2845" y="3476"/>
                    <a:pt x="2845" y="3476"/>
                  </a:cubicBezTo>
                  <a:cubicBezTo>
                    <a:pt x="2766" y="3476"/>
                    <a:pt x="2766" y="3476"/>
                    <a:pt x="2766" y="3476"/>
                  </a:cubicBezTo>
                  <a:cubicBezTo>
                    <a:pt x="2292" y="3476"/>
                    <a:pt x="2292" y="3476"/>
                    <a:pt x="2292" y="3476"/>
                  </a:cubicBezTo>
                  <a:cubicBezTo>
                    <a:pt x="2213" y="3476"/>
                    <a:pt x="2213" y="3476"/>
                    <a:pt x="2213" y="3476"/>
                  </a:cubicBezTo>
                  <a:cubicBezTo>
                    <a:pt x="1739" y="3476"/>
                    <a:pt x="1739" y="3476"/>
                    <a:pt x="1739" y="3476"/>
                  </a:cubicBezTo>
                  <a:cubicBezTo>
                    <a:pt x="1660" y="3476"/>
                    <a:pt x="1660" y="3476"/>
                    <a:pt x="1660" y="3476"/>
                  </a:cubicBezTo>
                  <a:cubicBezTo>
                    <a:pt x="1186" y="3476"/>
                    <a:pt x="1186" y="3476"/>
                    <a:pt x="1186" y="3476"/>
                  </a:cubicBezTo>
                  <a:cubicBezTo>
                    <a:pt x="1107" y="3476"/>
                    <a:pt x="1107" y="3476"/>
                    <a:pt x="1107" y="3476"/>
                  </a:cubicBezTo>
                  <a:cubicBezTo>
                    <a:pt x="633" y="3476"/>
                    <a:pt x="633" y="3476"/>
                    <a:pt x="633" y="3476"/>
                  </a:cubicBezTo>
                  <a:cubicBezTo>
                    <a:pt x="554" y="3476"/>
                    <a:pt x="554" y="3476"/>
                    <a:pt x="554" y="3476"/>
                  </a:cubicBezTo>
                  <a:cubicBezTo>
                    <a:pt x="554" y="1733"/>
                    <a:pt x="554" y="1733"/>
                    <a:pt x="554" y="1733"/>
                  </a:cubicBezTo>
                  <a:cubicBezTo>
                    <a:pt x="633" y="1733"/>
                    <a:pt x="633" y="1733"/>
                    <a:pt x="633" y="1733"/>
                  </a:cubicBezTo>
                  <a:cubicBezTo>
                    <a:pt x="1107" y="1733"/>
                    <a:pt x="1107" y="1733"/>
                    <a:pt x="1107" y="1733"/>
                  </a:cubicBezTo>
                  <a:lnTo>
                    <a:pt x="1186" y="1733"/>
                  </a:lnTo>
                  <a:close/>
                  <a:moveTo>
                    <a:pt x="2845" y="3397"/>
                  </a:moveTo>
                  <a:cubicBezTo>
                    <a:pt x="3319" y="3397"/>
                    <a:pt x="3319" y="3397"/>
                    <a:pt x="3319" y="3397"/>
                  </a:cubicBezTo>
                  <a:cubicBezTo>
                    <a:pt x="3319" y="2923"/>
                    <a:pt x="3319" y="2923"/>
                    <a:pt x="3319" y="2923"/>
                  </a:cubicBezTo>
                  <a:cubicBezTo>
                    <a:pt x="2845" y="2923"/>
                    <a:pt x="2845" y="2923"/>
                    <a:pt x="2845" y="2923"/>
                  </a:cubicBezTo>
                  <a:lnTo>
                    <a:pt x="2845" y="3397"/>
                  </a:lnTo>
                  <a:close/>
                  <a:moveTo>
                    <a:pt x="2845" y="2844"/>
                  </a:moveTo>
                  <a:cubicBezTo>
                    <a:pt x="3319" y="2844"/>
                    <a:pt x="3319" y="2844"/>
                    <a:pt x="3319" y="2844"/>
                  </a:cubicBezTo>
                  <a:cubicBezTo>
                    <a:pt x="3319" y="2370"/>
                    <a:pt x="3319" y="2370"/>
                    <a:pt x="3319" y="2370"/>
                  </a:cubicBezTo>
                  <a:cubicBezTo>
                    <a:pt x="2845" y="2370"/>
                    <a:pt x="2845" y="2370"/>
                    <a:pt x="2845" y="2370"/>
                  </a:cubicBezTo>
                  <a:lnTo>
                    <a:pt x="2845" y="2844"/>
                  </a:lnTo>
                  <a:close/>
                  <a:moveTo>
                    <a:pt x="2845" y="2291"/>
                  </a:moveTo>
                  <a:cubicBezTo>
                    <a:pt x="3319" y="2291"/>
                    <a:pt x="3319" y="2291"/>
                    <a:pt x="3319" y="2291"/>
                  </a:cubicBezTo>
                  <a:cubicBezTo>
                    <a:pt x="3319" y="1812"/>
                    <a:pt x="3319" y="1812"/>
                    <a:pt x="3319" y="1812"/>
                  </a:cubicBezTo>
                  <a:cubicBezTo>
                    <a:pt x="2845" y="1812"/>
                    <a:pt x="2845" y="1812"/>
                    <a:pt x="2845" y="1812"/>
                  </a:cubicBezTo>
                  <a:lnTo>
                    <a:pt x="2845" y="2291"/>
                  </a:lnTo>
                  <a:close/>
                  <a:moveTo>
                    <a:pt x="2292" y="3397"/>
                  </a:moveTo>
                  <a:cubicBezTo>
                    <a:pt x="2766" y="3397"/>
                    <a:pt x="2766" y="3397"/>
                    <a:pt x="2766" y="3397"/>
                  </a:cubicBezTo>
                  <a:cubicBezTo>
                    <a:pt x="2766" y="2923"/>
                    <a:pt x="2766" y="2923"/>
                    <a:pt x="2766" y="2923"/>
                  </a:cubicBezTo>
                  <a:cubicBezTo>
                    <a:pt x="2292" y="2923"/>
                    <a:pt x="2292" y="2923"/>
                    <a:pt x="2292" y="2923"/>
                  </a:cubicBezTo>
                  <a:lnTo>
                    <a:pt x="2292" y="3397"/>
                  </a:lnTo>
                  <a:close/>
                  <a:moveTo>
                    <a:pt x="2292" y="2844"/>
                  </a:moveTo>
                  <a:cubicBezTo>
                    <a:pt x="2766" y="2844"/>
                    <a:pt x="2766" y="2844"/>
                    <a:pt x="2766" y="2844"/>
                  </a:cubicBezTo>
                  <a:cubicBezTo>
                    <a:pt x="2766" y="2370"/>
                    <a:pt x="2766" y="2370"/>
                    <a:pt x="2766" y="2370"/>
                  </a:cubicBezTo>
                  <a:cubicBezTo>
                    <a:pt x="2292" y="2370"/>
                    <a:pt x="2292" y="2370"/>
                    <a:pt x="2292" y="2370"/>
                  </a:cubicBezTo>
                  <a:lnTo>
                    <a:pt x="2292" y="2844"/>
                  </a:lnTo>
                  <a:close/>
                  <a:moveTo>
                    <a:pt x="2292" y="2291"/>
                  </a:moveTo>
                  <a:cubicBezTo>
                    <a:pt x="2766" y="2291"/>
                    <a:pt x="2766" y="2291"/>
                    <a:pt x="2766" y="2291"/>
                  </a:cubicBezTo>
                  <a:cubicBezTo>
                    <a:pt x="2766" y="1812"/>
                    <a:pt x="2766" y="1812"/>
                    <a:pt x="2766" y="1812"/>
                  </a:cubicBezTo>
                  <a:cubicBezTo>
                    <a:pt x="2292" y="1812"/>
                    <a:pt x="2292" y="1812"/>
                    <a:pt x="2292" y="1812"/>
                  </a:cubicBezTo>
                  <a:lnTo>
                    <a:pt x="2292" y="2291"/>
                  </a:lnTo>
                  <a:close/>
                  <a:moveTo>
                    <a:pt x="1739" y="3397"/>
                  </a:moveTo>
                  <a:cubicBezTo>
                    <a:pt x="2213" y="3397"/>
                    <a:pt x="2213" y="3397"/>
                    <a:pt x="2213" y="3397"/>
                  </a:cubicBezTo>
                  <a:cubicBezTo>
                    <a:pt x="2213" y="2923"/>
                    <a:pt x="2213" y="2923"/>
                    <a:pt x="2213" y="2923"/>
                  </a:cubicBezTo>
                  <a:cubicBezTo>
                    <a:pt x="1739" y="2923"/>
                    <a:pt x="1739" y="2923"/>
                    <a:pt x="1739" y="2923"/>
                  </a:cubicBezTo>
                  <a:lnTo>
                    <a:pt x="1739" y="3397"/>
                  </a:lnTo>
                  <a:close/>
                  <a:moveTo>
                    <a:pt x="1739" y="2844"/>
                  </a:moveTo>
                  <a:cubicBezTo>
                    <a:pt x="2213" y="2844"/>
                    <a:pt x="2213" y="2844"/>
                    <a:pt x="2213" y="2844"/>
                  </a:cubicBezTo>
                  <a:cubicBezTo>
                    <a:pt x="2213" y="2370"/>
                    <a:pt x="2213" y="2370"/>
                    <a:pt x="2213" y="2370"/>
                  </a:cubicBezTo>
                  <a:cubicBezTo>
                    <a:pt x="1739" y="2370"/>
                    <a:pt x="1739" y="2370"/>
                    <a:pt x="1739" y="2370"/>
                  </a:cubicBezTo>
                  <a:lnTo>
                    <a:pt x="1739" y="2844"/>
                  </a:lnTo>
                  <a:close/>
                  <a:moveTo>
                    <a:pt x="1739" y="2291"/>
                  </a:moveTo>
                  <a:cubicBezTo>
                    <a:pt x="2213" y="2291"/>
                    <a:pt x="2213" y="2291"/>
                    <a:pt x="2213" y="2291"/>
                  </a:cubicBezTo>
                  <a:cubicBezTo>
                    <a:pt x="2213" y="1812"/>
                    <a:pt x="2213" y="1812"/>
                    <a:pt x="2213" y="1812"/>
                  </a:cubicBezTo>
                  <a:cubicBezTo>
                    <a:pt x="1739" y="1812"/>
                    <a:pt x="1739" y="1812"/>
                    <a:pt x="1739" y="1812"/>
                  </a:cubicBezTo>
                  <a:lnTo>
                    <a:pt x="1739" y="2291"/>
                  </a:lnTo>
                  <a:close/>
                  <a:moveTo>
                    <a:pt x="1186" y="3397"/>
                  </a:moveTo>
                  <a:cubicBezTo>
                    <a:pt x="1660" y="3397"/>
                    <a:pt x="1660" y="3397"/>
                    <a:pt x="1660" y="3397"/>
                  </a:cubicBezTo>
                  <a:cubicBezTo>
                    <a:pt x="1660" y="2923"/>
                    <a:pt x="1660" y="2923"/>
                    <a:pt x="1660" y="2923"/>
                  </a:cubicBezTo>
                  <a:cubicBezTo>
                    <a:pt x="1186" y="2923"/>
                    <a:pt x="1186" y="2923"/>
                    <a:pt x="1186" y="2923"/>
                  </a:cubicBezTo>
                  <a:lnTo>
                    <a:pt x="1186" y="3397"/>
                  </a:lnTo>
                  <a:close/>
                  <a:moveTo>
                    <a:pt x="1186" y="2844"/>
                  </a:moveTo>
                  <a:cubicBezTo>
                    <a:pt x="1660" y="2844"/>
                    <a:pt x="1660" y="2844"/>
                    <a:pt x="1660" y="2844"/>
                  </a:cubicBezTo>
                  <a:cubicBezTo>
                    <a:pt x="1660" y="2370"/>
                    <a:pt x="1660" y="2370"/>
                    <a:pt x="1660" y="2370"/>
                  </a:cubicBezTo>
                  <a:cubicBezTo>
                    <a:pt x="1186" y="2370"/>
                    <a:pt x="1186" y="2370"/>
                    <a:pt x="1186" y="2370"/>
                  </a:cubicBezTo>
                  <a:lnTo>
                    <a:pt x="1186" y="2844"/>
                  </a:lnTo>
                  <a:close/>
                  <a:moveTo>
                    <a:pt x="1186" y="2291"/>
                  </a:moveTo>
                  <a:cubicBezTo>
                    <a:pt x="1660" y="2291"/>
                    <a:pt x="1660" y="2291"/>
                    <a:pt x="1660" y="2291"/>
                  </a:cubicBezTo>
                  <a:cubicBezTo>
                    <a:pt x="1660" y="1812"/>
                    <a:pt x="1660" y="1812"/>
                    <a:pt x="1660" y="1812"/>
                  </a:cubicBezTo>
                  <a:cubicBezTo>
                    <a:pt x="1186" y="1812"/>
                    <a:pt x="1186" y="1812"/>
                    <a:pt x="1186" y="1812"/>
                  </a:cubicBezTo>
                  <a:lnTo>
                    <a:pt x="1186" y="2291"/>
                  </a:lnTo>
                  <a:close/>
                  <a:moveTo>
                    <a:pt x="633" y="3397"/>
                  </a:moveTo>
                  <a:cubicBezTo>
                    <a:pt x="1107" y="3397"/>
                    <a:pt x="1107" y="3397"/>
                    <a:pt x="1107" y="3397"/>
                  </a:cubicBezTo>
                  <a:cubicBezTo>
                    <a:pt x="1107" y="2923"/>
                    <a:pt x="1107" y="2923"/>
                    <a:pt x="1107" y="2923"/>
                  </a:cubicBezTo>
                  <a:cubicBezTo>
                    <a:pt x="633" y="2923"/>
                    <a:pt x="633" y="2923"/>
                    <a:pt x="633" y="2923"/>
                  </a:cubicBezTo>
                  <a:lnTo>
                    <a:pt x="633" y="3397"/>
                  </a:lnTo>
                  <a:close/>
                  <a:moveTo>
                    <a:pt x="633" y="2844"/>
                  </a:moveTo>
                  <a:cubicBezTo>
                    <a:pt x="1107" y="2844"/>
                    <a:pt x="1107" y="2844"/>
                    <a:pt x="1107" y="2844"/>
                  </a:cubicBezTo>
                  <a:cubicBezTo>
                    <a:pt x="1107" y="2370"/>
                    <a:pt x="1107" y="2370"/>
                    <a:pt x="1107" y="2370"/>
                  </a:cubicBezTo>
                  <a:cubicBezTo>
                    <a:pt x="633" y="2370"/>
                    <a:pt x="633" y="2370"/>
                    <a:pt x="633" y="2370"/>
                  </a:cubicBezTo>
                  <a:lnTo>
                    <a:pt x="633" y="2844"/>
                  </a:lnTo>
                  <a:close/>
                  <a:moveTo>
                    <a:pt x="633" y="2291"/>
                  </a:moveTo>
                  <a:cubicBezTo>
                    <a:pt x="1107" y="2291"/>
                    <a:pt x="1107" y="2291"/>
                    <a:pt x="1107" y="2291"/>
                  </a:cubicBezTo>
                  <a:cubicBezTo>
                    <a:pt x="1107" y="1812"/>
                    <a:pt x="1107" y="1812"/>
                    <a:pt x="1107" y="1812"/>
                  </a:cubicBezTo>
                  <a:cubicBezTo>
                    <a:pt x="633" y="1812"/>
                    <a:pt x="633" y="1812"/>
                    <a:pt x="633" y="1812"/>
                  </a:cubicBezTo>
                  <a:lnTo>
                    <a:pt x="633" y="2291"/>
                  </a:lnTo>
                  <a:close/>
                  <a:moveTo>
                    <a:pt x="0" y="711"/>
                  </a:moveTo>
                  <a:cubicBezTo>
                    <a:pt x="0" y="493"/>
                    <a:pt x="177" y="316"/>
                    <a:pt x="396" y="316"/>
                  </a:cubicBezTo>
                  <a:cubicBezTo>
                    <a:pt x="554" y="316"/>
                    <a:pt x="554" y="316"/>
                    <a:pt x="554" y="316"/>
                  </a:cubicBezTo>
                  <a:cubicBezTo>
                    <a:pt x="554" y="1106"/>
                    <a:pt x="554" y="1106"/>
                    <a:pt x="554" y="1106"/>
                  </a:cubicBezTo>
                  <a:cubicBezTo>
                    <a:pt x="870" y="1106"/>
                    <a:pt x="858" y="1106"/>
                    <a:pt x="1186" y="1106"/>
                  </a:cubicBezTo>
                  <a:cubicBezTo>
                    <a:pt x="1186" y="316"/>
                    <a:pt x="1186" y="316"/>
                    <a:pt x="1186" y="316"/>
                  </a:cubicBezTo>
                  <a:cubicBezTo>
                    <a:pt x="2766" y="316"/>
                    <a:pt x="2766" y="316"/>
                    <a:pt x="2766" y="316"/>
                  </a:cubicBezTo>
                  <a:cubicBezTo>
                    <a:pt x="2766" y="1106"/>
                    <a:pt x="2766" y="1106"/>
                    <a:pt x="2766" y="1106"/>
                  </a:cubicBezTo>
                  <a:cubicBezTo>
                    <a:pt x="3070" y="1106"/>
                    <a:pt x="3070" y="1106"/>
                    <a:pt x="3398" y="1106"/>
                  </a:cubicBezTo>
                  <a:cubicBezTo>
                    <a:pt x="3398" y="316"/>
                    <a:pt x="3398" y="316"/>
                    <a:pt x="3398" y="316"/>
                  </a:cubicBezTo>
                  <a:cubicBezTo>
                    <a:pt x="3556" y="316"/>
                    <a:pt x="3556" y="316"/>
                    <a:pt x="3556" y="316"/>
                  </a:cubicBezTo>
                  <a:cubicBezTo>
                    <a:pt x="3774" y="316"/>
                    <a:pt x="3951" y="493"/>
                    <a:pt x="3951" y="711"/>
                  </a:cubicBezTo>
                  <a:cubicBezTo>
                    <a:pt x="3951" y="1580"/>
                    <a:pt x="3951" y="1580"/>
                    <a:pt x="3951" y="1580"/>
                  </a:cubicBezTo>
                  <a:cubicBezTo>
                    <a:pt x="2260" y="1580"/>
                    <a:pt x="1897" y="1580"/>
                    <a:pt x="0" y="1580"/>
                  </a:cubicBezTo>
                  <a:lnTo>
                    <a:pt x="0" y="711"/>
                  </a:lnTo>
                  <a:close/>
                  <a:moveTo>
                    <a:pt x="2845" y="237"/>
                  </a:moveTo>
                  <a:cubicBezTo>
                    <a:pt x="2845" y="106"/>
                    <a:pt x="2951" y="0"/>
                    <a:pt x="3082" y="0"/>
                  </a:cubicBezTo>
                  <a:cubicBezTo>
                    <a:pt x="3213" y="0"/>
                    <a:pt x="3319" y="106"/>
                    <a:pt x="3319" y="237"/>
                  </a:cubicBezTo>
                  <a:cubicBezTo>
                    <a:pt x="3319" y="1027"/>
                    <a:pt x="3319" y="1027"/>
                    <a:pt x="3319" y="1027"/>
                  </a:cubicBezTo>
                  <a:cubicBezTo>
                    <a:pt x="3319" y="1027"/>
                    <a:pt x="3138" y="1027"/>
                    <a:pt x="2845" y="1027"/>
                  </a:cubicBezTo>
                  <a:cubicBezTo>
                    <a:pt x="2845" y="891"/>
                    <a:pt x="2845" y="237"/>
                    <a:pt x="2845" y="237"/>
                  </a:cubicBezTo>
                  <a:close/>
                  <a:moveTo>
                    <a:pt x="633" y="237"/>
                  </a:moveTo>
                  <a:cubicBezTo>
                    <a:pt x="633" y="106"/>
                    <a:pt x="739" y="0"/>
                    <a:pt x="870" y="0"/>
                  </a:cubicBezTo>
                  <a:cubicBezTo>
                    <a:pt x="1001" y="0"/>
                    <a:pt x="1107" y="106"/>
                    <a:pt x="1107" y="237"/>
                  </a:cubicBezTo>
                  <a:cubicBezTo>
                    <a:pt x="1107" y="1027"/>
                    <a:pt x="1107" y="1027"/>
                    <a:pt x="1107" y="1027"/>
                  </a:cubicBezTo>
                  <a:cubicBezTo>
                    <a:pt x="1107" y="1027"/>
                    <a:pt x="847" y="1027"/>
                    <a:pt x="633" y="1027"/>
                  </a:cubicBezTo>
                  <a:cubicBezTo>
                    <a:pt x="633" y="1072"/>
                    <a:pt x="633" y="237"/>
                    <a:pt x="633" y="23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square" lIns="91440" tIns="45720" rIns="91440" bIns="45720" anchor="ctr">
              <a:normAutofit fontScale="62500" lnSpcReduction="20000"/>
            </a:bodyPr>
            <a:lstStyle/>
            <a:p>
              <a:pPr algn="ctr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8046657" y="4915986"/>
            <a:ext cx="591847" cy="591847"/>
            <a:chOff x="9283968" y="2511360"/>
            <a:chExt cx="1439232" cy="1439232"/>
          </a:xfrm>
        </p:grpSpPr>
        <p:sp>
          <p:nvSpPr>
            <p:cNvPr id="28" name="iṩ1iḍé"/>
            <p:cNvSpPr/>
            <p:nvPr/>
          </p:nvSpPr>
          <p:spPr bwMode="auto">
            <a:xfrm rot="2700000">
              <a:off x="9283968" y="2511360"/>
              <a:ext cx="1439232" cy="1439232"/>
            </a:xfrm>
            <a:prstGeom prst="roundRect">
              <a:avLst>
                <a:gd name="adj" fmla="val 4945"/>
              </a:avLst>
            </a:prstGeom>
            <a:solidFill>
              <a:schemeClr val="bg1">
                <a:lumMod val="75000"/>
              </a:schemeClr>
            </a:solidFill>
            <a:ln w="19050">
              <a:solidFill>
                <a:schemeClr val="bg1"/>
              </a:solidFill>
              <a:round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</a:p>
          </p:txBody>
        </p:sp>
        <p:sp>
          <p:nvSpPr>
            <p:cNvPr id="29" name="íṥḻiḑê"/>
            <p:cNvSpPr/>
            <p:nvPr/>
          </p:nvSpPr>
          <p:spPr bwMode="auto">
            <a:xfrm>
              <a:off x="9697235" y="2939434"/>
              <a:ext cx="612698" cy="583084"/>
            </a:xfrm>
            <a:custGeom>
              <a:avLst/>
              <a:gdLst>
                <a:gd name="T0" fmla="*/ 2147483646 w 5871"/>
                <a:gd name="T1" fmla="*/ 2147483646 h 5585"/>
                <a:gd name="T2" fmla="*/ 2147483646 w 5871"/>
                <a:gd name="T3" fmla="*/ 2147483646 h 5585"/>
                <a:gd name="T4" fmla="*/ 2147483646 w 5871"/>
                <a:gd name="T5" fmla="*/ 2147483646 h 5585"/>
                <a:gd name="T6" fmla="*/ 2147483646 w 5871"/>
                <a:gd name="T7" fmla="*/ 2147483646 h 5585"/>
                <a:gd name="T8" fmla="*/ 2147483646 w 5871"/>
                <a:gd name="T9" fmla="*/ 2147483646 h 5585"/>
                <a:gd name="T10" fmla="*/ 2147483646 w 5871"/>
                <a:gd name="T11" fmla="*/ 2147483646 h 5585"/>
                <a:gd name="T12" fmla="*/ 2147483646 w 5871"/>
                <a:gd name="T13" fmla="*/ 2147483646 h 5585"/>
                <a:gd name="T14" fmla="*/ 2147483646 w 5871"/>
                <a:gd name="T15" fmla="*/ 2147483646 h 5585"/>
                <a:gd name="T16" fmla="*/ 2147483646 w 5871"/>
                <a:gd name="T17" fmla="*/ 2147483646 h 5585"/>
                <a:gd name="T18" fmla="*/ 2147483646 w 5871"/>
                <a:gd name="T19" fmla="*/ 2147483646 h 5585"/>
                <a:gd name="T20" fmla="*/ 2147483646 w 5871"/>
                <a:gd name="T21" fmla="*/ 2147483646 h 5585"/>
                <a:gd name="T22" fmla="*/ 2147483646 w 5871"/>
                <a:gd name="T23" fmla="*/ 2147483646 h 5585"/>
                <a:gd name="T24" fmla="*/ 2147483646 w 5871"/>
                <a:gd name="T25" fmla="*/ 2147483646 h 5585"/>
                <a:gd name="T26" fmla="*/ 2147483646 w 5871"/>
                <a:gd name="T27" fmla="*/ 2147483646 h 5585"/>
                <a:gd name="T28" fmla="*/ 2147483646 w 5871"/>
                <a:gd name="T29" fmla="*/ 2147483646 h 5585"/>
                <a:gd name="T30" fmla="*/ 2147483646 w 5871"/>
                <a:gd name="T31" fmla="*/ 2147483646 h 5585"/>
                <a:gd name="T32" fmla="*/ 2147483646 w 5871"/>
                <a:gd name="T33" fmla="*/ 2147483646 h 5585"/>
                <a:gd name="T34" fmla="*/ 2147483646 w 5871"/>
                <a:gd name="T35" fmla="*/ 2147483646 h 5585"/>
                <a:gd name="T36" fmla="*/ 2147483646 w 5871"/>
                <a:gd name="T37" fmla="*/ 2147483646 h 5585"/>
                <a:gd name="T38" fmla="*/ 2147483646 w 5871"/>
                <a:gd name="T39" fmla="*/ 2147483646 h 5585"/>
                <a:gd name="T40" fmla="*/ 2147483646 w 5871"/>
                <a:gd name="T41" fmla="*/ 2147483646 h 5585"/>
                <a:gd name="T42" fmla="*/ 2147483646 w 5871"/>
                <a:gd name="T43" fmla="*/ 2147483646 h 5585"/>
                <a:gd name="T44" fmla="*/ 2147483646 w 5871"/>
                <a:gd name="T45" fmla="*/ 2147483646 h 5585"/>
                <a:gd name="T46" fmla="*/ 2147483646 w 5871"/>
                <a:gd name="T47" fmla="*/ 2147483646 h 5585"/>
                <a:gd name="T48" fmla="*/ 2147483646 w 5871"/>
                <a:gd name="T49" fmla="*/ 2147483646 h 5585"/>
                <a:gd name="T50" fmla="*/ 2147483646 w 5871"/>
                <a:gd name="T51" fmla="*/ 2147483646 h 5585"/>
                <a:gd name="T52" fmla="*/ 2147483646 w 5871"/>
                <a:gd name="T53" fmla="*/ 2147483646 h 5585"/>
                <a:gd name="T54" fmla="*/ 2147483646 w 5871"/>
                <a:gd name="T55" fmla="*/ 2147483646 h 5585"/>
                <a:gd name="T56" fmla="*/ 2147483646 w 5871"/>
                <a:gd name="T57" fmla="*/ 2147483646 h 5585"/>
                <a:gd name="T58" fmla="*/ 2147483646 w 5871"/>
                <a:gd name="T59" fmla="*/ 2147483646 h 5585"/>
                <a:gd name="T60" fmla="*/ 2147483646 w 5871"/>
                <a:gd name="T61" fmla="*/ 2147483646 h 5585"/>
                <a:gd name="T62" fmla="*/ 2147483646 w 5871"/>
                <a:gd name="T63" fmla="*/ 2147483646 h 5585"/>
                <a:gd name="T64" fmla="*/ 2147483646 w 5871"/>
                <a:gd name="T65" fmla="*/ 2147483646 h 5585"/>
                <a:gd name="T66" fmla="*/ 2147483646 w 5871"/>
                <a:gd name="T67" fmla="*/ 2147483646 h 5585"/>
                <a:gd name="T68" fmla="*/ 2147483646 w 5871"/>
                <a:gd name="T69" fmla="*/ 2147483646 h 5585"/>
                <a:gd name="T70" fmla="*/ 2147483646 w 5871"/>
                <a:gd name="T71" fmla="*/ 2147483646 h 5585"/>
                <a:gd name="T72" fmla="*/ 2147483646 w 5871"/>
                <a:gd name="T73" fmla="*/ 2147483646 h 5585"/>
                <a:gd name="T74" fmla="*/ 2147483646 w 5871"/>
                <a:gd name="T75" fmla="*/ 2147483646 h 5585"/>
                <a:gd name="T76" fmla="*/ 2147483646 w 5871"/>
                <a:gd name="T77" fmla="*/ 2147483646 h 5585"/>
                <a:gd name="T78" fmla="*/ 2147483646 w 5871"/>
                <a:gd name="T79" fmla="*/ 2147483646 h 5585"/>
                <a:gd name="T80" fmla="*/ 2147483646 w 5871"/>
                <a:gd name="T81" fmla="*/ 2147483646 h 5585"/>
                <a:gd name="T82" fmla="*/ 2147483646 w 5871"/>
                <a:gd name="T83" fmla="*/ 2147483646 h 5585"/>
                <a:gd name="T84" fmla="*/ 2147483646 w 5871"/>
                <a:gd name="T85" fmla="*/ 2147483646 h 5585"/>
                <a:gd name="T86" fmla="*/ 2147483646 w 5871"/>
                <a:gd name="T87" fmla="*/ 2147483646 h 5585"/>
                <a:gd name="T88" fmla="*/ 2147483646 w 5871"/>
                <a:gd name="T89" fmla="*/ 2147483646 h 5585"/>
                <a:gd name="T90" fmla="*/ 2147483646 w 5871"/>
                <a:gd name="T91" fmla="*/ 2147483646 h 5585"/>
                <a:gd name="T92" fmla="*/ 2147483646 w 5871"/>
                <a:gd name="T93" fmla="*/ 2147483646 h 5585"/>
                <a:gd name="T94" fmla="*/ 2147483646 w 5871"/>
                <a:gd name="T95" fmla="*/ 2147483646 h 5585"/>
                <a:gd name="T96" fmla="*/ 2147483646 w 5871"/>
                <a:gd name="T97" fmla="*/ 2147483646 h 5585"/>
                <a:gd name="T98" fmla="*/ 2147483646 w 5871"/>
                <a:gd name="T99" fmla="*/ 2147483646 h 5585"/>
                <a:gd name="T100" fmla="*/ 2147483646 w 5871"/>
                <a:gd name="T101" fmla="*/ 2147483646 h 5585"/>
                <a:gd name="T102" fmla="*/ 2147483646 w 5871"/>
                <a:gd name="T103" fmla="*/ 2147483646 h 5585"/>
                <a:gd name="T104" fmla="*/ 0 w 5871"/>
                <a:gd name="T105" fmla="*/ 2147483646 h 5585"/>
                <a:gd name="T106" fmla="*/ 2147483646 w 5871"/>
                <a:gd name="T107" fmla="*/ 0 h 5585"/>
                <a:gd name="T108" fmla="*/ 2147483646 w 5871"/>
                <a:gd name="T109" fmla="*/ 2147483646 h 5585"/>
                <a:gd name="T110" fmla="*/ 2147483646 w 5871"/>
                <a:gd name="T111" fmla="*/ 2147483646 h 558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5871" h="5585">
                  <a:moveTo>
                    <a:pt x="774" y="374"/>
                  </a:moveTo>
                  <a:lnTo>
                    <a:pt x="774" y="1910"/>
                  </a:lnTo>
                  <a:lnTo>
                    <a:pt x="5107" y="1910"/>
                  </a:lnTo>
                  <a:lnTo>
                    <a:pt x="5107" y="374"/>
                  </a:lnTo>
                  <a:lnTo>
                    <a:pt x="774" y="374"/>
                  </a:lnTo>
                  <a:close/>
                  <a:moveTo>
                    <a:pt x="1597" y="3265"/>
                  </a:moveTo>
                  <a:lnTo>
                    <a:pt x="1597" y="3265"/>
                  </a:lnTo>
                  <a:lnTo>
                    <a:pt x="1591" y="3265"/>
                  </a:lnTo>
                  <a:lnTo>
                    <a:pt x="1587" y="3265"/>
                  </a:lnTo>
                  <a:lnTo>
                    <a:pt x="1586" y="3265"/>
                  </a:lnTo>
                  <a:lnTo>
                    <a:pt x="1581" y="3265"/>
                  </a:lnTo>
                  <a:lnTo>
                    <a:pt x="1576" y="3265"/>
                  </a:lnTo>
                  <a:lnTo>
                    <a:pt x="1571" y="3265"/>
                  </a:lnTo>
                  <a:lnTo>
                    <a:pt x="1570" y="3265"/>
                  </a:lnTo>
                  <a:lnTo>
                    <a:pt x="1566" y="3265"/>
                  </a:lnTo>
                  <a:lnTo>
                    <a:pt x="1560" y="3265"/>
                  </a:lnTo>
                  <a:lnTo>
                    <a:pt x="1555" y="3265"/>
                  </a:lnTo>
                  <a:lnTo>
                    <a:pt x="1550" y="3265"/>
                  </a:lnTo>
                  <a:lnTo>
                    <a:pt x="1545" y="3265"/>
                  </a:lnTo>
                  <a:lnTo>
                    <a:pt x="1540" y="3265"/>
                  </a:lnTo>
                  <a:lnTo>
                    <a:pt x="1539" y="3265"/>
                  </a:lnTo>
                  <a:lnTo>
                    <a:pt x="1535" y="3265"/>
                  </a:lnTo>
                  <a:lnTo>
                    <a:pt x="1529" y="3265"/>
                  </a:lnTo>
                  <a:lnTo>
                    <a:pt x="1525" y="3265"/>
                  </a:lnTo>
                  <a:lnTo>
                    <a:pt x="1524" y="3265"/>
                  </a:lnTo>
                  <a:lnTo>
                    <a:pt x="1519" y="3265"/>
                  </a:lnTo>
                  <a:lnTo>
                    <a:pt x="1514" y="3265"/>
                  </a:lnTo>
                  <a:lnTo>
                    <a:pt x="1509" y="3265"/>
                  </a:lnTo>
                  <a:lnTo>
                    <a:pt x="1508" y="3265"/>
                  </a:lnTo>
                  <a:lnTo>
                    <a:pt x="1504" y="3265"/>
                  </a:lnTo>
                  <a:lnTo>
                    <a:pt x="1498" y="3265"/>
                  </a:lnTo>
                  <a:lnTo>
                    <a:pt x="1494" y="3265"/>
                  </a:lnTo>
                  <a:lnTo>
                    <a:pt x="1493" y="3265"/>
                  </a:lnTo>
                  <a:lnTo>
                    <a:pt x="1488" y="3265"/>
                  </a:lnTo>
                  <a:lnTo>
                    <a:pt x="1483" y="3265"/>
                  </a:lnTo>
                  <a:lnTo>
                    <a:pt x="1478" y="3265"/>
                  </a:lnTo>
                  <a:lnTo>
                    <a:pt x="1477" y="3265"/>
                  </a:lnTo>
                  <a:lnTo>
                    <a:pt x="1473" y="3265"/>
                  </a:lnTo>
                  <a:lnTo>
                    <a:pt x="1467" y="3265"/>
                  </a:lnTo>
                  <a:lnTo>
                    <a:pt x="1463" y="3265"/>
                  </a:lnTo>
                  <a:lnTo>
                    <a:pt x="1462" y="3265"/>
                  </a:lnTo>
                  <a:lnTo>
                    <a:pt x="1457" y="3265"/>
                  </a:lnTo>
                  <a:lnTo>
                    <a:pt x="1452" y="3265"/>
                  </a:lnTo>
                  <a:lnTo>
                    <a:pt x="1446" y="3265"/>
                  </a:lnTo>
                  <a:lnTo>
                    <a:pt x="1442" y="3265"/>
                  </a:lnTo>
                  <a:lnTo>
                    <a:pt x="1266" y="3265"/>
                  </a:lnTo>
                  <a:lnTo>
                    <a:pt x="1345" y="3830"/>
                  </a:lnTo>
                  <a:lnTo>
                    <a:pt x="1294" y="3911"/>
                  </a:lnTo>
                  <a:lnTo>
                    <a:pt x="1345" y="3977"/>
                  </a:lnTo>
                  <a:lnTo>
                    <a:pt x="1117" y="4116"/>
                  </a:lnTo>
                  <a:lnTo>
                    <a:pt x="1112" y="4144"/>
                  </a:lnTo>
                  <a:lnTo>
                    <a:pt x="1106" y="4173"/>
                  </a:lnTo>
                  <a:lnTo>
                    <a:pt x="1103" y="4201"/>
                  </a:lnTo>
                  <a:lnTo>
                    <a:pt x="1099" y="4228"/>
                  </a:lnTo>
                  <a:lnTo>
                    <a:pt x="1097" y="4255"/>
                  </a:lnTo>
                  <a:lnTo>
                    <a:pt x="1096" y="4281"/>
                  </a:lnTo>
                  <a:lnTo>
                    <a:pt x="1096" y="4308"/>
                  </a:lnTo>
                  <a:lnTo>
                    <a:pt x="1096" y="4333"/>
                  </a:lnTo>
                  <a:lnTo>
                    <a:pt x="1097" y="4359"/>
                  </a:lnTo>
                  <a:lnTo>
                    <a:pt x="1098" y="4383"/>
                  </a:lnTo>
                  <a:lnTo>
                    <a:pt x="1100" y="4407"/>
                  </a:lnTo>
                  <a:lnTo>
                    <a:pt x="1104" y="4432"/>
                  </a:lnTo>
                  <a:lnTo>
                    <a:pt x="1112" y="4478"/>
                  </a:lnTo>
                  <a:lnTo>
                    <a:pt x="1121" y="4523"/>
                  </a:lnTo>
                  <a:lnTo>
                    <a:pt x="1133" y="4568"/>
                  </a:lnTo>
                  <a:lnTo>
                    <a:pt x="1147" y="4611"/>
                  </a:lnTo>
                  <a:lnTo>
                    <a:pt x="1162" y="4653"/>
                  </a:lnTo>
                  <a:lnTo>
                    <a:pt x="1179" y="4694"/>
                  </a:lnTo>
                  <a:lnTo>
                    <a:pt x="1198" y="4733"/>
                  </a:lnTo>
                  <a:lnTo>
                    <a:pt x="1218" y="4772"/>
                  </a:lnTo>
                  <a:lnTo>
                    <a:pt x="1238" y="4812"/>
                  </a:lnTo>
                  <a:lnTo>
                    <a:pt x="1259" y="4849"/>
                  </a:lnTo>
                  <a:lnTo>
                    <a:pt x="774" y="4849"/>
                  </a:lnTo>
                  <a:lnTo>
                    <a:pt x="774" y="2135"/>
                  </a:lnTo>
                  <a:lnTo>
                    <a:pt x="2185" y="2135"/>
                  </a:lnTo>
                  <a:lnTo>
                    <a:pt x="2185" y="4849"/>
                  </a:lnTo>
                  <a:lnTo>
                    <a:pt x="1780" y="4849"/>
                  </a:lnTo>
                  <a:lnTo>
                    <a:pt x="1801" y="4812"/>
                  </a:lnTo>
                  <a:lnTo>
                    <a:pt x="1821" y="4772"/>
                  </a:lnTo>
                  <a:lnTo>
                    <a:pt x="1841" y="4733"/>
                  </a:lnTo>
                  <a:lnTo>
                    <a:pt x="1859" y="4694"/>
                  </a:lnTo>
                  <a:lnTo>
                    <a:pt x="1876" y="4653"/>
                  </a:lnTo>
                  <a:lnTo>
                    <a:pt x="1892" y="4611"/>
                  </a:lnTo>
                  <a:lnTo>
                    <a:pt x="1905" y="4568"/>
                  </a:lnTo>
                  <a:lnTo>
                    <a:pt x="1917" y="4523"/>
                  </a:lnTo>
                  <a:lnTo>
                    <a:pt x="1927" y="4478"/>
                  </a:lnTo>
                  <a:lnTo>
                    <a:pt x="1935" y="4432"/>
                  </a:lnTo>
                  <a:lnTo>
                    <a:pt x="1938" y="4407"/>
                  </a:lnTo>
                  <a:lnTo>
                    <a:pt x="1941" y="4383"/>
                  </a:lnTo>
                  <a:lnTo>
                    <a:pt x="1942" y="4359"/>
                  </a:lnTo>
                  <a:lnTo>
                    <a:pt x="1943" y="4333"/>
                  </a:lnTo>
                  <a:lnTo>
                    <a:pt x="1943" y="4308"/>
                  </a:lnTo>
                  <a:lnTo>
                    <a:pt x="1942" y="4281"/>
                  </a:lnTo>
                  <a:lnTo>
                    <a:pt x="1941" y="4255"/>
                  </a:lnTo>
                  <a:lnTo>
                    <a:pt x="1938" y="4228"/>
                  </a:lnTo>
                  <a:lnTo>
                    <a:pt x="1936" y="4201"/>
                  </a:lnTo>
                  <a:lnTo>
                    <a:pt x="1932" y="4173"/>
                  </a:lnTo>
                  <a:lnTo>
                    <a:pt x="1927" y="4144"/>
                  </a:lnTo>
                  <a:lnTo>
                    <a:pt x="1922" y="4116"/>
                  </a:lnTo>
                  <a:lnTo>
                    <a:pt x="1694" y="3977"/>
                  </a:lnTo>
                  <a:lnTo>
                    <a:pt x="1745" y="3911"/>
                  </a:lnTo>
                  <a:lnTo>
                    <a:pt x="1694" y="3830"/>
                  </a:lnTo>
                  <a:lnTo>
                    <a:pt x="1771" y="3265"/>
                  </a:lnTo>
                  <a:lnTo>
                    <a:pt x="1597" y="3265"/>
                  </a:lnTo>
                  <a:close/>
                  <a:moveTo>
                    <a:pt x="4819" y="863"/>
                  </a:moveTo>
                  <a:lnTo>
                    <a:pt x="4819" y="1057"/>
                  </a:lnTo>
                  <a:lnTo>
                    <a:pt x="3585" y="1057"/>
                  </a:lnTo>
                  <a:lnTo>
                    <a:pt x="3585" y="863"/>
                  </a:lnTo>
                  <a:lnTo>
                    <a:pt x="4819" y="863"/>
                  </a:lnTo>
                  <a:close/>
                  <a:moveTo>
                    <a:pt x="5002" y="1108"/>
                  </a:moveTo>
                  <a:lnTo>
                    <a:pt x="5002" y="1379"/>
                  </a:lnTo>
                  <a:lnTo>
                    <a:pt x="3769" y="1379"/>
                  </a:lnTo>
                  <a:lnTo>
                    <a:pt x="3769" y="1108"/>
                  </a:lnTo>
                  <a:lnTo>
                    <a:pt x="5002" y="1108"/>
                  </a:lnTo>
                  <a:close/>
                  <a:moveTo>
                    <a:pt x="4891" y="1429"/>
                  </a:moveTo>
                  <a:lnTo>
                    <a:pt x="4891" y="1623"/>
                  </a:lnTo>
                  <a:lnTo>
                    <a:pt x="3657" y="1623"/>
                  </a:lnTo>
                  <a:lnTo>
                    <a:pt x="3657" y="1429"/>
                  </a:lnTo>
                  <a:lnTo>
                    <a:pt x="4891" y="1429"/>
                  </a:lnTo>
                  <a:close/>
                  <a:moveTo>
                    <a:pt x="4977" y="1659"/>
                  </a:moveTo>
                  <a:lnTo>
                    <a:pt x="4977" y="1853"/>
                  </a:lnTo>
                  <a:lnTo>
                    <a:pt x="3743" y="1853"/>
                  </a:lnTo>
                  <a:lnTo>
                    <a:pt x="3743" y="1659"/>
                  </a:lnTo>
                  <a:lnTo>
                    <a:pt x="4977" y="1659"/>
                  </a:lnTo>
                  <a:close/>
                  <a:moveTo>
                    <a:pt x="1643" y="596"/>
                  </a:moveTo>
                  <a:lnTo>
                    <a:pt x="1833" y="561"/>
                  </a:lnTo>
                  <a:lnTo>
                    <a:pt x="2061" y="1773"/>
                  </a:lnTo>
                  <a:lnTo>
                    <a:pt x="1871" y="1809"/>
                  </a:lnTo>
                  <a:lnTo>
                    <a:pt x="1643" y="596"/>
                  </a:lnTo>
                  <a:close/>
                  <a:moveTo>
                    <a:pt x="1388" y="596"/>
                  </a:moveTo>
                  <a:lnTo>
                    <a:pt x="1579" y="561"/>
                  </a:lnTo>
                  <a:lnTo>
                    <a:pt x="1807" y="1773"/>
                  </a:lnTo>
                  <a:lnTo>
                    <a:pt x="1616" y="1809"/>
                  </a:lnTo>
                  <a:lnTo>
                    <a:pt x="1388" y="596"/>
                  </a:lnTo>
                  <a:close/>
                  <a:moveTo>
                    <a:pt x="1134" y="596"/>
                  </a:moveTo>
                  <a:lnTo>
                    <a:pt x="1324" y="561"/>
                  </a:lnTo>
                  <a:lnTo>
                    <a:pt x="1551" y="1773"/>
                  </a:lnTo>
                  <a:lnTo>
                    <a:pt x="1361" y="1809"/>
                  </a:lnTo>
                  <a:lnTo>
                    <a:pt x="1134" y="596"/>
                  </a:lnTo>
                  <a:close/>
                  <a:moveTo>
                    <a:pt x="884" y="568"/>
                  </a:moveTo>
                  <a:lnTo>
                    <a:pt x="1077" y="568"/>
                  </a:lnTo>
                  <a:lnTo>
                    <a:pt x="1077" y="1802"/>
                  </a:lnTo>
                  <a:lnTo>
                    <a:pt x="884" y="1802"/>
                  </a:lnTo>
                  <a:lnTo>
                    <a:pt x="884" y="568"/>
                  </a:lnTo>
                  <a:close/>
                  <a:moveTo>
                    <a:pt x="3540" y="2418"/>
                  </a:moveTo>
                  <a:lnTo>
                    <a:pt x="3807" y="2354"/>
                  </a:lnTo>
                  <a:lnTo>
                    <a:pt x="4033" y="3306"/>
                  </a:lnTo>
                  <a:lnTo>
                    <a:pt x="3765" y="3369"/>
                  </a:lnTo>
                  <a:lnTo>
                    <a:pt x="3540" y="2418"/>
                  </a:lnTo>
                  <a:close/>
                  <a:moveTo>
                    <a:pt x="3622" y="2531"/>
                  </a:moveTo>
                  <a:lnTo>
                    <a:pt x="3639" y="2606"/>
                  </a:lnTo>
                  <a:lnTo>
                    <a:pt x="3791" y="2570"/>
                  </a:lnTo>
                  <a:lnTo>
                    <a:pt x="3773" y="2496"/>
                  </a:lnTo>
                  <a:lnTo>
                    <a:pt x="3622" y="2531"/>
                  </a:lnTo>
                  <a:close/>
                  <a:moveTo>
                    <a:pt x="3739" y="3028"/>
                  </a:moveTo>
                  <a:lnTo>
                    <a:pt x="3776" y="3184"/>
                  </a:lnTo>
                  <a:lnTo>
                    <a:pt x="3928" y="3148"/>
                  </a:lnTo>
                  <a:lnTo>
                    <a:pt x="3890" y="2991"/>
                  </a:lnTo>
                  <a:lnTo>
                    <a:pt x="3739" y="3028"/>
                  </a:lnTo>
                  <a:close/>
                  <a:moveTo>
                    <a:pt x="3193" y="2418"/>
                  </a:moveTo>
                  <a:lnTo>
                    <a:pt x="3418" y="3369"/>
                  </a:lnTo>
                  <a:lnTo>
                    <a:pt x="3687" y="3306"/>
                  </a:lnTo>
                  <a:lnTo>
                    <a:pt x="3461" y="2354"/>
                  </a:lnTo>
                  <a:lnTo>
                    <a:pt x="3193" y="2418"/>
                  </a:lnTo>
                  <a:close/>
                  <a:moveTo>
                    <a:pt x="3276" y="2531"/>
                  </a:moveTo>
                  <a:lnTo>
                    <a:pt x="3426" y="2496"/>
                  </a:lnTo>
                  <a:lnTo>
                    <a:pt x="3444" y="2570"/>
                  </a:lnTo>
                  <a:lnTo>
                    <a:pt x="3292" y="2606"/>
                  </a:lnTo>
                  <a:lnTo>
                    <a:pt x="3276" y="2531"/>
                  </a:lnTo>
                  <a:close/>
                  <a:moveTo>
                    <a:pt x="3393" y="3028"/>
                  </a:moveTo>
                  <a:lnTo>
                    <a:pt x="3429" y="3184"/>
                  </a:lnTo>
                  <a:lnTo>
                    <a:pt x="3581" y="3148"/>
                  </a:lnTo>
                  <a:lnTo>
                    <a:pt x="3544" y="2991"/>
                  </a:lnTo>
                  <a:lnTo>
                    <a:pt x="3393" y="3028"/>
                  </a:lnTo>
                  <a:close/>
                  <a:moveTo>
                    <a:pt x="2841" y="2418"/>
                  </a:moveTo>
                  <a:lnTo>
                    <a:pt x="3109" y="2354"/>
                  </a:lnTo>
                  <a:lnTo>
                    <a:pt x="3335" y="3306"/>
                  </a:lnTo>
                  <a:lnTo>
                    <a:pt x="3067" y="3369"/>
                  </a:lnTo>
                  <a:lnTo>
                    <a:pt x="2841" y="2418"/>
                  </a:lnTo>
                  <a:close/>
                  <a:moveTo>
                    <a:pt x="2923" y="2531"/>
                  </a:moveTo>
                  <a:lnTo>
                    <a:pt x="2941" y="2606"/>
                  </a:lnTo>
                  <a:lnTo>
                    <a:pt x="3092" y="2570"/>
                  </a:lnTo>
                  <a:lnTo>
                    <a:pt x="3075" y="2496"/>
                  </a:lnTo>
                  <a:lnTo>
                    <a:pt x="2923" y="2531"/>
                  </a:lnTo>
                  <a:close/>
                  <a:moveTo>
                    <a:pt x="3041" y="3028"/>
                  </a:moveTo>
                  <a:lnTo>
                    <a:pt x="3192" y="2991"/>
                  </a:lnTo>
                  <a:lnTo>
                    <a:pt x="3229" y="3148"/>
                  </a:lnTo>
                  <a:lnTo>
                    <a:pt x="3078" y="3184"/>
                  </a:lnTo>
                  <a:lnTo>
                    <a:pt x="3041" y="3028"/>
                  </a:lnTo>
                  <a:close/>
                  <a:moveTo>
                    <a:pt x="2553" y="2372"/>
                  </a:moveTo>
                  <a:lnTo>
                    <a:pt x="2828" y="2372"/>
                  </a:lnTo>
                  <a:lnTo>
                    <a:pt x="2828" y="3352"/>
                  </a:lnTo>
                  <a:lnTo>
                    <a:pt x="2553" y="3352"/>
                  </a:lnTo>
                  <a:lnTo>
                    <a:pt x="2553" y="2372"/>
                  </a:lnTo>
                  <a:close/>
                  <a:moveTo>
                    <a:pt x="2606" y="2503"/>
                  </a:moveTo>
                  <a:lnTo>
                    <a:pt x="2606" y="2579"/>
                  </a:lnTo>
                  <a:lnTo>
                    <a:pt x="2762" y="2579"/>
                  </a:lnTo>
                  <a:lnTo>
                    <a:pt x="2762" y="2503"/>
                  </a:lnTo>
                  <a:lnTo>
                    <a:pt x="2606" y="2503"/>
                  </a:lnTo>
                  <a:close/>
                  <a:moveTo>
                    <a:pt x="2606" y="3012"/>
                  </a:moveTo>
                  <a:lnTo>
                    <a:pt x="2606" y="3173"/>
                  </a:lnTo>
                  <a:lnTo>
                    <a:pt x="2762" y="3173"/>
                  </a:lnTo>
                  <a:lnTo>
                    <a:pt x="2762" y="3012"/>
                  </a:lnTo>
                  <a:lnTo>
                    <a:pt x="2606" y="3012"/>
                  </a:lnTo>
                  <a:close/>
                  <a:moveTo>
                    <a:pt x="5555" y="151"/>
                  </a:moveTo>
                  <a:lnTo>
                    <a:pt x="5555" y="374"/>
                  </a:lnTo>
                  <a:lnTo>
                    <a:pt x="5555" y="4849"/>
                  </a:lnTo>
                  <a:lnTo>
                    <a:pt x="5871" y="4849"/>
                  </a:lnTo>
                  <a:lnTo>
                    <a:pt x="5871" y="5585"/>
                  </a:lnTo>
                  <a:lnTo>
                    <a:pt x="0" y="5585"/>
                  </a:lnTo>
                  <a:lnTo>
                    <a:pt x="0" y="4849"/>
                  </a:lnTo>
                  <a:lnTo>
                    <a:pt x="326" y="4849"/>
                  </a:lnTo>
                  <a:lnTo>
                    <a:pt x="326" y="374"/>
                  </a:lnTo>
                  <a:lnTo>
                    <a:pt x="326" y="151"/>
                  </a:lnTo>
                  <a:lnTo>
                    <a:pt x="326" y="0"/>
                  </a:lnTo>
                  <a:lnTo>
                    <a:pt x="5555" y="0"/>
                  </a:lnTo>
                  <a:lnTo>
                    <a:pt x="5555" y="151"/>
                  </a:lnTo>
                  <a:close/>
                  <a:moveTo>
                    <a:pt x="2409" y="2135"/>
                  </a:moveTo>
                  <a:lnTo>
                    <a:pt x="2409" y="3385"/>
                  </a:lnTo>
                  <a:lnTo>
                    <a:pt x="5107" y="3385"/>
                  </a:lnTo>
                  <a:lnTo>
                    <a:pt x="5107" y="2135"/>
                  </a:lnTo>
                  <a:lnTo>
                    <a:pt x="2409" y="2135"/>
                  </a:lnTo>
                  <a:close/>
                  <a:moveTo>
                    <a:pt x="2409" y="3609"/>
                  </a:moveTo>
                  <a:lnTo>
                    <a:pt x="2409" y="4849"/>
                  </a:lnTo>
                  <a:lnTo>
                    <a:pt x="5107" y="4849"/>
                  </a:lnTo>
                  <a:lnTo>
                    <a:pt x="5107" y="3609"/>
                  </a:lnTo>
                  <a:lnTo>
                    <a:pt x="2409" y="36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square" lIns="91440" tIns="45720" rIns="91440" bIns="45720" anchor="ctr">
              <a:normAutofit fontScale="62500" lnSpcReduction="20000"/>
            </a:bodyPr>
            <a:lstStyle/>
            <a:p>
              <a:pPr algn="ctr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4097244" y="1638898"/>
            <a:ext cx="591847" cy="591847"/>
            <a:chOff x="6678912" y="2511360"/>
            <a:chExt cx="1439232" cy="1439232"/>
          </a:xfrm>
        </p:grpSpPr>
        <p:sp>
          <p:nvSpPr>
            <p:cNvPr id="31" name="îṣ1iďê"/>
            <p:cNvSpPr/>
            <p:nvPr/>
          </p:nvSpPr>
          <p:spPr bwMode="auto">
            <a:xfrm rot="2700000">
              <a:off x="6678912" y="2511360"/>
              <a:ext cx="1439232" cy="1439232"/>
            </a:xfrm>
            <a:prstGeom prst="roundRect">
              <a:avLst>
                <a:gd name="adj" fmla="val 4945"/>
              </a:avLst>
            </a:prstGeom>
            <a:solidFill>
              <a:srgbClr val="D71418"/>
            </a:solidFill>
            <a:ln w="19050">
              <a:solidFill>
                <a:schemeClr val="bg1"/>
              </a:solidFill>
              <a:round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</a:p>
          </p:txBody>
        </p:sp>
        <p:sp>
          <p:nvSpPr>
            <p:cNvPr id="32" name="ïsļíďe"/>
            <p:cNvSpPr/>
            <p:nvPr/>
          </p:nvSpPr>
          <p:spPr bwMode="auto">
            <a:xfrm>
              <a:off x="7092179" y="2939434"/>
              <a:ext cx="612698" cy="583084"/>
            </a:xfrm>
            <a:custGeom>
              <a:avLst/>
              <a:gdLst>
                <a:gd name="T0" fmla="*/ 0 w 3951"/>
                <a:gd name="T1" fmla="*/ 1583116 h 3950"/>
                <a:gd name="T2" fmla="*/ 108452 w 3951"/>
                <a:gd name="T3" fmla="*/ 1477575 h 3950"/>
                <a:gd name="T4" fmla="*/ 1692401 w 3951"/>
                <a:gd name="T5" fmla="*/ 1477575 h 3950"/>
                <a:gd name="T6" fmla="*/ 1800397 w 3951"/>
                <a:gd name="T7" fmla="*/ 1583116 h 3950"/>
                <a:gd name="T8" fmla="*/ 756431 w 3951"/>
                <a:gd name="T9" fmla="*/ 771741 h 3950"/>
                <a:gd name="T10" fmla="*/ 1044422 w 3951"/>
                <a:gd name="T11" fmla="*/ 771741 h 3950"/>
                <a:gd name="T12" fmla="*/ 1512406 w 3951"/>
                <a:gd name="T13" fmla="*/ 771741 h 3950"/>
                <a:gd name="T14" fmla="*/ 1512406 w 3951"/>
                <a:gd name="T15" fmla="*/ 1547936 h 3950"/>
                <a:gd name="T16" fmla="*/ 1044422 w 3951"/>
                <a:gd name="T17" fmla="*/ 1547936 h 3950"/>
                <a:gd name="T18" fmla="*/ 756431 w 3951"/>
                <a:gd name="T19" fmla="*/ 1547936 h 3950"/>
                <a:gd name="T20" fmla="*/ 288446 w 3951"/>
                <a:gd name="T21" fmla="*/ 1547936 h 3950"/>
                <a:gd name="T22" fmla="*/ 288446 w 3951"/>
                <a:gd name="T23" fmla="*/ 771741 h 3950"/>
                <a:gd name="T24" fmla="*/ 1296413 w 3951"/>
                <a:gd name="T25" fmla="*/ 1512755 h 3950"/>
                <a:gd name="T26" fmla="*/ 1296413 w 3951"/>
                <a:gd name="T27" fmla="*/ 1301673 h 3950"/>
                <a:gd name="T28" fmla="*/ 1512406 w 3951"/>
                <a:gd name="T29" fmla="*/ 1266493 h 3950"/>
                <a:gd name="T30" fmla="*/ 1296413 w 3951"/>
                <a:gd name="T31" fmla="*/ 1266493 h 3950"/>
                <a:gd name="T32" fmla="*/ 1512406 w 3951"/>
                <a:gd name="T33" fmla="*/ 806922 h 3950"/>
                <a:gd name="T34" fmla="*/ 1044422 w 3951"/>
                <a:gd name="T35" fmla="*/ 1512755 h 3950"/>
                <a:gd name="T36" fmla="*/ 1044422 w 3951"/>
                <a:gd name="T37" fmla="*/ 1301673 h 3950"/>
                <a:gd name="T38" fmla="*/ 1260415 w 3951"/>
                <a:gd name="T39" fmla="*/ 1266493 h 3950"/>
                <a:gd name="T40" fmla="*/ 1044422 w 3951"/>
                <a:gd name="T41" fmla="*/ 1266493 h 3950"/>
                <a:gd name="T42" fmla="*/ 1260415 w 3951"/>
                <a:gd name="T43" fmla="*/ 806922 h 3950"/>
                <a:gd name="T44" fmla="*/ 792430 w 3951"/>
                <a:gd name="T45" fmla="*/ 1512755 h 3950"/>
                <a:gd name="T46" fmla="*/ 792430 w 3951"/>
                <a:gd name="T47" fmla="*/ 1301673 h 3950"/>
                <a:gd name="T48" fmla="*/ 1008423 w 3951"/>
                <a:gd name="T49" fmla="*/ 1266493 h 3950"/>
                <a:gd name="T50" fmla="*/ 792430 w 3951"/>
                <a:gd name="T51" fmla="*/ 1266493 h 3950"/>
                <a:gd name="T52" fmla="*/ 1008423 w 3951"/>
                <a:gd name="T53" fmla="*/ 806922 h 3950"/>
                <a:gd name="T54" fmla="*/ 540438 w 3951"/>
                <a:gd name="T55" fmla="*/ 1512755 h 3950"/>
                <a:gd name="T56" fmla="*/ 540438 w 3951"/>
                <a:gd name="T57" fmla="*/ 1301673 h 3950"/>
                <a:gd name="T58" fmla="*/ 756431 w 3951"/>
                <a:gd name="T59" fmla="*/ 1266493 h 3950"/>
                <a:gd name="T60" fmla="*/ 540438 w 3951"/>
                <a:gd name="T61" fmla="*/ 1266493 h 3950"/>
                <a:gd name="T62" fmla="*/ 756431 w 3951"/>
                <a:gd name="T63" fmla="*/ 806922 h 3950"/>
                <a:gd name="T64" fmla="*/ 288446 w 3951"/>
                <a:gd name="T65" fmla="*/ 1512755 h 3950"/>
                <a:gd name="T66" fmla="*/ 288446 w 3951"/>
                <a:gd name="T67" fmla="*/ 1301673 h 3950"/>
                <a:gd name="T68" fmla="*/ 504439 w 3951"/>
                <a:gd name="T69" fmla="*/ 1266493 h 3950"/>
                <a:gd name="T70" fmla="*/ 288446 w 3951"/>
                <a:gd name="T71" fmla="*/ 1266493 h 3950"/>
                <a:gd name="T72" fmla="*/ 504439 w 3951"/>
                <a:gd name="T73" fmla="*/ 806922 h 3950"/>
                <a:gd name="T74" fmla="*/ 0 w 3951"/>
                <a:gd name="T75" fmla="*/ 316623 h 3950"/>
                <a:gd name="T76" fmla="*/ 252447 w 3951"/>
                <a:gd name="T77" fmla="*/ 492525 h 3950"/>
                <a:gd name="T78" fmla="*/ 1260415 w 3951"/>
                <a:gd name="T79" fmla="*/ 140721 h 3950"/>
                <a:gd name="T80" fmla="*/ 1548405 w 3951"/>
                <a:gd name="T81" fmla="*/ 140721 h 3950"/>
                <a:gd name="T82" fmla="*/ 1800397 w 3951"/>
                <a:gd name="T83" fmla="*/ 703607 h 3950"/>
                <a:gd name="T84" fmla="*/ 1296413 w 3951"/>
                <a:gd name="T85" fmla="*/ 105541 h 3950"/>
                <a:gd name="T86" fmla="*/ 1512406 w 3951"/>
                <a:gd name="T87" fmla="*/ 457345 h 3950"/>
                <a:gd name="T88" fmla="*/ 288446 w 3951"/>
                <a:gd name="T89" fmla="*/ 105541 h 3950"/>
                <a:gd name="T90" fmla="*/ 504439 w 3951"/>
                <a:gd name="T91" fmla="*/ 457345 h 395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3951" h="3950">
                  <a:moveTo>
                    <a:pt x="3556" y="3950"/>
                  </a:moveTo>
                  <a:cubicBezTo>
                    <a:pt x="396" y="3950"/>
                    <a:pt x="396" y="3950"/>
                    <a:pt x="396" y="3950"/>
                  </a:cubicBezTo>
                  <a:cubicBezTo>
                    <a:pt x="177" y="3950"/>
                    <a:pt x="0" y="3773"/>
                    <a:pt x="0" y="3555"/>
                  </a:cubicBezTo>
                  <a:cubicBezTo>
                    <a:pt x="0" y="1738"/>
                    <a:pt x="0" y="1738"/>
                    <a:pt x="0" y="1738"/>
                  </a:cubicBezTo>
                  <a:cubicBezTo>
                    <a:pt x="244" y="1738"/>
                    <a:pt x="244" y="1738"/>
                    <a:pt x="244" y="1738"/>
                  </a:cubicBezTo>
                  <a:cubicBezTo>
                    <a:pt x="243" y="2424"/>
                    <a:pt x="238" y="3318"/>
                    <a:pt x="238" y="3318"/>
                  </a:cubicBezTo>
                  <a:cubicBezTo>
                    <a:pt x="238" y="3536"/>
                    <a:pt x="494" y="3713"/>
                    <a:pt x="712" y="3713"/>
                  </a:cubicBezTo>
                  <a:cubicBezTo>
                    <a:pt x="3240" y="3713"/>
                    <a:pt x="3240" y="3713"/>
                    <a:pt x="3240" y="3713"/>
                  </a:cubicBezTo>
                  <a:cubicBezTo>
                    <a:pt x="3458" y="3713"/>
                    <a:pt x="3714" y="3536"/>
                    <a:pt x="3714" y="3318"/>
                  </a:cubicBezTo>
                  <a:cubicBezTo>
                    <a:pt x="3714" y="3318"/>
                    <a:pt x="3709" y="2404"/>
                    <a:pt x="3707" y="1738"/>
                  </a:cubicBezTo>
                  <a:cubicBezTo>
                    <a:pt x="3951" y="1738"/>
                    <a:pt x="3951" y="1738"/>
                    <a:pt x="3951" y="1738"/>
                  </a:cubicBezTo>
                  <a:cubicBezTo>
                    <a:pt x="3951" y="3555"/>
                    <a:pt x="3951" y="3555"/>
                    <a:pt x="3951" y="3555"/>
                  </a:cubicBezTo>
                  <a:cubicBezTo>
                    <a:pt x="3951" y="3773"/>
                    <a:pt x="3774" y="3950"/>
                    <a:pt x="3556" y="3950"/>
                  </a:cubicBezTo>
                  <a:close/>
                  <a:moveTo>
                    <a:pt x="1186" y="1733"/>
                  </a:moveTo>
                  <a:cubicBezTo>
                    <a:pt x="1660" y="1733"/>
                    <a:pt x="1660" y="1733"/>
                    <a:pt x="1660" y="1733"/>
                  </a:cubicBezTo>
                  <a:cubicBezTo>
                    <a:pt x="1739" y="1733"/>
                    <a:pt x="1739" y="1733"/>
                    <a:pt x="1739" y="1733"/>
                  </a:cubicBezTo>
                  <a:cubicBezTo>
                    <a:pt x="2213" y="1733"/>
                    <a:pt x="2213" y="1733"/>
                    <a:pt x="2213" y="1733"/>
                  </a:cubicBezTo>
                  <a:cubicBezTo>
                    <a:pt x="2292" y="1733"/>
                    <a:pt x="2292" y="1733"/>
                    <a:pt x="2292" y="1733"/>
                  </a:cubicBezTo>
                  <a:cubicBezTo>
                    <a:pt x="2766" y="1733"/>
                    <a:pt x="2766" y="1733"/>
                    <a:pt x="2766" y="1733"/>
                  </a:cubicBezTo>
                  <a:cubicBezTo>
                    <a:pt x="2845" y="1733"/>
                    <a:pt x="2845" y="1733"/>
                    <a:pt x="2845" y="1733"/>
                  </a:cubicBezTo>
                  <a:cubicBezTo>
                    <a:pt x="3319" y="1733"/>
                    <a:pt x="3319" y="1733"/>
                    <a:pt x="3319" y="1733"/>
                  </a:cubicBezTo>
                  <a:cubicBezTo>
                    <a:pt x="3398" y="1733"/>
                    <a:pt x="3398" y="1733"/>
                    <a:pt x="3398" y="1733"/>
                  </a:cubicBezTo>
                  <a:cubicBezTo>
                    <a:pt x="3398" y="3476"/>
                    <a:pt x="3398" y="3476"/>
                    <a:pt x="3398" y="3476"/>
                  </a:cubicBezTo>
                  <a:cubicBezTo>
                    <a:pt x="3319" y="3476"/>
                    <a:pt x="3319" y="3476"/>
                    <a:pt x="3319" y="3476"/>
                  </a:cubicBezTo>
                  <a:cubicBezTo>
                    <a:pt x="2845" y="3476"/>
                    <a:pt x="2845" y="3476"/>
                    <a:pt x="2845" y="3476"/>
                  </a:cubicBezTo>
                  <a:cubicBezTo>
                    <a:pt x="2766" y="3476"/>
                    <a:pt x="2766" y="3476"/>
                    <a:pt x="2766" y="3476"/>
                  </a:cubicBezTo>
                  <a:cubicBezTo>
                    <a:pt x="2292" y="3476"/>
                    <a:pt x="2292" y="3476"/>
                    <a:pt x="2292" y="3476"/>
                  </a:cubicBezTo>
                  <a:cubicBezTo>
                    <a:pt x="2213" y="3476"/>
                    <a:pt x="2213" y="3476"/>
                    <a:pt x="2213" y="3476"/>
                  </a:cubicBezTo>
                  <a:cubicBezTo>
                    <a:pt x="1739" y="3476"/>
                    <a:pt x="1739" y="3476"/>
                    <a:pt x="1739" y="3476"/>
                  </a:cubicBezTo>
                  <a:cubicBezTo>
                    <a:pt x="1660" y="3476"/>
                    <a:pt x="1660" y="3476"/>
                    <a:pt x="1660" y="3476"/>
                  </a:cubicBezTo>
                  <a:cubicBezTo>
                    <a:pt x="1186" y="3476"/>
                    <a:pt x="1186" y="3476"/>
                    <a:pt x="1186" y="3476"/>
                  </a:cubicBezTo>
                  <a:cubicBezTo>
                    <a:pt x="1107" y="3476"/>
                    <a:pt x="1107" y="3476"/>
                    <a:pt x="1107" y="3476"/>
                  </a:cubicBezTo>
                  <a:cubicBezTo>
                    <a:pt x="633" y="3476"/>
                    <a:pt x="633" y="3476"/>
                    <a:pt x="633" y="3476"/>
                  </a:cubicBezTo>
                  <a:cubicBezTo>
                    <a:pt x="554" y="3476"/>
                    <a:pt x="554" y="3476"/>
                    <a:pt x="554" y="3476"/>
                  </a:cubicBezTo>
                  <a:cubicBezTo>
                    <a:pt x="554" y="1733"/>
                    <a:pt x="554" y="1733"/>
                    <a:pt x="554" y="1733"/>
                  </a:cubicBezTo>
                  <a:cubicBezTo>
                    <a:pt x="633" y="1733"/>
                    <a:pt x="633" y="1733"/>
                    <a:pt x="633" y="1733"/>
                  </a:cubicBezTo>
                  <a:cubicBezTo>
                    <a:pt x="1107" y="1733"/>
                    <a:pt x="1107" y="1733"/>
                    <a:pt x="1107" y="1733"/>
                  </a:cubicBezTo>
                  <a:lnTo>
                    <a:pt x="1186" y="1733"/>
                  </a:lnTo>
                  <a:close/>
                  <a:moveTo>
                    <a:pt x="2845" y="3397"/>
                  </a:moveTo>
                  <a:cubicBezTo>
                    <a:pt x="3319" y="3397"/>
                    <a:pt x="3319" y="3397"/>
                    <a:pt x="3319" y="3397"/>
                  </a:cubicBezTo>
                  <a:cubicBezTo>
                    <a:pt x="3319" y="2923"/>
                    <a:pt x="3319" y="2923"/>
                    <a:pt x="3319" y="2923"/>
                  </a:cubicBezTo>
                  <a:cubicBezTo>
                    <a:pt x="2845" y="2923"/>
                    <a:pt x="2845" y="2923"/>
                    <a:pt x="2845" y="2923"/>
                  </a:cubicBezTo>
                  <a:lnTo>
                    <a:pt x="2845" y="3397"/>
                  </a:lnTo>
                  <a:close/>
                  <a:moveTo>
                    <a:pt x="2845" y="2844"/>
                  </a:moveTo>
                  <a:cubicBezTo>
                    <a:pt x="3319" y="2844"/>
                    <a:pt x="3319" y="2844"/>
                    <a:pt x="3319" y="2844"/>
                  </a:cubicBezTo>
                  <a:cubicBezTo>
                    <a:pt x="3319" y="2370"/>
                    <a:pt x="3319" y="2370"/>
                    <a:pt x="3319" y="2370"/>
                  </a:cubicBezTo>
                  <a:cubicBezTo>
                    <a:pt x="2845" y="2370"/>
                    <a:pt x="2845" y="2370"/>
                    <a:pt x="2845" y="2370"/>
                  </a:cubicBezTo>
                  <a:lnTo>
                    <a:pt x="2845" y="2844"/>
                  </a:lnTo>
                  <a:close/>
                  <a:moveTo>
                    <a:pt x="2845" y="2291"/>
                  </a:moveTo>
                  <a:cubicBezTo>
                    <a:pt x="3319" y="2291"/>
                    <a:pt x="3319" y="2291"/>
                    <a:pt x="3319" y="2291"/>
                  </a:cubicBezTo>
                  <a:cubicBezTo>
                    <a:pt x="3319" y="1812"/>
                    <a:pt x="3319" y="1812"/>
                    <a:pt x="3319" y="1812"/>
                  </a:cubicBezTo>
                  <a:cubicBezTo>
                    <a:pt x="2845" y="1812"/>
                    <a:pt x="2845" y="1812"/>
                    <a:pt x="2845" y="1812"/>
                  </a:cubicBezTo>
                  <a:lnTo>
                    <a:pt x="2845" y="2291"/>
                  </a:lnTo>
                  <a:close/>
                  <a:moveTo>
                    <a:pt x="2292" y="3397"/>
                  </a:moveTo>
                  <a:cubicBezTo>
                    <a:pt x="2766" y="3397"/>
                    <a:pt x="2766" y="3397"/>
                    <a:pt x="2766" y="3397"/>
                  </a:cubicBezTo>
                  <a:cubicBezTo>
                    <a:pt x="2766" y="2923"/>
                    <a:pt x="2766" y="2923"/>
                    <a:pt x="2766" y="2923"/>
                  </a:cubicBezTo>
                  <a:cubicBezTo>
                    <a:pt x="2292" y="2923"/>
                    <a:pt x="2292" y="2923"/>
                    <a:pt x="2292" y="2923"/>
                  </a:cubicBezTo>
                  <a:lnTo>
                    <a:pt x="2292" y="3397"/>
                  </a:lnTo>
                  <a:close/>
                  <a:moveTo>
                    <a:pt x="2292" y="2844"/>
                  </a:moveTo>
                  <a:cubicBezTo>
                    <a:pt x="2766" y="2844"/>
                    <a:pt x="2766" y="2844"/>
                    <a:pt x="2766" y="2844"/>
                  </a:cubicBezTo>
                  <a:cubicBezTo>
                    <a:pt x="2766" y="2370"/>
                    <a:pt x="2766" y="2370"/>
                    <a:pt x="2766" y="2370"/>
                  </a:cubicBezTo>
                  <a:cubicBezTo>
                    <a:pt x="2292" y="2370"/>
                    <a:pt x="2292" y="2370"/>
                    <a:pt x="2292" y="2370"/>
                  </a:cubicBezTo>
                  <a:lnTo>
                    <a:pt x="2292" y="2844"/>
                  </a:lnTo>
                  <a:close/>
                  <a:moveTo>
                    <a:pt x="2292" y="2291"/>
                  </a:moveTo>
                  <a:cubicBezTo>
                    <a:pt x="2766" y="2291"/>
                    <a:pt x="2766" y="2291"/>
                    <a:pt x="2766" y="2291"/>
                  </a:cubicBezTo>
                  <a:cubicBezTo>
                    <a:pt x="2766" y="1812"/>
                    <a:pt x="2766" y="1812"/>
                    <a:pt x="2766" y="1812"/>
                  </a:cubicBezTo>
                  <a:cubicBezTo>
                    <a:pt x="2292" y="1812"/>
                    <a:pt x="2292" y="1812"/>
                    <a:pt x="2292" y="1812"/>
                  </a:cubicBezTo>
                  <a:lnTo>
                    <a:pt x="2292" y="2291"/>
                  </a:lnTo>
                  <a:close/>
                  <a:moveTo>
                    <a:pt x="1739" y="3397"/>
                  </a:moveTo>
                  <a:cubicBezTo>
                    <a:pt x="2213" y="3397"/>
                    <a:pt x="2213" y="3397"/>
                    <a:pt x="2213" y="3397"/>
                  </a:cubicBezTo>
                  <a:cubicBezTo>
                    <a:pt x="2213" y="2923"/>
                    <a:pt x="2213" y="2923"/>
                    <a:pt x="2213" y="2923"/>
                  </a:cubicBezTo>
                  <a:cubicBezTo>
                    <a:pt x="1739" y="2923"/>
                    <a:pt x="1739" y="2923"/>
                    <a:pt x="1739" y="2923"/>
                  </a:cubicBezTo>
                  <a:lnTo>
                    <a:pt x="1739" y="3397"/>
                  </a:lnTo>
                  <a:close/>
                  <a:moveTo>
                    <a:pt x="1739" y="2844"/>
                  </a:moveTo>
                  <a:cubicBezTo>
                    <a:pt x="2213" y="2844"/>
                    <a:pt x="2213" y="2844"/>
                    <a:pt x="2213" y="2844"/>
                  </a:cubicBezTo>
                  <a:cubicBezTo>
                    <a:pt x="2213" y="2370"/>
                    <a:pt x="2213" y="2370"/>
                    <a:pt x="2213" y="2370"/>
                  </a:cubicBezTo>
                  <a:cubicBezTo>
                    <a:pt x="1739" y="2370"/>
                    <a:pt x="1739" y="2370"/>
                    <a:pt x="1739" y="2370"/>
                  </a:cubicBezTo>
                  <a:lnTo>
                    <a:pt x="1739" y="2844"/>
                  </a:lnTo>
                  <a:close/>
                  <a:moveTo>
                    <a:pt x="1739" y="2291"/>
                  </a:moveTo>
                  <a:cubicBezTo>
                    <a:pt x="2213" y="2291"/>
                    <a:pt x="2213" y="2291"/>
                    <a:pt x="2213" y="2291"/>
                  </a:cubicBezTo>
                  <a:cubicBezTo>
                    <a:pt x="2213" y="1812"/>
                    <a:pt x="2213" y="1812"/>
                    <a:pt x="2213" y="1812"/>
                  </a:cubicBezTo>
                  <a:cubicBezTo>
                    <a:pt x="1739" y="1812"/>
                    <a:pt x="1739" y="1812"/>
                    <a:pt x="1739" y="1812"/>
                  </a:cubicBezTo>
                  <a:lnTo>
                    <a:pt x="1739" y="2291"/>
                  </a:lnTo>
                  <a:close/>
                  <a:moveTo>
                    <a:pt x="1186" y="3397"/>
                  </a:moveTo>
                  <a:cubicBezTo>
                    <a:pt x="1660" y="3397"/>
                    <a:pt x="1660" y="3397"/>
                    <a:pt x="1660" y="3397"/>
                  </a:cubicBezTo>
                  <a:cubicBezTo>
                    <a:pt x="1660" y="2923"/>
                    <a:pt x="1660" y="2923"/>
                    <a:pt x="1660" y="2923"/>
                  </a:cubicBezTo>
                  <a:cubicBezTo>
                    <a:pt x="1186" y="2923"/>
                    <a:pt x="1186" y="2923"/>
                    <a:pt x="1186" y="2923"/>
                  </a:cubicBezTo>
                  <a:lnTo>
                    <a:pt x="1186" y="3397"/>
                  </a:lnTo>
                  <a:close/>
                  <a:moveTo>
                    <a:pt x="1186" y="2844"/>
                  </a:moveTo>
                  <a:cubicBezTo>
                    <a:pt x="1660" y="2844"/>
                    <a:pt x="1660" y="2844"/>
                    <a:pt x="1660" y="2844"/>
                  </a:cubicBezTo>
                  <a:cubicBezTo>
                    <a:pt x="1660" y="2370"/>
                    <a:pt x="1660" y="2370"/>
                    <a:pt x="1660" y="2370"/>
                  </a:cubicBezTo>
                  <a:cubicBezTo>
                    <a:pt x="1186" y="2370"/>
                    <a:pt x="1186" y="2370"/>
                    <a:pt x="1186" y="2370"/>
                  </a:cubicBezTo>
                  <a:lnTo>
                    <a:pt x="1186" y="2844"/>
                  </a:lnTo>
                  <a:close/>
                  <a:moveTo>
                    <a:pt x="1186" y="2291"/>
                  </a:moveTo>
                  <a:cubicBezTo>
                    <a:pt x="1660" y="2291"/>
                    <a:pt x="1660" y="2291"/>
                    <a:pt x="1660" y="2291"/>
                  </a:cubicBezTo>
                  <a:cubicBezTo>
                    <a:pt x="1660" y="1812"/>
                    <a:pt x="1660" y="1812"/>
                    <a:pt x="1660" y="1812"/>
                  </a:cubicBezTo>
                  <a:cubicBezTo>
                    <a:pt x="1186" y="1812"/>
                    <a:pt x="1186" y="1812"/>
                    <a:pt x="1186" y="1812"/>
                  </a:cubicBezTo>
                  <a:lnTo>
                    <a:pt x="1186" y="2291"/>
                  </a:lnTo>
                  <a:close/>
                  <a:moveTo>
                    <a:pt x="633" y="3397"/>
                  </a:moveTo>
                  <a:cubicBezTo>
                    <a:pt x="1107" y="3397"/>
                    <a:pt x="1107" y="3397"/>
                    <a:pt x="1107" y="3397"/>
                  </a:cubicBezTo>
                  <a:cubicBezTo>
                    <a:pt x="1107" y="2923"/>
                    <a:pt x="1107" y="2923"/>
                    <a:pt x="1107" y="2923"/>
                  </a:cubicBezTo>
                  <a:cubicBezTo>
                    <a:pt x="633" y="2923"/>
                    <a:pt x="633" y="2923"/>
                    <a:pt x="633" y="2923"/>
                  </a:cubicBezTo>
                  <a:lnTo>
                    <a:pt x="633" y="3397"/>
                  </a:lnTo>
                  <a:close/>
                  <a:moveTo>
                    <a:pt x="633" y="2844"/>
                  </a:moveTo>
                  <a:cubicBezTo>
                    <a:pt x="1107" y="2844"/>
                    <a:pt x="1107" y="2844"/>
                    <a:pt x="1107" y="2844"/>
                  </a:cubicBezTo>
                  <a:cubicBezTo>
                    <a:pt x="1107" y="2370"/>
                    <a:pt x="1107" y="2370"/>
                    <a:pt x="1107" y="2370"/>
                  </a:cubicBezTo>
                  <a:cubicBezTo>
                    <a:pt x="633" y="2370"/>
                    <a:pt x="633" y="2370"/>
                    <a:pt x="633" y="2370"/>
                  </a:cubicBezTo>
                  <a:lnTo>
                    <a:pt x="633" y="2844"/>
                  </a:lnTo>
                  <a:close/>
                  <a:moveTo>
                    <a:pt x="633" y="2291"/>
                  </a:moveTo>
                  <a:cubicBezTo>
                    <a:pt x="1107" y="2291"/>
                    <a:pt x="1107" y="2291"/>
                    <a:pt x="1107" y="2291"/>
                  </a:cubicBezTo>
                  <a:cubicBezTo>
                    <a:pt x="1107" y="1812"/>
                    <a:pt x="1107" y="1812"/>
                    <a:pt x="1107" y="1812"/>
                  </a:cubicBezTo>
                  <a:cubicBezTo>
                    <a:pt x="633" y="1812"/>
                    <a:pt x="633" y="1812"/>
                    <a:pt x="633" y="1812"/>
                  </a:cubicBezTo>
                  <a:lnTo>
                    <a:pt x="633" y="2291"/>
                  </a:lnTo>
                  <a:close/>
                  <a:moveTo>
                    <a:pt x="0" y="711"/>
                  </a:moveTo>
                  <a:cubicBezTo>
                    <a:pt x="0" y="493"/>
                    <a:pt x="177" y="316"/>
                    <a:pt x="396" y="316"/>
                  </a:cubicBezTo>
                  <a:cubicBezTo>
                    <a:pt x="554" y="316"/>
                    <a:pt x="554" y="316"/>
                    <a:pt x="554" y="316"/>
                  </a:cubicBezTo>
                  <a:cubicBezTo>
                    <a:pt x="554" y="1106"/>
                    <a:pt x="554" y="1106"/>
                    <a:pt x="554" y="1106"/>
                  </a:cubicBezTo>
                  <a:cubicBezTo>
                    <a:pt x="870" y="1106"/>
                    <a:pt x="858" y="1106"/>
                    <a:pt x="1186" y="1106"/>
                  </a:cubicBezTo>
                  <a:cubicBezTo>
                    <a:pt x="1186" y="316"/>
                    <a:pt x="1186" y="316"/>
                    <a:pt x="1186" y="316"/>
                  </a:cubicBezTo>
                  <a:cubicBezTo>
                    <a:pt x="2766" y="316"/>
                    <a:pt x="2766" y="316"/>
                    <a:pt x="2766" y="316"/>
                  </a:cubicBezTo>
                  <a:cubicBezTo>
                    <a:pt x="2766" y="1106"/>
                    <a:pt x="2766" y="1106"/>
                    <a:pt x="2766" y="1106"/>
                  </a:cubicBezTo>
                  <a:cubicBezTo>
                    <a:pt x="3070" y="1106"/>
                    <a:pt x="3070" y="1106"/>
                    <a:pt x="3398" y="1106"/>
                  </a:cubicBezTo>
                  <a:cubicBezTo>
                    <a:pt x="3398" y="316"/>
                    <a:pt x="3398" y="316"/>
                    <a:pt x="3398" y="316"/>
                  </a:cubicBezTo>
                  <a:cubicBezTo>
                    <a:pt x="3556" y="316"/>
                    <a:pt x="3556" y="316"/>
                    <a:pt x="3556" y="316"/>
                  </a:cubicBezTo>
                  <a:cubicBezTo>
                    <a:pt x="3774" y="316"/>
                    <a:pt x="3951" y="493"/>
                    <a:pt x="3951" y="711"/>
                  </a:cubicBezTo>
                  <a:cubicBezTo>
                    <a:pt x="3951" y="1580"/>
                    <a:pt x="3951" y="1580"/>
                    <a:pt x="3951" y="1580"/>
                  </a:cubicBezTo>
                  <a:cubicBezTo>
                    <a:pt x="2260" y="1580"/>
                    <a:pt x="1897" y="1580"/>
                    <a:pt x="0" y="1580"/>
                  </a:cubicBezTo>
                  <a:lnTo>
                    <a:pt x="0" y="711"/>
                  </a:lnTo>
                  <a:close/>
                  <a:moveTo>
                    <a:pt x="2845" y="237"/>
                  </a:moveTo>
                  <a:cubicBezTo>
                    <a:pt x="2845" y="106"/>
                    <a:pt x="2951" y="0"/>
                    <a:pt x="3082" y="0"/>
                  </a:cubicBezTo>
                  <a:cubicBezTo>
                    <a:pt x="3213" y="0"/>
                    <a:pt x="3319" y="106"/>
                    <a:pt x="3319" y="237"/>
                  </a:cubicBezTo>
                  <a:cubicBezTo>
                    <a:pt x="3319" y="1027"/>
                    <a:pt x="3319" y="1027"/>
                    <a:pt x="3319" y="1027"/>
                  </a:cubicBezTo>
                  <a:cubicBezTo>
                    <a:pt x="3319" y="1027"/>
                    <a:pt x="3138" y="1027"/>
                    <a:pt x="2845" y="1027"/>
                  </a:cubicBezTo>
                  <a:cubicBezTo>
                    <a:pt x="2845" y="891"/>
                    <a:pt x="2845" y="237"/>
                    <a:pt x="2845" y="237"/>
                  </a:cubicBezTo>
                  <a:close/>
                  <a:moveTo>
                    <a:pt x="633" y="237"/>
                  </a:moveTo>
                  <a:cubicBezTo>
                    <a:pt x="633" y="106"/>
                    <a:pt x="739" y="0"/>
                    <a:pt x="870" y="0"/>
                  </a:cubicBezTo>
                  <a:cubicBezTo>
                    <a:pt x="1001" y="0"/>
                    <a:pt x="1107" y="106"/>
                    <a:pt x="1107" y="237"/>
                  </a:cubicBezTo>
                  <a:cubicBezTo>
                    <a:pt x="1107" y="1027"/>
                    <a:pt x="1107" y="1027"/>
                    <a:pt x="1107" y="1027"/>
                  </a:cubicBezTo>
                  <a:cubicBezTo>
                    <a:pt x="1107" y="1027"/>
                    <a:pt x="847" y="1027"/>
                    <a:pt x="633" y="1027"/>
                  </a:cubicBezTo>
                  <a:cubicBezTo>
                    <a:pt x="633" y="1072"/>
                    <a:pt x="633" y="237"/>
                    <a:pt x="633" y="23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square" lIns="91440" tIns="45720" rIns="91440" bIns="45720" anchor="ctr">
              <a:normAutofit fontScale="62500" lnSpcReduction="20000"/>
            </a:bodyPr>
            <a:lstStyle/>
            <a:p>
              <a:pPr algn="ctr"/>
            </a:p>
          </p:txBody>
        </p:sp>
      </p:grpSp>
      <p:sp>
        <p:nvSpPr>
          <p:cNvPr id="33" name="文本框 7"/>
          <p:cNvSpPr txBox="1">
            <a:spLocks noChangeArrowheads="1"/>
          </p:cNvSpPr>
          <p:nvPr/>
        </p:nvSpPr>
        <p:spPr bwMode="auto">
          <a:xfrm>
            <a:off x="8825639" y="1728493"/>
            <a:ext cx="1558290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 hangingPunct="0">
              <a:buFontTx/>
              <a:buNone/>
            </a:pPr>
            <a:r>
              <a:rPr lang="en-US" altLang="zh-CN" sz="2000" kern="0" noProof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04.</a:t>
            </a:r>
            <a:r>
              <a:rPr lang="zh-CN" altLang="en-US" sz="2000" kern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主要</a:t>
            </a:r>
            <a:r>
              <a:rPr lang="zh-CN" altLang="en-US" sz="2000" ker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功能</a:t>
            </a:r>
            <a:endParaRPr lang="zh-CN" altLang="en-US" sz="2000" kern="0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文本框 33"/>
          <p:cNvSpPr txBox="1">
            <a:spLocks noChangeArrowheads="1"/>
          </p:cNvSpPr>
          <p:nvPr/>
        </p:nvSpPr>
        <p:spPr bwMode="auto">
          <a:xfrm>
            <a:off x="8825639" y="5005581"/>
            <a:ext cx="1558290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 hangingPunct="0">
              <a:buFontTx/>
              <a:buNone/>
            </a:pPr>
            <a:r>
              <a:rPr lang="en-US" altLang="zh-CN" sz="2000" kern="0" noProof="1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06.</a:t>
            </a:r>
            <a:r>
              <a:rPr lang="zh-CN" altLang="en-US" sz="2000" kern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应用案例</a:t>
            </a:r>
            <a:endParaRPr lang="zh-CN" altLang="en-US" sz="2000" kern="0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文本框 7"/>
          <p:cNvSpPr txBox="1">
            <a:spLocks noChangeArrowheads="1"/>
          </p:cNvSpPr>
          <p:nvPr/>
        </p:nvSpPr>
        <p:spPr bwMode="auto">
          <a:xfrm>
            <a:off x="8825639" y="3367037"/>
            <a:ext cx="1558290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 hangingPunct="0">
              <a:buFontTx/>
              <a:buNone/>
            </a:pPr>
            <a:r>
              <a:rPr lang="en-US" altLang="zh-CN" sz="2000" kern="0" noProof="1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05.</a:t>
            </a:r>
            <a:r>
              <a:rPr lang="zh-CN" altLang="en-US" sz="2000" ker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快速</a:t>
            </a:r>
            <a:r>
              <a:rPr lang="zh-CN" altLang="en-US" sz="2000" kern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入门</a:t>
            </a:r>
            <a:endParaRPr lang="zh-CN" altLang="en-US" sz="2000" kern="0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4857863" y="2104099"/>
            <a:ext cx="1887055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500" dirty="0" smtClean="0">
                <a:solidFill>
                  <a:schemeClr val="bg1">
                    <a:lumMod val="65000"/>
                  </a:schemeClr>
                </a:solidFill>
              </a:rPr>
              <a:t>P</a:t>
            </a:r>
            <a:r>
              <a:rPr lang="zh-CN" altLang="en-US" sz="1500" dirty="0" smtClean="0">
                <a:solidFill>
                  <a:schemeClr val="bg1">
                    <a:lumMod val="65000"/>
                  </a:schemeClr>
                </a:solidFill>
              </a:rPr>
              <a:t>roduct </a:t>
            </a:r>
            <a:r>
              <a:rPr lang="zh-CN" altLang="en-US" sz="1500" dirty="0">
                <a:solidFill>
                  <a:schemeClr val="bg1">
                    <a:lumMod val="65000"/>
                  </a:schemeClr>
                </a:solidFill>
              </a:rPr>
              <a:t>description</a:t>
            </a:r>
            <a:endParaRPr lang="zh-CN" altLang="en-US" sz="15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4857863" y="3742643"/>
            <a:ext cx="1877695" cy="3219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zh-CN" sz="1500" dirty="0" smtClean="0">
                <a:solidFill>
                  <a:schemeClr val="bg1">
                    <a:lumMod val="65000"/>
                  </a:schemeClr>
                </a:solidFill>
                <a:sym typeface="+mn-ea"/>
              </a:rPr>
              <a:t>P</a:t>
            </a:r>
            <a:r>
              <a:rPr lang="zh-CN" altLang="en-US" sz="1500" dirty="0" smtClean="0">
                <a:solidFill>
                  <a:schemeClr val="bg1">
                    <a:lumMod val="65000"/>
                  </a:schemeClr>
                </a:solidFill>
                <a:sym typeface="+mn-ea"/>
              </a:rPr>
              <a:t>roduct </a:t>
            </a:r>
            <a:r>
              <a:rPr lang="en-US" altLang="zh-CN" sz="1500" dirty="0" smtClean="0">
                <a:solidFill>
                  <a:schemeClr val="bg1">
                    <a:lumMod val="65000"/>
                  </a:schemeClr>
                </a:solidFill>
                <a:sym typeface="+mn-ea"/>
              </a:rPr>
              <a:t>advantages</a:t>
            </a:r>
            <a:endParaRPr lang="zh-CN" altLang="en-US" sz="15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4857863" y="5364394"/>
            <a:ext cx="1889125" cy="3219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zh-CN" sz="1500" dirty="0">
                <a:solidFill>
                  <a:schemeClr val="bg1">
                    <a:lumMod val="65000"/>
                  </a:schemeClr>
                </a:solidFill>
                <a:sym typeface="+mn-ea"/>
              </a:rPr>
              <a:t>Application scenario</a:t>
            </a:r>
            <a:endParaRPr lang="zh-CN" altLang="en-US" sz="15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8825638" y="2104099"/>
            <a:ext cx="913765" cy="3219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zh-CN" sz="1500" dirty="0">
                <a:solidFill>
                  <a:schemeClr val="bg1">
                    <a:lumMod val="65000"/>
                  </a:schemeClr>
                </a:solidFill>
                <a:sym typeface="+mn-ea"/>
              </a:rPr>
              <a:t>Function</a:t>
            </a:r>
            <a:endParaRPr lang="zh-CN" altLang="en-US" sz="15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8825638" y="3742643"/>
            <a:ext cx="1092835" cy="5530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zh-CN" sz="1500" dirty="0">
                <a:solidFill>
                  <a:schemeClr val="bg1">
                    <a:lumMod val="65000"/>
                  </a:schemeClr>
                </a:solidFill>
                <a:sym typeface="+mn-ea"/>
              </a:rPr>
              <a:t>Quick start</a:t>
            </a:r>
            <a:endParaRPr lang="zh-CN" altLang="en-US" sz="1500" dirty="0">
              <a:solidFill>
                <a:schemeClr val="bg1">
                  <a:lumMod val="65000"/>
                </a:schemeClr>
              </a:solidFill>
            </a:endParaRPr>
          </a:p>
          <a:p>
            <a:endParaRPr lang="zh-CN" altLang="en-US" sz="15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8825638" y="5364394"/>
            <a:ext cx="1210945" cy="3219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zh-CN" sz="1500" dirty="0">
                <a:solidFill>
                  <a:schemeClr val="bg1">
                    <a:lumMod val="65000"/>
                  </a:schemeClr>
                </a:solidFill>
                <a:sym typeface="+mn-ea"/>
              </a:rPr>
              <a:t>Applications</a:t>
            </a:r>
            <a:r>
              <a:rPr lang="en-US" altLang="zh-CN" sz="1500" dirty="0">
                <a:solidFill>
                  <a:schemeClr val="bg1">
                    <a:lumMod val="65000"/>
                  </a:schemeClr>
                </a:solidFill>
              </a:rPr>
              <a:t> </a:t>
            </a:r>
            <a:endParaRPr lang="zh-CN" altLang="en-US" sz="15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33" grpId="0"/>
      <p:bldP spid="34" grpId="0"/>
      <p:bldP spid="3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203767" y="1851645"/>
            <a:ext cx="2993390" cy="31534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9900" b="1" dirty="0" smtClean="0">
                <a:solidFill>
                  <a:srgbClr val="C00000"/>
                </a:solidFill>
              </a:rPr>
              <a:t>05</a:t>
            </a:r>
            <a:endParaRPr lang="zh-CN" altLang="en-US" sz="19900" b="1" dirty="0">
              <a:solidFill>
                <a:srgbClr val="C0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146607" y="4483135"/>
            <a:ext cx="2966596" cy="52197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i="1" dirty="0">
                <a:solidFill>
                  <a:srgbClr val="C00000"/>
                </a:solidFill>
              </a:rPr>
              <a:t>PART </a:t>
            </a:r>
            <a:r>
              <a:rPr lang="en-US" altLang="zh-CN" sz="2800" b="1" i="1" dirty="0" smtClean="0">
                <a:solidFill>
                  <a:srgbClr val="C00000"/>
                </a:solidFill>
              </a:rPr>
              <a:t>FIVE</a:t>
            </a:r>
            <a:r>
              <a:rPr lang="en-US" altLang="zh-CN" sz="2800" b="1" i="1" dirty="0" smtClean="0">
                <a:solidFill>
                  <a:srgbClr val="C00000"/>
                </a:solidFill>
              </a:rPr>
              <a:t> </a:t>
            </a:r>
            <a:endParaRPr lang="zh-CN" altLang="en-US" sz="2800" b="1" i="1" dirty="0">
              <a:solidFill>
                <a:srgbClr val="C000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281276" y="3050798"/>
            <a:ext cx="27371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b="1" dirty="0">
                <a:latin typeface="+mj-ea"/>
                <a:sym typeface="Arial" panose="020B0604020202020204" pitchFamily="34" charset="0"/>
              </a:rPr>
              <a:t>快速入门</a:t>
            </a:r>
            <a:endParaRPr lang="zh-CN" altLang="en-US" sz="4800" b="1" dirty="0">
              <a:latin typeface="+mj-ea"/>
              <a:sym typeface="Arial" panose="020B0604020202020204" pitchFamily="34" charset="0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320359" y="3943584"/>
            <a:ext cx="4658992" cy="0"/>
          </a:xfrm>
          <a:prstGeom prst="line">
            <a:avLst/>
          </a:prstGeom>
          <a:ln>
            <a:solidFill>
              <a:schemeClr val="accent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A6037-1EEA-4892-99E6-C23EFC235DFA}" type="slidenum">
              <a:rPr lang="zh-CN" altLang="en-US" smtClean="0"/>
            </a:fld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5.1 </a:t>
            </a:r>
            <a:r>
              <a:rPr lang="zh-CN" altLang="en-US"/>
              <a:t>个人级接入流程</a:t>
            </a:r>
            <a:endParaRPr lang="zh-CN" altLang="en-US"/>
          </a:p>
        </p:txBody>
      </p:sp>
      <p:grpSp>
        <p:nvGrpSpPr>
          <p:cNvPr id="19" name="组合 18"/>
          <p:cNvGrpSpPr/>
          <p:nvPr/>
        </p:nvGrpSpPr>
        <p:grpSpPr>
          <a:xfrm>
            <a:off x="577215" y="1715564"/>
            <a:ext cx="11167428" cy="1766372"/>
            <a:chOff x="577215" y="1348858"/>
            <a:chExt cx="11167428" cy="1766372"/>
          </a:xfrm>
        </p:grpSpPr>
        <p:sp>
          <p:nvSpPr>
            <p:cNvPr id="9" name="圆角矩形 8"/>
            <p:cNvSpPr/>
            <p:nvPr/>
          </p:nvSpPr>
          <p:spPr>
            <a:xfrm>
              <a:off x="577215" y="2176735"/>
              <a:ext cx="1512000" cy="914134"/>
            </a:xfrm>
            <a:prstGeom prst="roundRect">
              <a:avLst>
                <a:gd name="adj" fmla="val 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lvl="0" algn="ctr">
                <a:lnSpc>
                  <a:spcPct val="150000"/>
                </a:lnSpc>
              </a:pPr>
              <a:r>
                <a:rPr lang="zh-CN" sz="1400" dirty="0" smtClean="0"/>
                <a:t>申请成为开发者</a:t>
              </a:r>
              <a:endParaRPr lang="zh-CN" sz="1400" dirty="0"/>
            </a:p>
          </p:txBody>
        </p:sp>
        <p:sp>
          <p:nvSpPr>
            <p:cNvPr id="11" name="圆角矩形 10"/>
            <p:cNvSpPr/>
            <p:nvPr/>
          </p:nvSpPr>
          <p:spPr>
            <a:xfrm>
              <a:off x="7818785" y="2201096"/>
              <a:ext cx="1512000" cy="914134"/>
            </a:xfrm>
            <a:prstGeom prst="roundRect">
              <a:avLst>
                <a:gd name="adj" fmla="val 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lvl="0" algn="ctr">
                <a:lnSpc>
                  <a:spcPct val="150000"/>
                </a:lnSpc>
              </a:pPr>
              <a:r>
                <a:rPr lang="zh-CN" sz="1400" dirty="0" smtClean="0"/>
                <a:t>注册资源</a:t>
              </a:r>
              <a:endParaRPr lang="zh-CN" sz="1400" dirty="0" smtClean="0"/>
            </a:p>
            <a:p>
              <a:pPr lvl="0" algn="ctr">
                <a:lnSpc>
                  <a:spcPct val="150000"/>
                </a:lnSpc>
              </a:pPr>
              <a:r>
                <a:rPr lang="zh-CN" sz="1400" dirty="0" smtClean="0"/>
                <a:t>绑定功能</a:t>
              </a:r>
              <a:endParaRPr lang="zh-CN" sz="1400" dirty="0" smtClean="0"/>
            </a:p>
          </p:txBody>
        </p:sp>
        <p:cxnSp>
          <p:nvCxnSpPr>
            <p:cNvPr id="5" name="直接箭头连接符 4"/>
            <p:cNvCxnSpPr/>
            <p:nvPr/>
          </p:nvCxnSpPr>
          <p:spPr>
            <a:xfrm>
              <a:off x="2280371" y="2658163"/>
              <a:ext cx="519546" cy="0"/>
            </a:xfrm>
            <a:prstGeom prst="straightConnector1">
              <a:avLst/>
            </a:prstGeom>
            <a:ln w="3810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箭头连接符 14"/>
            <p:cNvCxnSpPr/>
            <p:nvPr/>
          </p:nvCxnSpPr>
          <p:spPr>
            <a:xfrm>
              <a:off x="7108084" y="2658163"/>
              <a:ext cx="519546" cy="0"/>
            </a:xfrm>
            <a:prstGeom prst="straightConnector1">
              <a:avLst/>
            </a:prstGeom>
            <a:ln w="3810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圆角矩形 15"/>
            <p:cNvSpPr/>
            <p:nvPr/>
          </p:nvSpPr>
          <p:spPr>
            <a:xfrm>
              <a:off x="2991073" y="2165834"/>
              <a:ext cx="1512000" cy="914134"/>
            </a:xfrm>
            <a:prstGeom prst="roundRect">
              <a:avLst>
                <a:gd name="adj" fmla="val 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lvl="0" algn="ctr">
                <a:lnSpc>
                  <a:spcPct val="150000"/>
                </a:lnSpc>
              </a:pPr>
              <a:r>
                <a:rPr lang="zh-CN" altLang="en-US" sz="1400" dirty="0" smtClean="0"/>
                <a:t>接入SDK</a:t>
              </a:r>
              <a:endParaRPr lang="zh-CN" altLang="en-US" sz="1400" dirty="0" smtClean="0"/>
            </a:p>
            <a:p>
              <a:pPr lvl="0" algn="ctr">
                <a:lnSpc>
                  <a:spcPct val="150000"/>
                </a:lnSpc>
              </a:pPr>
              <a:r>
                <a:rPr lang="zh-CN" altLang="en-US" sz="1400" dirty="0" smtClean="0"/>
                <a:t>（APP、设备端）</a:t>
              </a:r>
              <a:endParaRPr lang="zh-CN" altLang="en-US" sz="1400" dirty="0" smtClean="0"/>
            </a:p>
          </p:txBody>
        </p:sp>
        <p:cxnSp>
          <p:nvCxnSpPr>
            <p:cNvPr id="17" name="直接箭头连接符 4"/>
            <p:cNvCxnSpPr/>
            <p:nvPr/>
          </p:nvCxnSpPr>
          <p:spPr>
            <a:xfrm>
              <a:off x="4694228" y="2639801"/>
              <a:ext cx="519546" cy="0"/>
            </a:xfrm>
            <a:prstGeom prst="straightConnector1">
              <a:avLst/>
            </a:prstGeom>
            <a:ln w="3810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圆角矩形 17"/>
            <p:cNvSpPr/>
            <p:nvPr/>
          </p:nvSpPr>
          <p:spPr>
            <a:xfrm>
              <a:off x="5404929" y="2182734"/>
              <a:ext cx="1512000" cy="914134"/>
            </a:xfrm>
            <a:prstGeom prst="roundRect">
              <a:avLst>
                <a:gd name="adj" fmla="val 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lvl="0" algn="ctr">
                <a:lnSpc>
                  <a:spcPct val="150000"/>
                </a:lnSpc>
              </a:pPr>
              <a:r>
                <a:rPr sz="1400" dirty="0" smtClean="0"/>
                <a:t>创建权限空间</a:t>
              </a:r>
              <a:endParaRPr sz="1400" dirty="0" smtClean="0"/>
            </a:p>
          </p:txBody>
        </p:sp>
        <p:sp>
          <p:nvSpPr>
            <p:cNvPr id="4" name="矩形 3"/>
            <p:cNvSpPr/>
            <p:nvPr/>
          </p:nvSpPr>
          <p:spPr>
            <a:xfrm>
              <a:off x="1035697" y="1348859"/>
              <a:ext cx="595035" cy="584775"/>
            </a:xfrm>
            <a:prstGeom prst="rect">
              <a:avLst/>
            </a:prstGeom>
          </p:spPr>
          <p:txBody>
            <a:bodyPr wrap="none">
              <a:spAutoFit/>
            </a:bodyPr>
            <a:p>
              <a:r>
                <a:rPr lang="zh-CN" altLang="en-US" sz="3200" b="1" dirty="0">
                  <a:solidFill>
                    <a:srgbClr val="C00000"/>
                  </a:solidFill>
                </a:rPr>
                <a:t>①</a:t>
              </a:r>
              <a:endParaRPr lang="zh-CN" altLang="en-US" sz="3200" dirty="0">
                <a:solidFill>
                  <a:srgbClr val="C00000"/>
                </a:solidFill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3449555" y="1354693"/>
              <a:ext cx="595035" cy="584775"/>
            </a:xfrm>
            <a:prstGeom prst="rect">
              <a:avLst/>
            </a:prstGeom>
          </p:spPr>
          <p:txBody>
            <a:bodyPr wrap="none">
              <a:spAutoFit/>
            </a:bodyPr>
            <a:p>
              <a:r>
                <a:rPr lang="zh-CN" altLang="en-US" sz="3200" b="1" dirty="0">
                  <a:solidFill>
                    <a:srgbClr val="C00000"/>
                  </a:solidFill>
                </a:rPr>
                <a:t>②</a:t>
              </a:r>
              <a:endParaRPr lang="zh-CN" altLang="en-US" sz="3200" dirty="0">
                <a:solidFill>
                  <a:srgbClr val="C00000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940305" y="1354693"/>
              <a:ext cx="595035" cy="584775"/>
            </a:xfrm>
            <a:prstGeom prst="rect">
              <a:avLst/>
            </a:prstGeom>
          </p:spPr>
          <p:txBody>
            <a:bodyPr wrap="none">
              <a:spAutoFit/>
            </a:bodyPr>
            <a:p>
              <a:r>
                <a:rPr lang="zh-CN" altLang="en-US" sz="3200" b="1" dirty="0">
                  <a:solidFill>
                    <a:srgbClr val="C00000"/>
                  </a:solidFill>
                </a:rPr>
                <a:t>③</a:t>
              </a:r>
              <a:endParaRPr lang="zh-CN" altLang="en-US" sz="3200" dirty="0">
                <a:solidFill>
                  <a:srgbClr val="C00000"/>
                </a:solidFill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8277267" y="1348858"/>
              <a:ext cx="595035" cy="584775"/>
            </a:xfrm>
            <a:prstGeom prst="rect">
              <a:avLst/>
            </a:prstGeom>
          </p:spPr>
          <p:txBody>
            <a:bodyPr wrap="none">
              <a:spAutoFit/>
            </a:bodyPr>
            <a:p>
              <a:r>
                <a:rPr lang="zh-CN" altLang="en-US" sz="3200" b="1" dirty="0">
                  <a:solidFill>
                    <a:srgbClr val="C00000"/>
                  </a:solidFill>
                </a:rPr>
                <a:t>④</a:t>
              </a:r>
              <a:endParaRPr lang="zh-CN" altLang="en-US" sz="3200" dirty="0">
                <a:solidFill>
                  <a:srgbClr val="C00000"/>
                </a:solidFill>
              </a:endParaRPr>
            </a:p>
          </p:txBody>
        </p:sp>
        <p:sp>
          <p:nvSpPr>
            <p:cNvPr id="21" name="圆角矩形 20"/>
            <p:cNvSpPr/>
            <p:nvPr/>
          </p:nvSpPr>
          <p:spPr>
            <a:xfrm>
              <a:off x="10232643" y="2182734"/>
              <a:ext cx="1512000" cy="914134"/>
            </a:xfrm>
            <a:prstGeom prst="roundRect">
              <a:avLst>
                <a:gd name="adj" fmla="val 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lvl="0" algn="ctr">
                <a:lnSpc>
                  <a:spcPct val="150000"/>
                </a:lnSpc>
              </a:pPr>
              <a:r>
                <a:rPr lang="zh-CN" sz="1400" dirty="0" smtClean="0"/>
                <a:t>指令鉴权</a:t>
              </a:r>
              <a:endParaRPr lang="zh-CN" sz="1400" dirty="0"/>
            </a:p>
          </p:txBody>
        </p:sp>
        <p:cxnSp>
          <p:nvCxnSpPr>
            <p:cNvPr id="22" name="直接箭头连接符 21"/>
            <p:cNvCxnSpPr/>
            <p:nvPr/>
          </p:nvCxnSpPr>
          <p:spPr>
            <a:xfrm>
              <a:off x="9521940" y="2658163"/>
              <a:ext cx="519546" cy="0"/>
            </a:xfrm>
            <a:prstGeom prst="straightConnector1">
              <a:avLst/>
            </a:prstGeom>
            <a:ln w="3810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矩形 22"/>
            <p:cNvSpPr/>
            <p:nvPr/>
          </p:nvSpPr>
          <p:spPr>
            <a:xfrm>
              <a:off x="10691125" y="1356836"/>
              <a:ext cx="595035" cy="584775"/>
            </a:xfrm>
            <a:prstGeom prst="rect">
              <a:avLst/>
            </a:prstGeom>
          </p:spPr>
          <p:txBody>
            <a:bodyPr wrap="none">
              <a:spAutoFit/>
            </a:bodyPr>
            <a:p>
              <a:r>
                <a:rPr lang="zh-CN" altLang="en-US" sz="3200" b="1" dirty="0">
                  <a:solidFill>
                    <a:srgbClr val="C00000"/>
                  </a:solidFill>
                </a:rPr>
                <a:t>⑤</a:t>
              </a:r>
              <a:endParaRPr lang="zh-CN" altLang="en-US" sz="3200" dirty="0">
                <a:solidFill>
                  <a:srgbClr val="C00000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A6037-1EEA-4892-99E6-C23EFC235DFA}" type="slidenum">
              <a:rPr lang="zh-CN" altLang="en-US" smtClean="0"/>
            </a:fld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5.2 </a:t>
            </a:r>
            <a:r>
              <a:rPr lang="zh-CN" altLang="en-US"/>
              <a:t>企业级接入流程</a:t>
            </a:r>
            <a:endParaRPr lang="zh-CN" altLang="en-US"/>
          </a:p>
        </p:txBody>
      </p:sp>
      <p:grpSp>
        <p:nvGrpSpPr>
          <p:cNvPr id="19" name="组合 18"/>
          <p:cNvGrpSpPr/>
          <p:nvPr/>
        </p:nvGrpSpPr>
        <p:grpSpPr>
          <a:xfrm>
            <a:off x="577215" y="1715564"/>
            <a:ext cx="11215688" cy="4401543"/>
            <a:chOff x="577215" y="1348858"/>
            <a:chExt cx="11215688" cy="4401543"/>
          </a:xfrm>
        </p:grpSpPr>
        <p:sp>
          <p:nvSpPr>
            <p:cNvPr id="9" name="圆角矩形 8"/>
            <p:cNvSpPr/>
            <p:nvPr/>
          </p:nvSpPr>
          <p:spPr>
            <a:xfrm>
              <a:off x="577215" y="2176735"/>
              <a:ext cx="1512000" cy="914134"/>
            </a:xfrm>
            <a:prstGeom prst="roundRect">
              <a:avLst>
                <a:gd name="adj" fmla="val 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lvl="0" algn="ctr">
                <a:lnSpc>
                  <a:spcPct val="150000"/>
                </a:lnSpc>
              </a:pPr>
              <a:r>
                <a:rPr lang="zh-CN" sz="1400" dirty="0" smtClean="0"/>
                <a:t>申请成为开发者</a:t>
              </a:r>
              <a:endParaRPr lang="zh-CN" sz="1400" dirty="0"/>
            </a:p>
          </p:txBody>
        </p:sp>
        <p:sp>
          <p:nvSpPr>
            <p:cNvPr id="11" name="圆角矩形 10"/>
            <p:cNvSpPr/>
            <p:nvPr/>
          </p:nvSpPr>
          <p:spPr>
            <a:xfrm>
              <a:off x="7818785" y="2201096"/>
              <a:ext cx="1512000" cy="914134"/>
            </a:xfrm>
            <a:prstGeom prst="roundRect">
              <a:avLst>
                <a:gd name="adj" fmla="val 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lvl="0" algn="ctr">
                <a:lnSpc>
                  <a:spcPct val="150000"/>
                </a:lnSpc>
              </a:pPr>
              <a:r>
                <a:rPr lang="zh-CN" sz="1400" dirty="0"/>
                <a:t>注册资源类型</a:t>
              </a:r>
              <a:endParaRPr lang="zh-CN" sz="1400" dirty="0"/>
            </a:p>
          </p:txBody>
        </p:sp>
        <p:cxnSp>
          <p:nvCxnSpPr>
            <p:cNvPr id="5" name="直接箭头连接符 4"/>
            <p:cNvCxnSpPr/>
            <p:nvPr/>
          </p:nvCxnSpPr>
          <p:spPr>
            <a:xfrm>
              <a:off x="2280371" y="2658163"/>
              <a:ext cx="519546" cy="0"/>
            </a:xfrm>
            <a:prstGeom prst="straightConnector1">
              <a:avLst/>
            </a:prstGeom>
            <a:ln w="3810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箭头连接符 14"/>
            <p:cNvCxnSpPr/>
            <p:nvPr/>
          </p:nvCxnSpPr>
          <p:spPr>
            <a:xfrm>
              <a:off x="7108084" y="2658163"/>
              <a:ext cx="519546" cy="0"/>
            </a:xfrm>
            <a:prstGeom prst="straightConnector1">
              <a:avLst/>
            </a:prstGeom>
            <a:ln w="3810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圆角矩形 15"/>
            <p:cNvSpPr/>
            <p:nvPr/>
          </p:nvSpPr>
          <p:spPr>
            <a:xfrm>
              <a:off x="2991073" y="2165834"/>
              <a:ext cx="1512000" cy="914134"/>
            </a:xfrm>
            <a:prstGeom prst="roundRect">
              <a:avLst>
                <a:gd name="adj" fmla="val 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lvl="0" algn="ctr">
                <a:lnSpc>
                  <a:spcPct val="150000"/>
                </a:lnSpc>
              </a:pPr>
              <a:r>
                <a:rPr lang="zh-CN" altLang="en-US" sz="1400" dirty="0" smtClean="0"/>
                <a:t>接入SDK</a:t>
              </a:r>
              <a:endParaRPr lang="zh-CN" altLang="en-US" sz="1400" dirty="0" smtClean="0"/>
            </a:p>
            <a:p>
              <a:pPr lvl="0" algn="ctr">
                <a:lnSpc>
                  <a:spcPct val="150000"/>
                </a:lnSpc>
              </a:pPr>
              <a:r>
                <a:rPr lang="zh-CN" altLang="en-US" sz="1400" dirty="0" smtClean="0"/>
                <a:t>（APP、设备端）</a:t>
              </a:r>
              <a:endParaRPr lang="zh-CN" altLang="en-US" sz="1400" dirty="0"/>
            </a:p>
          </p:txBody>
        </p:sp>
        <p:cxnSp>
          <p:nvCxnSpPr>
            <p:cNvPr id="17" name="直接箭头连接符 4"/>
            <p:cNvCxnSpPr/>
            <p:nvPr/>
          </p:nvCxnSpPr>
          <p:spPr>
            <a:xfrm>
              <a:off x="4694228" y="2639801"/>
              <a:ext cx="519546" cy="0"/>
            </a:xfrm>
            <a:prstGeom prst="straightConnector1">
              <a:avLst/>
            </a:prstGeom>
            <a:ln w="3810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圆角矩形 17"/>
            <p:cNvSpPr/>
            <p:nvPr/>
          </p:nvSpPr>
          <p:spPr>
            <a:xfrm>
              <a:off x="5404929" y="2182734"/>
              <a:ext cx="1512000" cy="914134"/>
            </a:xfrm>
            <a:prstGeom prst="roundRect">
              <a:avLst>
                <a:gd name="adj" fmla="val 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lvl="0" algn="ctr">
                <a:lnSpc>
                  <a:spcPct val="150000"/>
                </a:lnSpc>
              </a:pPr>
              <a:r>
                <a:rPr sz="1400" dirty="0" smtClean="0"/>
                <a:t>创建组织</a:t>
              </a:r>
              <a:endParaRPr sz="1400" dirty="0" smtClean="0"/>
            </a:p>
            <a:p>
              <a:pPr lvl="0" algn="ctr">
                <a:lnSpc>
                  <a:spcPct val="150000"/>
                </a:lnSpc>
              </a:pPr>
              <a:r>
                <a:rPr sz="1400" dirty="0" smtClean="0"/>
                <a:t>配置人员</a:t>
              </a:r>
              <a:endParaRPr sz="1400" dirty="0" smtClean="0"/>
            </a:p>
          </p:txBody>
        </p:sp>
        <p:sp>
          <p:nvSpPr>
            <p:cNvPr id="4" name="矩形 3"/>
            <p:cNvSpPr/>
            <p:nvPr/>
          </p:nvSpPr>
          <p:spPr>
            <a:xfrm>
              <a:off x="1035697" y="1348859"/>
              <a:ext cx="595035" cy="584775"/>
            </a:xfrm>
            <a:prstGeom prst="rect">
              <a:avLst/>
            </a:prstGeom>
          </p:spPr>
          <p:txBody>
            <a:bodyPr wrap="none">
              <a:spAutoFit/>
            </a:bodyPr>
            <a:p>
              <a:r>
                <a:rPr lang="zh-CN" altLang="en-US" sz="3200" b="1" dirty="0">
                  <a:solidFill>
                    <a:srgbClr val="C00000"/>
                  </a:solidFill>
                </a:rPr>
                <a:t>①</a:t>
              </a:r>
              <a:endParaRPr lang="zh-CN" altLang="en-US" sz="3200" dirty="0">
                <a:solidFill>
                  <a:srgbClr val="C00000"/>
                </a:solidFill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3449555" y="1354693"/>
              <a:ext cx="595035" cy="584775"/>
            </a:xfrm>
            <a:prstGeom prst="rect">
              <a:avLst/>
            </a:prstGeom>
          </p:spPr>
          <p:txBody>
            <a:bodyPr wrap="none">
              <a:spAutoFit/>
            </a:bodyPr>
            <a:p>
              <a:r>
                <a:rPr lang="zh-CN" altLang="en-US" sz="3200" b="1" dirty="0">
                  <a:solidFill>
                    <a:srgbClr val="C00000"/>
                  </a:solidFill>
                </a:rPr>
                <a:t>②</a:t>
              </a:r>
              <a:endParaRPr lang="zh-CN" altLang="en-US" sz="3200" dirty="0">
                <a:solidFill>
                  <a:srgbClr val="C00000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940305" y="1354693"/>
              <a:ext cx="595035" cy="584775"/>
            </a:xfrm>
            <a:prstGeom prst="rect">
              <a:avLst/>
            </a:prstGeom>
          </p:spPr>
          <p:txBody>
            <a:bodyPr wrap="none">
              <a:spAutoFit/>
            </a:bodyPr>
            <a:p>
              <a:r>
                <a:rPr lang="zh-CN" altLang="en-US" sz="3200" b="1" dirty="0">
                  <a:solidFill>
                    <a:srgbClr val="C00000"/>
                  </a:solidFill>
                </a:rPr>
                <a:t>③</a:t>
              </a:r>
              <a:endParaRPr lang="zh-CN" altLang="en-US" sz="3200" dirty="0">
                <a:solidFill>
                  <a:srgbClr val="C00000"/>
                </a:solidFill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8277267" y="1348858"/>
              <a:ext cx="595035" cy="584775"/>
            </a:xfrm>
            <a:prstGeom prst="rect">
              <a:avLst/>
            </a:prstGeom>
          </p:spPr>
          <p:txBody>
            <a:bodyPr wrap="none">
              <a:spAutoFit/>
            </a:bodyPr>
            <a:p>
              <a:r>
                <a:rPr lang="zh-CN" altLang="en-US" sz="3200" b="1" dirty="0">
                  <a:solidFill>
                    <a:srgbClr val="C00000"/>
                  </a:solidFill>
                </a:rPr>
                <a:t>④</a:t>
              </a:r>
              <a:endParaRPr lang="zh-CN" altLang="en-US" sz="3200" dirty="0">
                <a:solidFill>
                  <a:srgbClr val="C00000"/>
                </a:solidFill>
              </a:endParaRPr>
            </a:p>
          </p:txBody>
        </p:sp>
        <p:sp>
          <p:nvSpPr>
            <p:cNvPr id="21" name="圆角矩形 20"/>
            <p:cNvSpPr/>
            <p:nvPr/>
          </p:nvSpPr>
          <p:spPr>
            <a:xfrm>
              <a:off x="10232643" y="2182734"/>
              <a:ext cx="1512000" cy="914134"/>
            </a:xfrm>
            <a:prstGeom prst="roundRect">
              <a:avLst>
                <a:gd name="adj" fmla="val 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lvl="0" algn="ctr">
                <a:lnSpc>
                  <a:spcPct val="150000"/>
                </a:lnSpc>
              </a:pPr>
              <a:r>
                <a:rPr lang="zh-CN" sz="1400" dirty="0" smtClean="0"/>
                <a:t>注册资源</a:t>
              </a:r>
              <a:endParaRPr lang="zh-CN" sz="1400" dirty="0" smtClean="0"/>
            </a:p>
          </p:txBody>
        </p:sp>
        <p:cxnSp>
          <p:nvCxnSpPr>
            <p:cNvPr id="22" name="直接箭头连接符 21"/>
            <p:cNvCxnSpPr/>
            <p:nvPr/>
          </p:nvCxnSpPr>
          <p:spPr>
            <a:xfrm>
              <a:off x="9521940" y="2658163"/>
              <a:ext cx="519546" cy="0"/>
            </a:xfrm>
            <a:prstGeom prst="straightConnector1">
              <a:avLst/>
            </a:prstGeom>
            <a:ln w="3810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矩形 22"/>
            <p:cNvSpPr/>
            <p:nvPr/>
          </p:nvSpPr>
          <p:spPr>
            <a:xfrm>
              <a:off x="10691125" y="1356836"/>
              <a:ext cx="595035" cy="584775"/>
            </a:xfrm>
            <a:prstGeom prst="rect">
              <a:avLst/>
            </a:prstGeom>
          </p:spPr>
          <p:txBody>
            <a:bodyPr wrap="none">
              <a:spAutoFit/>
            </a:bodyPr>
            <a:p>
              <a:r>
                <a:rPr lang="zh-CN" altLang="en-US" sz="3200" b="1" dirty="0">
                  <a:solidFill>
                    <a:srgbClr val="C00000"/>
                  </a:solidFill>
                </a:rPr>
                <a:t>⑤</a:t>
              </a:r>
              <a:endParaRPr lang="zh-CN" altLang="en-US" sz="3200" dirty="0">
                <a:solidFill>
                  <a:srgbClr val="C00000"/>
                </a:solidFill>
              </a:endParaRPr>
            </a:p>
          </p:txBody>
        </p:sp>
        <p:sp>
          <p:nvSpPr>
            <p:cNvPr id="6" name="圆角矩形 5"/>
            <p:cNvSpPr/>
            <p:nvPr/>
          </p:nvSpPr>
          <p:spPr>
            <a:xfrm>
              <a:off x="10280903" y="4069319"/>
              <a:ext cx="1512000" cy="914134"/>
            </a:xfrm>
            <a:prstGeom prst="roundRect">
              <a:avLst>
                <a:gd name="adj" fmla="val 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lvl="0" algn="ctr">
                <a:lnSpc>
                  <a:spcPct val="150000"/>
                </a:lnSpc>
              </a:pPr>
              <a:r>
                <a:rPr lang="zh-CN" sz="1400" dirty="0"/>
                <a:t>资源绑定组织</a:t>
              </a:r>
              <a:endParaRPr lang="zh-CN" sz="1400" dirty="0"/>
            </a:p>
          </p:txBody>
        </p:sp>
        <p:sp>
          <p:nvSpPr>
            <p:cNvPr id="8" name="矩形 7"/>
            <p:cNvSpPr/>
            <p:nvPr/>
          </p:nvSpPr>
          <p:spPr>
            <a:xfrm>
              <a:off x="10742560" y="5166836"/>
              <a:ext cx="589280" cy="583565"/>
            </a:xfrm>
            <a:prstGeom prst="rect">
              <a:avLst/>
            </a:prstGeom>
          </p:spPr>
          <p:txBody>
            <a:bodyPr wrap="none">
              <a:spAutoFit/>
            </a:bodyPr>
            <a:p>
              <a:r>
                <a:rPr lang="zh-CN" altLang="en-US" sz="3200" b="1" dirty="0">
                  <a:solidFill>
                    <a:srgbClr val="C00000"/>
                  </a:solidFill>
                </a:rPr>
                <a:t>⑥</a:t>
              </a:r>
              <a:endParaRPr lang="en-US" altLang="zh-CN" sz="3200" b="1" dirty="0">
                <a:solidFill>
                  <a:srgbClr val="C00000"/>
                </a:solidFill>
              </a:endParaRPr>
            </a:p>
          </p:txBody>
        </p:sp>
        <p:cxnSp>
          <p:nvCxnSpPr>
            <p:cNvPr id="12" name="直接箭头连接符 11"/>
            <p:cNvCxnSpPr/>
            <p:nvPr/>
          </p:nvCxnSpPr>
          <p:spPr>
            <a:xfrm flipH="1">
              <a:off x="11035030" y="3388049"/>
              <a:ext cx="3175" cy="454660"/>
            </a:xfrm>
            <a:prstGeom prst="straightConnector1">
              <a:avLst/>
            </a:prstGeom>
            <a:ln w="3810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圆角矩形 12"/>
            <p:cNvSpPr/>
            <p:nvPr/>
          </p:nvSpPr>
          <p:spPr>
            <a:xfrm>
              <a:off x="7819643" y="4059794"/>
              <a:ext cx="1512000" cy="914134"/>
            </a:xfrm>
            <a:prstGeom prst="roundRect">
              <a:avLst>
                <a:gd name="adj" fmla="val 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lvl="0" algn="ctr">
                <a:lnSpc>
                  <a:spcPct val="150000"/>
                </a:lnSpc>
              </a:pPr>
              <a:r>
                <a:rPr lang="zh-CN" sz="1400" dirty="0">
                  <a:sym typeface="+mn-ea"/>
                </a:rPr>
                <a:t>指令鉴权</a:t>
              </a:r>
              <a:endParaRPr lang="zh-CN" sz="1400" dirty="0"/>
            </a:p>
          </p:txBody>
        </p:sp>
        <p:sp>
          <p:nvSpPr>
            <p:cNvPr id="20" name="矩形 19"/>
            <p:cNvSpPr/>
            <p:nvPr/>
          </p:nvSpPr>
          <p:spPr>
            <a:xfrm>
              <a:off x="8281300" y="5157311"/>
              <a:ext cx="589280" cy="583565"/>
            </a:xfrm>
            <a:prstGeom prst="rect">
              <a:avLst/>
            </a:prstGeom>
          </p:spPr>
          <p:txBody>
            <a:bodyPr wrap="none">
              <a:spAutoFit/>
            </a:bodyPr>
            <a:p>
              <a:r>
                <a:rPr lang="zh-CN" altLang="en-US" sz="3200" b="1" dirty="0">
                  <a:solidFill>
                    <a:srgbClr val="C00000"/>
                  </a:solidFill>
                </a:rPr>
                <a:t>⑦</a:t>
              </a:r>
              <a:endParaRPr lang="zh-CN" altLang="en-US" sz="3200" b="1" dirty="0">
                <a:solidFill>
                  <a:srgbClr val="C00000"/>
                </a:solidFill>
              </a:endParaRPr>
            </a:p>
          </p:txBody>
        </p:sp>
        <p:cxnSp>
          <p:nvCxnSpPr>
            <p:cNvPr id="24" name="直接箭头连接符 23"/>
            <p:cNvCxnSpPr/>
            <p:nvPr/>
          </p:nvCxnSpPr>
          <p:spPr>
            <a:xfrm>
              <a:off x="9546705" y="4516808"/>
              <a:ext cx="519546" cy="0"/>
            </a:xfrm>
            <a:prstGeom prst="straightConnector1">
              <a:avLst/>
            </a:prstGeom>
            <a:ln w="38100"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203767" y="1851645"/>
            <a:ext cx="2993390" cy="31534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9900" b="1" dirty="0" smtClean="0">
                <a:solidFill>
                  <a:srgbClr val="C00000"/>
                </a:solidFill>
              </a:rPr>
              <a:t>06</a:t>
            </a:r>
            <a:endParaRPr lang="zh-CN" altLang="en-US" sz="19900" b="1" dirty="0">
              <a:solidFill>
                <a:srgbClr val="C0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146607" y="4483135"/>
            <a:ext cx="2966596" cy="52197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i="1" dirty="0">
                <a:solidFill>
                  <a:srgbClr val="C00000"/>
                </a:solidFill>
              </a:rPr>
              <a:t>PART </a:t>
            </a:r>
            <a:r>
              <a:rPr lang="en-US" altLang="zh-CN" sz="2800" b="1" i="1" dirty="0" smtClean="0">
                <a:solidFill>
                  <a:srgbClr val="C00000"/>
                </a:solidFill>
              </a:rPr>
              <a:t>SIX</a:t>
            </a:r>
            <a:endParaRPr lang="zh-CN" altLang="en-US" sz="2800" b="1" i="1" dirty="0">
              <a:solidFill>
                <a:srgbClr val="C000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281276" y="3050798"/>
            <a:ext cx="27371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b="1" dirty="0">
                <a:latin typeface="+mj-ea"/>
                <a:sym typeface="Arial" panose="020B0604020202020204" pitchFamily="34" charset="0"/>
              </a:rPr>
              <a:t>应用案例</a:t>
            </a:r>
            <a:endParaRPr lang="zh-CN" altLang="en-US" sz="4800" b="1" dirty="0">
              <a:latin typeface="+mj-ea"/>
              <a:sym typeface="Arial" panose="020B0604020202020204" pitchFamily="34" charset="0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320359" y="3943584"/>
            <a:ext cx="4658992" cy="0"/>
          </a:xfrm>
          <a:prstGeom prst="line">
            <a:avLst/>
          </a:prstGeom>
          <a:ln>
            <a:solidFill>
              <a:schemeClr val="accent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A6037-1EEA-4892-99E6-C23EFC235DFA}" type="slidenum">
              <a:rPr lang="zh-CN" altLang="en-US" smtClean="0"/>
            </a:fld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6.1 </a:t>
            </a:r>
            <a:r>
              <a:rPr lang="zh-CN" altLang="en-US"/>
              <a:t>应用案例</a:t>
            </a:r>
            <a:endParaRPr lang="zh-CN" altLang="en-US"/>
          </a:p>
        </p:txBody>
      </p:sp>
      <p:sp>
        <p:nvSpPr>
          <p:cNvPr id="290" name="矩形 289"/>
          <p:cNvSpPr/>
          <p:nvPr/>
        </p:nvSpPr>
        <p:spPr>
          <a:xfrm>
            <a:off x="5248910" y="1200785"/>
            <a:ext cx="1694180" cy="337185"/>
          </a:xfrm>
          <a:prstGeom prst="rect">
            <a:avLst/>
          </a:prstGeom>
        </p:spPr>
        <p:txBody>
          <a:bodyPr wrap="none">
            <a:spAutoFit/>
          </a:bodyPr>
          <a:p>
            <a:pPr algn="ctr"/>
            <a:r>
              <a:rPr lang="zh-CN" altLang="en-US" sz="16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物联</a:t>
            </a:r>
            <a:r>
              <a:rPr lang="en-US" altLang="zh-CN" sz="16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6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个人</a:t>
            </a:r>
            <a:r>
              <a:rPr lang="zh-CN" altLang="en-US" sz="16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级云锁</a:t>
            </a:r>
            <a:endParaRPr lang="zh-CN" altLang="en-US" sz="16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îŝḷîḓé-Rectangle: Rounded Corners 60"/>
          <p:cNvSpPr/>
          <p:nvPr/>
        </p:nvSpPr>
        <p:spPr>
          <a:xfrm>
            <a:off x="1731010" y="1086485"/>
            <a:ext cx="8649335" cy="2138680"/>
          </a:xfrm>
          <a:prstGeom prst="roundRect">
            <a:avLst>
              <a:gd name="adj" fmla="val 4273"/>
            </a:avLst>
          </a:prstGeom>
          <a:noFill/>
          <a:ln w="1905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D71418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/>
            <a:endParaRPr 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2210435" y="1835785"/>
            <a:ext cx="3225165" cy="973455"/>
            <a:chOff x="3436" y="4091"/>
            <a:chExt cx="5079" cy="1533"/>
          </a:xfrm>
        </p:grpSpPr>
        <p:sp>
          <p:nvSpPr>
            <p:cNvPr id="14" name="îŝḷîḓé-Rectangle: Rounded Corners 60"/>
            <p:cNvSpPr/>
            <p:nvPr/>
          </p:nvSpPr>
          <p:spPr>
            <a:xfrm>
              <a:off x="3436" y="4091"/>
              <a:ext cx="5079" cy="1533"/>
            </a:xfrm>
            <a:prstGeom prst="roundRect">
              <a:avLst>
                <a:gd name="adj" fmla="val 4273"/>
              </a:avLst>
            </a:prstGeom>
            <a:solidFill>
              <a:srgbClr val="D71418"/>
            </a:solidFill>
            <a:ln w="1905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D71418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/>
              <a:endParaRPr 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5555" y="4091"/>
              <a:ext cx="848" cy="483"/>
            </a:xfrm>
            <a:prstGeom prst="rect">
              <a:avLst/>
            </a:prstGeom>
          </p:spPr>
          <p:txBody>
            <a:bodyPr wrap="none">
              <a:spAutoFit/>
            </a:bodyPr>
            <a:p>
              <a:pPr algn="ctr"/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设备</a:t>
              </a:r>
              <a:endPara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3946" y="4606"/>
              <a:ext cx="1343" cy="7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105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功能</a:t>
              </a:r>
              <a:endParaRPr lang="en-US" altLang="zh-CN" sz="105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6583" y="4606"/>
              <a:ext cx="1343" cy="7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105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权限文件</a:t>
              </a:r>
              <a:endParaRPr lang="zh-CN" altLang="en-US" sz="105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6696710" y="1835785"/>
            <a:ext cx="3225165" cy="973455"/>
            <a:chOff x="3076" y="5872"/>
            <a:chExt cx="5079" cy="1533"/>
          </a:xfrm>
        </p:grpSpPr>
        <p:sp>
          <p:nvSpPr>
            <p:cNvPr id="21" name="îŝḷîḓé-Rectangle: Rounded Corners 60"/>
            <p:cNvSpPr/>
            <p:nvPr/>
          </p:nvSpPr>
          <p:spPr>
            <a:xfrm>
              <a:off x="3076" y="5872"/>
              <a:ext cx="5079" cy="1533"/>
            </a:xfrm>
            <a:prstGeom prst="roundRect">
              <a:avLst>
                <a:gd name="adj" fmla="val 4273"/>
              </a:avLst>
            </a:prstGeom>
            <a:solidFill>
              <a:srgbClr val="D71418"/>
            </a:solidFill>
            <a:ln w="1905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D71418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/>
              <a:endParaRPr 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3846" y="6387"/>
              <a:ext cx="1343" cy="7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105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资源绑定</a:t>
              </a:r>
              <a:endParaRPr lang="zh-CN" altLang="en-US" sz="105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6253" y="6387"/>
              <a:ext cx="1343" cy="7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105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操作资源</a:t>
              </a:r>
              <a:endParaRPr lang="zh-CN" altLang="en-US" sz="105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5189" y="5904"/>
              <a:ext cx="827" cy="483"/>
            </a:xfrm>
            <a:prstGeom prst="rect">
              <a:avLst/>
            </a:prstGeom>
          </p:spPr>
          <p:txBody>
            <a:bodyPr wrap="none">
              <a:spAutoFit/>
            </a:bodyPr>
            <a:p>
              <a:pPr algn="ctr"/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APP</a:t>
              </a:r>
              <a:endPara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" name="îŝḷîḓé-Rectangle: Rounded Corners 60"/>
          <p:cNvSpPr/>
          <p:nvPr/>
        </p:nvSpPr>
        <p:spPr>
          <a:xfrm>
            <a:off x="1731010" y="3901440"/>
            <a:ext cx="8649335" cy="2120900"/>
          </a:xfrm>
          <a:prstGeom prst="roundRect">
            <a:avLst>
              <a:gd name="adj" fmla="val 4273"/>
            </a:avLst>
          </a:prstGeom>
          <a:solidFill>
            <a:srgbClr val="D71418">
              <a:alpha val="10000"/>
            </a:srgbClr>
          </a:solidFill>
          <a:ln w="190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D71418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/>
            <a:endParaRPr 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2210435" y="4680585"/>
            <a:ext cx="3225165" cy="1059180"/>
            <a:chOff x="2761" y="7638"/>
            <a:chExt cx="5079" cy="1668"/>
          </a:xfrm>
        </p:grpSpPr>
        <p:sp>
          <p:nvSpPr>
            <p:cNvPr id="8" name="îŝḷîḓé-Rectangle: Rounded Corners 60"/>
            <p:cNvSpPr/>
            <p:nvPr/>
          </p:nvSpPr>
          <p:spPr>
            <a:xfrm>
              <a:off x="2761" y="7638"/>
              <a:ext cx="5079" cy="1668"/>
            </a:xfrm>
            <a:prstGeom prst="roundRect">
              <a:avLst>
                <a:gd name="adj" fmla="val 4273"/>
              </a:avLst>
            </a:prstGeom>
            <a:solidFill>
              <a:srgbClr val="D71418">
                <a:alpha val="40000"/>
              </a:srgbClr>
            </a:solidFill>
            <a:ln w="1905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D71418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/>
              <a:endParaRPr 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3286" y="8153"/>
              <a:ext cx="1343" cy="7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105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组织管理</a:t>
              </a:r>
              <a:endParaRPr lang="en-US" altLang="zh-CN" sz="105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923" y="8153"/>
              <a:ext cx="1343" cy="7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105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传递规则</a:t>
              </a:r>
              <a:endParaRPr lang="zh-CN" altLang="en-US" sz="105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4655" y="7638"/>
              <a:ext cx="1128" cy="483"/>
            </a:xfrm>
            <a:prstGeom prst="rect">
              <a:avLst/>
            </a:prstGeom>
          </p:spPr>
          <p:txBody>
            <a:bodyPr wrap="none">
              <a:spAutoFit/>
            </a:bodyPr>
            <a:p>
              <a:pPr algn="ctr"/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企业级</a:t>
              </a:r>
              <a:endPara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5245736" y="4086860"/>
            <a:ext cx="1605280" cy="337185"/>
          </a:xfrm>
          <a:prstGeom prst="rect">
            <a:avLst/>
          </a:prstGeom>
        </p:spPr>
        <p:txBody>
          <a:bodyPr wrap="none">
            <a:spAutoFit/>
          </a:bodyPr>
          <a:p>
            <a:pPr algn="ctr"/>
            <a:r>
              <a:rPr lang="zh-CN" sz="16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优特云权限系统</a:t>
            </a:r>
            <a:endParaRPr lang="zh-CN" sz="14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6706235" y="4680585"/>
            <a:ext cx="3225165" cy="1059180"/>
            <a:chOff x="2761" y="7638"/>
            <a:chExt cx="5079" cy="1668"/>
          </a:xfrm>
        </p:grpSpPr>
        <p:sp>
          <p:nvSpPr>
            <p:cNvPr id="29" name="îŝḷîḓé-Rectangle: Rounded Corners 60"/>
            <p:cNvSpPr/>
            <p:nvPr/>
          </p:nvSpPr>
          <p:spPr>
            <a:xfrm>
              <a:off x="2761" y="7638"/>
              <a:ext cx="5079" cy="1668"/>
            </a:xfrm>
            <a:prstGeom prst="roundRect">
              <a:avLst>
                <a:gd name="adj" fmla="val 4273"/>
              </a:avLst>
            </a:prstGeom>
            <a:solidFill>
              <a:srgbClr val="D71418">
                <a:alpha val="80000"/>
              </a:srgbClr>
            </a:solidFill>
            <a:ln w="1905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D71418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/>
              <a:endParaRPr 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3286" y="8153"/>
              <a:ext cx="1343" cy="7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105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用户权限</a:t>
              </a:r>
              <a:endParaRPr lang="zh-CN" altLang="en-US" sz="105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5923" y="8153"/>
              <a:ext cx="1343" cy="7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105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使用条件</a:t>
              </a:r>
              <a:endParaRPr lang="zh-CN" altLang="en-US" sz="105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4655" y="7638"/>
              <a:ext cx="1128" cy="483"/>
            </a:xfrm>
            <a:prstGeom prst="rect">
              <a:avLst/>
            </a:prstGeom>
          </p:spPr>
          <p:txBody>
            <a:bodyPr wrap="none">
              <a:spAutoFit/>
            </a:bodyPr>
            <a:p>
              <a:pPr algn="ctr"/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个人级</a:t>
              </a:r>
              <a:endPara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38" name="直接箭头连接符 37"/>
          <p:cNvCxnSpPr/>
          <p:nvPr/>
        </p:nvCxnSpPr>
        <p:spPr>
          <a:xfrm flipH="1">
            <a:off x="7054850" y="2818765"/>
            <a:ext cx="3175" cy="1842135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直接箭头连接符 40"/>
          <p:cNvCxnSpPr/>
          <p:nvPr/>
        </p:nvCxnSpPr>
        <p:spPr>
          <a:xfrm flipH="1" flipV="1">
            <a:off x="7467600" y="2799715"/>
            <a:ext cx="13970" cy="1838960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文本框 41"/>
          <p:cNvSpPr txBox="1"/>
          <p:nvPr/>
        </p:nvSpPr>
        <p:spPr>
          <a:xfrm>
            <a:off x="6736715" y="3403600"/>
            <a:ext cx="321310" cy="54864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p>
            <a:r>
              <a:rPr lang="zh-CN" altLang="en-US" sz="900"/>
              <a:t>资源绑定</a:t>
            </a:r>
            <a:endParaRPr lang="zh-CN" altLang="en-US" sz="900"/>
          </a:p>
        </p:txBody>
      </p:sp>
      <p:sp>
        <p:nvSpPr>
          <p:cNvPr id="49" name="文本框 48"/>
          <p:cNvSpPr txBox="1"/>
          <p:nvPr/>
        </p:nvSpPr>
        <p:spPr>
          <a:xfrm>
            <a:off x="7467600" y="3403600"/>
            <a:ext cx="321310" cy="54864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p>
            <a:r>
              <a:rPr lang="zh-CN" altLang="en-US" sz="900"/>
              <a:t>绑定成功</a:t>
            </a:r>
            <a:endParaRPr lang="zh-CN" altLang="en-US" sz="900"/>
          </a:p>
        </p:txBody>
      </p:sp>
      <p:cxnSp>
        <p:nvCxnSpPr>
          <p:cNvPr id="50" name="直接箭头连接符 49"/>
          <p:cNvCxnSpPr>
            <a:stCxn id="21" idx="1"/>
            <a:endCxn id="14" idx="3"/>
          </p:cNvCxnSpPr>
          <p:nvPr/>
        </p:nvCxnSpPr>
        <p:spPr>
          <a:xfrm flipH="1">
            <a:off x="5435600" y="2322830"/>
            <a:ext cx="1261110" cy="0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headEnd type="oval"/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1" name="文本框 50"/>
          <p:cNvSpPr txBox="1"/>
          <p:nvPr/>
        </p:nvSpPr>
        <p:spPr>
          <a:xfrm>
            <a:off x="5801360" y="2322830"/>
            <a:ext cx="640080" cy="2298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900"/>
              <a:t>建立连接</a:t>
            </a:r>
            <a:endParaRPr lang="zh-CN" altLang="en-US" sz="900"/>
          </a:p>
        </p:txBody>
      </p:sp>
      <p:cxnSp>
        <p:nvCxnSpPr>
          <p:cNvPr id="52" name="直接箭头连接符 51"/>
          <p:cNvCxnSpPr/>
          <p:nvPr/>
        </p:nvCxnSpPr>
        <p:spPr>
          <a:xfrm flipH="1">
            <a:off x="8972550" y="2838450"/>
            <a:ext cx="3175" cy="1842135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直接箭头连接符 52"/>
          <p:cNvCxnSpPr/>
          <p:nvPr/>
        </p:nvCxnSpPr>
        <p:spPr>
          <a:xfrm flipH="1" flipV="1">
            <a:off x="9372600" y="2841625"/>
            <a:ext cx="13970" cy="1838960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4" name="文本框 53"/>
          <p:cNvSpPr txBox="1"/>
          <p:nvPr/>
        </p:nvSpPr>
        <p:spPr>
          <a:xfrm>
            <a:off x="8651240" y="3352800"/>
            <a:ext cx="321310" cy="54864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p>
            <a:r>
              <a:rPr lang="zh-CN" altLang="en-US" sz="900"/>
              <a:t>指令下发</a:t>
            </a:r>
            <a:endParaRPr lang="zh-CN" altLang="en-US" sz="900"/>
          </a:p>
        </p:txBody>
      </p:sp>
      <p:sp>
        <p:nvSpPr>
          <p:cNvPr id="55" name="文本框 54"/>
          <p:cNvSpPr txBox="1"/>
          <p:nvPr/>
        </p:nvSpPr>
        <p:spPr>
          <a:xfrm>
            <a:off x="9372600" y="3352800"/>
            <a:ext cx="321310" cy="54864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p>
            <a:r>
              <a:rPr lang="zh-CN" altLang="en-US" sz="900"/>
              <a:t>鉴权结果</a:t>
            </a:r>
            <a:endParaRPr lang="zh-CN" altLang="en-US" sz="9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A6037-1EEA-4892-99E6-C23EFC235DFA}" type="slidenum">
              <a:rPr lang="zh-CN" altLang="en-US" smtClean="0"/>
            </a:fld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权限系统产品交流群（企业微信）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4975860" y="5383768"/>
            <a:ext cx="2240280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dirty="0"/>
              <a:t>权限系统产品交流</a:t>
            </a:r>
            <a:r>
              <a:rPr lang="zh-CN" altLang="en-US" dirty="0" smtClean="0"/>
              <a:t>群</a:t>
            </a:r>
            <a:endParaRPr lang="en-US" altLang="zh-CN" dirty="0" smtClean="0"/>
          </a:p>
          <a:p>
            <a:pPr algn="ctr"/>
            <a:r>
              <a:rPr lang="zh-CN" altLang="en-US" dirty="0" smtClean="0"/>
              <a:t>（</a:t>
            </a:r>
            <a:r>
              <a:rPr lang="zh-CN" altLang="en-US" dirty="0"/>
              <a:t>企业微信）</a:t>
            </a:r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405630" y="2002790"/>
            <a:ext cx="3380740" cy="33807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189471" y="1851645"/>
            <a:ext cx="3021981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9900" b="1" dirty="0">
                <a:solidFill>
                  <a:srgbClr val="C00000"/>
                </a:solidFill>
              </a:rPr>
              <a:t>01</a:t>
            </a:r>
            <a:endParaRPr lang="zh-CN" altLang="en-US" sz="19900" b="1" dirty="0">
              <a:solidFill>
                <a:srgbClr val="C0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146607" y="4483135"/>
            <a:ext cx="296659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i="1" dirty="0">
                <a:solidFill>
                  <a:srgbClr val="C00000"/>
                </a:solidFill>
              </a:rPr>
              <a:t>PART ONE </a:t>
            </a:r>
            <a:endParaRPr lang="zh-CN" altLang="en-US" sz="2800" b="1" i="1" dirty="0">
              <a:solidFill>
                <a:srgbClr val="C000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281276" y="3050798"/>
            <a:ext cx="27371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>
                <a:latin typeface="+mj-ea"/>
                <a:ea typeface="+mj-ea"/>
                <a:sym typeface="Arial" panose="020B0604020202020204" pitchFamily="34" charset="0"/>
              </a:rPr>
              <a:t>产品概述</a:t>
            </a:r>
            <a:endParaRPr lang="zh-CN" altLang="en-US" sz="4800" b="1" dirty="0">
              <a:latin typeface="+mj-ea"/>
              <a:ea typeface="+mj-ea"/>
              <a:sym typeface="Arial" panose="020B0604020202020204" pitchFamily="34" charset="0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320359" y="3943584"/>
            <a:ext cx="4658992" cy="0"/>
          </a:xfrm>
          <a:prstGeom prst="line">
            <a:avLst/>
          </a:prstGeom>
          <a:ln>
            <a:solidFill>
              <a:schemeClr val="accent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A6037-1EEA-4892-99E6-C23EFC235DFA}" type="slidenum">
              <a:rPr lang="zh-CN" altLang="en-US" smtClean="0"/>
            </a:fld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1.1 </a:t>
            </a:r>
            <a:r>
              <a:rPr lang="zh-CN" altLang="en-US" dirty="0"/>
              <a:t>概述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6666865" y="2919095"/>
            <a:ext cx="4725035" cy="1802130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lnSpc>
                <a:spcPct val="130000"/>
              </a:lnSpc>
            </a:pPr>
            <a:r>
              <a:rPr sz="2135" dirty="0">
                <a:solidFill>
                  <a:srgbClr val="D6151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权限系统是针对资源提供安全、灵活、可靠的权限管理解决方案</a:t>
            </a:r>
            <a:r>
              <a:rPr lang="zh-CN" sz="2135" dirty="0">
                <a:solidFill>
                  <a:srgbClr val="D6151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  <a:r>
              <a:rPr lang="zh-CN" altLang="en-US" sz="2135" dirty="0">
                <a:solidFill>
                  <a:srgbClr val="D6151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提供</a:t>
            </a:r>
            <a:r>
              <a:rPr lang="en-US" altLang="zh-CN" sz="2135" dirty="0">
                <a:solidFill>
                  <a:srgbClr val="D6151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“</a:t>
            </a:r>
            <a:r>
              <a:rPr lang="zh-CN" sz="2135" dirty="0">
                <a:solidFill>
                  <a:srgbClr val="D6151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个人级权限</a:t>
            </a:r>
            <a:r>
              <a:rPr lang="en-US" altLang="zh-CN" sz="2135" dirty="0">
                <a:solidFill>
                  <a:srgbClr val="D6151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”</a:t>
            </a:r>
            <a:r>
              <a:rPr lang="zh-CN" altLang="en-US" sz="2135" dirty="0">
                <a:solidFill>
                  <a:srgbClr val="D6151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和</a:t>
            </a:r>
            <a:r>
              <a:rPr lang="en-US" altLang="zh-CN" sz="2135" dirty="0">
                <a:solidFill>
                  <a:srgbClr val="D6151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“</a:t>
            </a:r>
            <a:r>
              <a:rPr lang="zh-CN" altLang="en-US" sz="2135" dirty="0">
                <a:solidFill>
                  <a:srgbClr val="D6151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企业级权限</a:t>
            </a:r>
            <a:r>
              <a:rPr lang="en-US" altLang="zh-CN" sz="2135" dirty="0">
                <a:solidFill>
                  <a:srgbClr val="D6151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”</a:t>
            </a:r>
            <a:r>
              <a:rPr lang="zh-CN" altLang="en-US" sz="2135" dirty="0">
                <a:solidFill>
                  <a:srgbClr val="D6151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供开发者根据业务场景选择。</a:t>
            </a:r>
            <a:endParaRPr lang="zh-CN" altLang="en-US" sz="2135" dirty="0">
              <a:solidFill>
                <a:srgbClr val="D61518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666281" y="2473882"/>
            <a:ext cx="420308" cy="913007"/>
          </a:xfrm>
          <a:prstGeom prst="rect">
            <a:avLst/>
          </a:prstGeom>
        </p:spPr>
        <p:txBody>
          <a:bodyPr wrap="none">
            <a:spAutoFit/>
          </a:bodyPr>
          <a:p>
            <a:r>
              <a:rPr lang="en-US" altLang="zh-CN" sz="5335">
                <a:solidFill>
                  <a:srgbClr val="D61518"/>
                </a:solidFill>
                <a:latin typeface="Impact" panose="020B0806030902050204" charset="0"/>
                <a:ea typeface="Impact" panose="020B0806030902050204" charset="0"/>
                <a:cs typeface="Impact" panose="020B0806030902050204" charset="0"/>
              </a:rPr>
              <a:t>“</a:t>
            </a:r>
            <a:endParaRPr lang="en-US" altLang="zh-CN" sz="5335" dirty="0">
              <a:solidFill>
                <a:srgbClr val="D61518"/>
              </a:solidFill>
              <a:latin typeface="Impact" panose="020B0806030902050204" charset="0"/>
              <a:ea typeface="Impact" panose="020B0806030902050204" charset="0"/>
              <a:cs typeface="Impact" panose="020B080603090205020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0884689" y="4721013"/>
            <a:ext cx="420308" cy="913007"/>
          </a:xfrm>
          <a:prstGeom prst="rect">
            <a:avLst/>
          </a:prstGeom>
        </p:spPr>
        <p:txBody>
          <a:bodyPr wrap="none">
            <a:spAutoFit/>
          </a:bodyPr>
          <a:p>
            <a:r>
              <a:rPr lang="en-US" altLang="zh-CN" sz="5335" dirty="0">
                <a:solidFill>
                  <a:srgbClr val="D61518"/>
                </a:solidFill>
                <a:latin typeface="Impact" panose="020B0806030902050204" charset="0"/>
                <a:ea typeface="Impact" panose="020B0806030902050204" charset="0"/>
                <a:cs typeface="Impact" panose="020B0806030902050204" charset="0"/>
              </a:rPr>
              <a:t>”</a:t>
            </a:r>
            <a:endParaRPr lang="en-US" altLang="zh-CN" sz="5335" dirty="0">
              <a:solidFill>
                <a:srgbClr val="D61518"/>
              </a:solidFill>
              <a:latin typeface="Impact" panose="020B0806030902050204" charset="0"/>
              <a:ea typeface="Impact" panose="020B0806030902050204" charset="0"/>
              <a:cs typeface="Impact" panose="020B0806030902050204" charset="0"/>
            </a:endParaRPr>
          </a:p>
        </p:txBody>
      </p:sp>
      <p:sp>
        <p:nvSpPr>
          <p:cNvPr id="7" name="矩形 6"/>
          <p:cNvSpPr/>
          <p:nvPr>
            <p:custDataLst>
              <p:tags r:id="rId1"/>
            </p:custDataLst>
          </p:nvPr>
        </p:nvSpPr>
        <p:spPr>
          <a:xfrm>
            <a:off x="0" y="1663065"/>
            <a:ext cx="6057900" cy="3885899"/>
          </a:xfrm>
          <a:prstGeom prst="rect">
            <a:avLst/>
          </a:prstGeom>
          <a:blipFill>
            <a:blip r:embed="rId2"/>
            <a:srcRect/>
            <a:stretch>
              <a:fillRect l="-1815" r="-1555"/>
            </a:stretch>
          </a:blipFill>
          <a:ln w="1905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9538335" y="6556375"/>
            <a:ext cx="2472055" cy="288925"/>
          </a:xfrm>
        </p:spPr>
        <p:txBody>
          <a:bodyPr/>
          <a:lstStyle/>
          <a:p>
            <a:fld id="{F33A6037-1EEA-4892-99E6-C23EFC235DFA}" type="slidenum">
              <a:rPr lang="zh-CN" altLang="en-US" smtClean="0"/>
            </a:fld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1.2 </a:t>
            </a:r>
            <a:r>
              <a:rPr lang="zh-CN" altLang="en-US"/>
              <a:t>架构图</a:t>
            </a:r>
            <a:endParaRPr lang="zh-CN" altLang="en-US"/>
          </a:p>
        </p:txBody>
      </p:sp>
      <p:grpSp>
        <p:nvGrpSpPr>
          <p:cNvPr id="5" name="组合 4"/>
          <p:cNvGrpSpPr/>
          <p:nvPr/>
        </p:nvGrpSpPr>
        <p:grpSpPr>
          <a:xfrm>
            <a:off x="1829435" y="4808220"/>
            <a:ext cx="9281795" cy="1479550"/>
            <a:chOff x="3245" y="7675"/>
            <a:chExt cx="10675" cy="2953"/>
          </a:xfrm>
        </p:grpSpPr>
        <p:sp>
          <p:nvSpPr>
            <p:cNvPr id="36" name="流程图: 过程 35"/>
            <p:cNvSpPr/>
            <p:nvPr/>
          </p:nvSpPr>
          <p:spPr>
            <a:xfrm>
              <a:off x="3245" y="7675"/>
              <a:ext cx="10675" cy="2953"/>
            </a:xfrm>
            <a:prstGeom prst="flowChartProcess">
              <a:avLst/>
            </a:prstGeom>
            <a:solidFill>
              <a:srgbClr val="799351">
                <a:alpha val="40000"/>
              </a:srgbClr>
            </a:solidFill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t" anchorCtr="0"/>
            <a:lstStyle/>
            <a:p>
              <a:pPr algn="ctr"/>
              <a:r>
                <a:rPr lang="en-US" altLang="zh-CN" sz="1000" b="1" dirty="0">
                  <a:solidFill>
                    <a:schemeClr val="tx1"/>
                  </a:solidFill>
                  <a:latin typeface="+mn-ea"/>
                  <a:cs typeface="+mn-ea"/>
                  <a:sym typeface="+mn-ea"/>
                </a:rPr>
                <a:t>  </a:t>
              </a:r>
              <a:r>
                <a:rPr lang="zh-CN" altLang="en-US" sz="1400" b="1" dirty="0">
                  <a:solidFill>
                    <a:schemeClr val="tx1"/>
                  </a:solidFill>
                  <a:latin typeface="+mn-ea"/>
                  <a:cs typeface="+mn-ea"/>
                  <a:sym typeface="+mn-ea"/>
                </a:rPr>
                <a:t>基础数据</a:t>
              </a:r>
              <a:endParaRPr lang="zh-CN" altLang="en-US" sz="1400" b="1" dirty="0">
                <a:solidFill>
                  <a:schemeClr val="tx1"/>
                </a:solidFill>
                <a:latin typeface="+mn-ea"/>
                <a:cs typeface="+mn-ea"/>
                <a:sym typeface="+mn-ea"/>
              </a:endParaRPr>
            </a:p>
          </p:txBody>
        </p:sp>
        <p:grpSp>
          <p:nvGrpSpPr>
            <p:cNvPr id="14" name="组合 13"/>
            <p:cNvGrpSpPr/>
            <p:nvPr/>
          </p:nvGrpSpPr>
          <p:grpSpPr>
            <a:xfrm>
              <a:off x="3754" y="8535"/>
              <a:ext cx="3507" cy="1830"/>
              <a:chOff x="3965" y="7814"/>
              <a:chExt cx="6462" cy="1900"/>
            </a:xfrm>
          </p:grpSpPr>
          <p:sp>
            <p:nvSpPr>
              <p:cNvPr id="8" name="流程图: 过程 7"/>
              <p:cNvSpPr/>
              <p:nvPr/>
            </p:nvSpPr>
            <p:spPr>
              <a:xfrm>
                <a:off x="3965" y="7814"/>
                <a:ext cx="6462" cy="1900"/>
              </a:xfrm>
              <a:prstGeom prst="flowChartProcess">
                <a:avLst/>
              </a:prstGeom>
              <a:noFill/>
              <a:ln w="19050">
                <a:solidFill>
                  <a:srgbClr val="799351">
                    <a:alpha val="80000"/>
                  </a:srgbClr>
                </a:solidFill>
                <a:prstDash val="sysDash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t" anchorCtr="0"/>
              <a:lstStyle/>
              <a:p>
                <a:pPr algn="ctr">
                  <a:lnSpc>
                    <a:spcPct val="110000"/>
                  </a:lnSpc>
                </a:pPr>
                <a:r>
                  <a:rPr lang="zh-CN" altLang="en-US" sz="1200" dirty="0">
                    <a:solidFill>
                      <a:schemeClr val="tx1"/>
                    </a:solidFill>
                    <a:latin typeface="+mn-ea"/>
                    <a:sym typeface="+mn-ea"/>
                  </a:rPr>
                  <a:t>资源数据</a:t>
                </a:r>
                <a:endParaRPr lang="zh-CN" altLang="en-US" sz="1200" dirty="0">
                  <a:solidFill>
                    <a:schemeClr val="tx1"/>
                  </a:solidFill>
                  <a:latin typeface="+mn-ea"/>
                  <a:sym typeface="+mn-ea"/>
                </a:endParaRPr>
              </a:p>
            </p:txBody>
          </p:sp>
          <p:sp>
            <p:nvSpPr>
              <p:cNvPr id="9" name="流程图: 过程 8"/>
              <p:cNvSpPr/>
              <p:nvPr/>
            </p:nvSpPr>
            <p:spPr>
              <a:xfrm>
                <a:off x="4604" y="8350"/>
                <a:ext cx="1508" cy="1177"/>
              </a:xfrm>
              <a:prstGeom prst="flowChartProcess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1000">
                    <a:solidFill>
                      <a:schemeClr val="tx2">
                        <a:lumMod val="75000"/>
                        <a:lumOff val="25000"/>
                      </a:schemeClr>
                    </a:solidFill>
                    <a:latin typeface="+mn-ea"/>
                    <a:sym typeface="+mn-ea"/>
                  </a:rPr>
                  <a:t>资源类型</a:t>
                </a:r>
                <a:endParaRPr lang="zh-CN" altLang="en-US" sz="1000">
                  <a:solidFill>
                    <a:schemeClr val="tx2">
                      <a:lumMod val="75000"/>
                      <a:lumOff val="25000"/>
                    </a:schemeClr>
                  </a:solidFill>
                  <a:latin typeface="+mn-ea"/>
                  <a:sym typeface="+mn-ea"/>
                </a:endParaRPr>
              </a:p>
            </p:txBody>
          </p:sp>
          <p:sp>
            <p:nvSpPr>
              <p:cNvPr id="12" name="流程图: 过程 11"/>
              <p:cNvSpPr/>
              <p:nvPr/>
            </p:nvSpPr>
            <p:spPr>
              <a:xfrm>
                <a:off x="6600" y="8350"/>
                <a:ext cx="1508" cy="1177"/>
              </a:xfrm>
              <a:prstGeom prst="flowChartProcess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1000">
                    <a:solidFill>
                      <a:schemeClr val="tx2">
                        <a:lumMod val="75000"/>
                        <a:lumOff val="25000"/>
                      </a:schemeClr>
                    </a:solidFill>
                    <a:latin typeface="+mn-ea"/>
                    <a:sym typeface="+mn-ea"/>
                  </a:rPr>
                  <a:t>功能</a:t>
                </a:r>
                <a:endParaRPr lang="zh-CN" altLang="en-US" sz="1000">
                  <a:solidFill>
                    <a:schemeClr val="tx2">
                      <a:lumMod val="75000"/>
                      <a:lumOff val="25000"/>
                    </a:schemeClr>
                  </a:solidFill>
                  <a:latin typeface="+mn-ea"/>
                  <a:sym typeface="+mn-ea"/>
                </a:endParaRPr>
              </a:p>
            </p:txBody>
          </p:sp>
          <p:sp>
            <p:nvSpPr>
              <p:cNvPr id="13" name="流程图: 过程 12"/>
              <p:cNvSpPr/>
              <p:nvPr/>
            </p:nvSpPr>
            <p:spPr>
              <a:xfrm>
                <a:off x="8442" y="8350"/>
                <a:ext cx="1508" cy="1177"/>
              </a:xfrm>
              <a:prstGeom prst="flowChartProcess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1000">
                    <a:solidFill>
                      <a:schemeClr val="tx2">
                        <a:lumMod val="75000"/>
                        <a:lumOff val="25000"/>
                      </a:schemeClr>
                    </a:solidFill>
                    <a:latin typeface="+mn-ea"/>
                    <a:sym typeface="+mn-ea"/>
                  </a:rPr>
                  <a:t>资源</a:t>
                </a:r>
                <a:endParaRPr lang="zh-CN" altLang="en-US" sz="1000">
                  <a:solidFill>
                    <a:schemeClr val="tx2">
                      <a:lumMod val="75000"/>
                      <a:lumOff val="25000"/>
                    </a:schemeClr>
                  </a:solidFill>
                  <a:latin typeface="+mn-ea"/>
                  <a:sym typeface="+mn-ea"/>
                </a:endParaRPr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>
              <a:off x="7728" y="8534"/>
              <a:ext cx="1709" cy="1831"/>
              <a:chOff x="4941" y="7813"/>
              <a:chExt cx="4142" cy="1901"/>
            </a:xfrm>
          </p:grpSpPr>
          <p:sp>
            <p:nvSpPr>
              <p:cNvPr id="17" name="流程图: 过程 16"/>
              <p:cNvSpPr/>
              <p:nvPr/>
            </p:nvSpPr>
            <p:spPr>
              <a:xfrm>
                <a:off x="4941" y="7813"/>
                <a:ext cx="4142" cy="1901"/>
              </a:xfrm>
              <a:prstGeom prst="flowChartProcess">
                <a:avLst/>
              </a:prstGeom>
              <a:noFill/>
              <a:ln w="19050">
                <a:solidFill>
                  <a:srgbClr val="799351">
                    <a:alpha val="80000"/>
                  </a:srgbClr>
                </a:solidFill>
                <a:prstDash val="sysDash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t" anchorCtr="0"/>
              <a:lstStyle/>
              <a:p>
                <a:pPr algn="ctr">
                  <a:lnSpc>
                    <a:spcPct val="110000"/>
                  </a:lnSpc>
                </a:pPr>
                <a:r>
                  <a:rPr lang="zh-CN" altLang="en-US" sz="1200" dirty="0">
                    <a:solidFill>
                      <a:schemeClr val="tx2">
                        <a:lumMod val="75000"/>
                        <a:lumOff val="25000"/>
                      </a:schemeClr>
                    </a:solidFill>
                    <a:latin typeface="+mn-ea"/>
                    <a:sym typeface="+mn-ea"/>
                  </a:rPr>
                  <a:t>用户数据</a:t>
                </a:r>
                <a:endParaRPr lang="zh-CN" altLang="en-US" sz="12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+mn-ea"/>
                  <a:sym typeface="+mn-ea"/>
                </a:endParaRPr>
              </a:p>
            </p:txBody>
          </p:sp>
          <p:sp>
            <p:nvSpPr>
              <p:cNvPr id="18" name="流程图: 过程 17"/>
              <p:cNvSpPr/>
              <p:nvPr>
                <p:custDataLst>
                  <p:tags r:id="rId1"/>
                </p:custDataLst>
              </p:nvPr>
            </p:nvSpPr>
            <p:spPr>
              <a:xfrm>
                <a:off x="6019" y="8349"/>
                <a:ext cx="1983" cy="1177"/>
              </a:xfrm>
              <a:prstGeom prst="flowChartProcess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1000">
                    <a:solidFill>
                      <a:schemeClr val="tx2">
                        <a:lumMod val="75000"/>
                        <a:lumOff val="25000"/>
                      </a:schemeClr>
                    </a:solidFill>
                    <a:latin typeface="+mn-ea"/>
                    <a:sym typeface="+mn-ea"/>
                  </a:rPr>
                  <a:t>用户中心</a:t>
                </a:r>
                <a:endParaRPr lang="zh-CN" altLang="en-US" sz="1000">
                  <a:solidFill>
                    <a:schemeClr val="tx2">
                      <a:lumMod val="75000"/>
                      <a:lumOff val="25000"/>
                    </a:schemeClr>
                  </a:solidFill>
                  <a:latin typeface="+mn-ea"/>
                  <a:sym typeface="+mn-ea"/>
                </a:endParaRPr>
              </a:p>
            </p:txBody>
          </p:sp>
        </p:grpSp>
        <p:grpSp>
          <p:nvGrpSpPr>
            <p:cNvPr id="21" name="组合 20"/>
            <p:cNvGrpSpPr/>
            <p:nvPr/>
          </p:nvGrpSpPr>
          <p:grpSpPr>
            <a:xfrm>
              <a:off x="9983" y="8535"/>
              <a:ext cx="3506" cy="1830"/>
              <a:chOff x="4372" y="7814"/>
              <a:chExt cx="6139" cy="1901"/>
            </a:xfrm>
          </p:grpSpPr>
          <p:sp>
            <p:nvSpPr>
              <p:cNvPr id="22" name="流程图: 过程 21"/>
              <p:cNvSpPr/>
              <p:nvPr/>
            </p:nvSpPr>
            <p:spPr>
              <a:xfrm>
                <a:off x="4372" y="7814"/>
                <a:ext cx="6139" cy="1901"/>
              </a:xfrm>
              <a:prstGeom prst="flowChartProcess">
                <a:avLst/>
              </a:prstGeom>
              <a:noFill/>
              <a:ln w="19050">
                <a:solidFill>
                  <a:srgbClr val="799351">
                    <a:alpha val="80000"/>
                  </a:srgbClr>
                </a:solidFill>
                <a:prstDash val="sysDash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t" anchorCtr="0"/>
              <a:lstStyle/>
              <a:p>
                <a:pPr algn="ctr">
                  <a:lnSpc>
                    <a:spcPct val="110000"/>
                  </a:lnSpc>
                </a:pPr>
                <a:r>
                  <a:rPr lang="zh-CN" altLang="en-US" sz="1200" dirty="0">
                    <a:solidFill>
                      <a:schemeClr val="tx2">
                        <a:lumMod val="75000"/>
                        <a:lumOff val="25000"/>
                      </a:schemeClr>
                    </a:solidFill>
                    <a:latin typeface="+mn-ea"/>
                    <a:sym typeface="+mn-ea"/>
                  </a:rPr>
                  <a:t>权限数据</a:t>
                </a:r>
                <a:endParaRPr lang="zh-CN" altLang="en-US" sz="12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+mn-ea"/>
                  <a:sym typeface="+mn-ea"/>
                </a:endParaRPr>
              </a:p>
            </p:txBody>
          </p:sp>
          <p:sp>
            <p:nvSpPr>
              <p:cNvPr id="23" name="流程图: 过程 22"/>
              <p:cNvSpPr/>
              <p:nvPr/>
            </p:nvSpPr>
            <p:spPr>
              <a:xfrm>
                <a:off x="4820" y="8351"/>
                <a:ext cx="1433" cy="1178"/>
              </a:xfrm>
              <a:prstGeom prst="flowChartProcess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vertOverflow="overflow" horzOverflow="overflow" vert="horz" wrap="square" numCol="1" spcCol="0" rtlCol="0" fromWordArt="0" anchor="ctr" anchorCtr="0" forceAA="0" compatLnSpc="1">
                <a:noAutofit/>
              </a:bodyPr>
              <a:lstStyle/>
              <a:p>
                <a:pPr lvl="0" algn="ctr">
                  <a:buClrTx/>
                  <a:buSzTx/>
                  <a:buFontTx/>
                </a:pPr>
                <a:r>
                  <a:rPr lang="zh-CN" altLang="en-US" sz="1000" dirty="0">
                    <a:solidFill>
                      <a:schemeClr val="tx2">
                        <a:lumMod val="75000"/>
                        <a:lumOff val="25000"/>
                      </a:schemeClr>
                    </a:solidFill>
                    <a:latin typeface="+mn-ea"/>
                    <a:sym typeface="+mn-ea"/>
                  </a:rPr>
                  <a:t>权限表</a:t>
                </a:r>
                <a:endParaRPr lang="zh-CN" altLang="en-US" sz="10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+mn-ea"/>
                  <a:sym typeface="+mn-ea"/>
                </a:endParaRPr>
              </a:p>
            </p:txBody>
          </p:sp>
          <p:sp>
            <p:nvSpPr>
              <p:cNvPr id="24" name="流程图: 过程 23"/>
              <p:cNvSpPr/>
              <p:nvPr/>
            </p:nvSpPr>
            <p:spPr>
              <a:xfrm>
                <a:off x="6831" y="8351"/>
                <a:ext cx="1433" cy="1178"/>
              </a:xfrm>
              <a:prstGeom prst="flowChartProcess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1000" dirty="0">
                    <a:solidFill>
                      <a:schemeClr val="tx2">
                        <a:lumMod val="75000"/>
                        <a:lumOff val="25000"/>
                      </a:schemeClr>
                    </a:solidFill>
                    <a:latin typeface="+mn-ea"/>
                    <a:sym typeface="+mn-ea"/>
                  </a:rPr>
                  <a:t>传递规则</a:t>
                </a:r>
                <a:endParaRPr lang="zh-CN" altLang="en-US" sz="10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+mn-ea"/>
                  <a:sym typeface="+mn-ea"/>
                </a:endParaRPr>
              </a:p>
            </p:txBody>
          </p:sp>
          <p:sp>
            <p:nvSpPr>
              <p:cNvPr id="25" name="流程图: 过程 24"/>
              <p:cNvSpPr/>
              <p:nvPr>
                <p:custDataLst>
                  <p:tags r:id="rId2"/>
                </p:custDataLst>
              </p:nvPr>
            </p:nvSpPr>
            <p:spPr>
              <a:xfrm>
                <a:off x="8718" y="8351"/>
                <a:ext cx="1433" cy="1178"/>
              </a:xfrm>
              <a:prstGeom prst="flowChartProcess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1000">
                    <a:solidFill>
                      <a:schemeClr val="tx2">
                        <a:lumMod val="75000"/>
                        <a:lumOff val="25000"/>
                      </a:schemeClr>
                    </a:solidFill>
                    <a:latin typeface="+mn-ea"/>
                    <a:sym typeface="+mn-ea"/>
                  </a:rPr>
                  <a:t>使用条件</a:t>
                </a:r>
                <a:endParaRPr lang="zh-CN" altLang="en-US" sz="1000">
                  <a:solidFill>
                    <a:schemeClr val="tx2">
                      <a:lumMod val="75000"/>
                      <a:lumOff val="25000"/>
                    </a:schemeClr>
                  </a:solidFill>
                  <a:latin typeface="+mn-ea"/>
                  <a:sym typeface="+mn-ea"/>
                </a:endParaRPr>
              </a:p>
            </p:txBody>
          </p:sp>
        </p:grpSp>
      </p:grpSp>
      <p:grpSp>
        <p:nvGrpSpPr>
          <p:cNvPr id="15" name="组合 14"/>
          <p:cNvGrpSpPr/>
          <p:nvPr/>
        </p:nvGrpSpPr>
        <p:grpSpPr>
          <a:xfrm>
            <a:off x="1829435" y="3216275"/>
            <a:ext cx="5900420" cy="1337945"/>
            <a:chOff x="2873" y="4591"/>
            <a:chExt cx="9874" cy="2670"/>
          </a:xfrm>
        </p:grpSpPr>
        <p:sp>
          <p:nvSpPr>
            <p:cNvPr id="10" name="流程图: 过程 9"/>
            <p:cNvSpPr/>
            <p:nvPr/>
          </p:nvSpPr>
          <p:spPr>
            <a:xfrm>
              <a:off x="2873" y="4591"/>
              <a:ext cx="9874" cy="2670"/>
            </a:xfrm>
            <a:prstGeom prst="flowChartProcess">
              <a:avLst/>
            </a:prstGeom>
            <a:solidFill>
              <a:srgbClr val="C00000">
                <a:alpha val="20000"/>
              </a:srgbClr>
            </a:solidFill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t" anchorCtr="0"/>
            <a:lstStyle/>
            <a:p>
              <a:pPr algn="ctr"/>
              <a:r>
                <a:rPr lang="en-US" altLang="zh-CN" sz="1000" b="1">
                  <a:solidFill>
                    <a:schemeClr val="tx2">
                      <a:lumMod val="75000"/>
                      <a:lumOff val="25000"/>
                    </a:schemeClr>
                  </a:solidFill>
                  <a:latin typeface="+mn-ea"/>
                  <a:cs typeface="+mn-ea"/>
                  <a:sym typeface="+mn-ea"/>
                </a:rPr>
                <a:t>  </a:t>
              </a:r>
              <a:r>
                <a:rPr lang="zh-CN" altLang="en-US" sz="1400" b="1">
                  <a:solidFill>
                    <a:schemeClr val="tx2">
                      <a:lumMod val="75000"/>
                      <a:lumOff val="25000"/>
                    </a:schemeClr>
                  </a:solidFill>
                  <a:latin typeface="+mn-ea"/>
                  <a:cs typeface="+mn-ea"/>
                  <a:sym typeface="+mn-ea"/>
                </a:rPr>
                <a:t>权限管理</a:t>
              </a:r>
              <a:endParaRPr lang="zh-CN" altLang="en-US" sz="1400" b="1">
                <a:solidFill>
                  <a:schemeClr val="tx2">
                    <a:lumMod val="75000"/>
                    <a:lumOff val="25000"/>
                  </a:schemeClr>
                </a:solidFill>
                <a:latin typeface="+mn-ea"/>
                <a:cs typeface="+mn-ea"/>
                <a:sym typeface="+mn-ea"/>
              </a:endParaRPr>
            </a:p>
          </p:txBody>
        </p:sp>
        <p:grpSp>
          <p:nvGrpSpPr>
            <p:cNvPr id="26" name="组合 25"/>
            <p:cNvGrpSpPr/>
            <p:nvPr/>
          </p:nvGrpSpPr>
          <p:grpSpPr>
            <a:xfrm>
              <a:off x="8147" y="5180"/>
              <a:ext cx="4252" cy="1845"/>
              <a:chOff x="5038" y="7722"/>
              <a:chExt cx="4714" cy="1982"/>
            </a:xfrm>
          </p:grpSpPr>
          <p:sp>
            <p:nvSpPr>
              <p:cNvPr id="27" name="流程图: 过程 26"/>
              <p:cNvSpPr/>
              <p:nvPr/>
            </p:nvSpPr>
            <p:spPr>
              <a:xfrm>
                <a:off x="5038" y="7722"/>
                <a:ext cx="4714" cy="1982"/>
              </a:xfrm>
              <a:prstGeom prst="flowChartProcess">
                <a:avLst/>
              </a:prstGeom>
              <a:noFill/>
              <a:ln w="19050">
                <a:solidFill>
                  <a:srgbClr val="C00000">
                    <a:alpha val="50000"/>
                  </a:srgbClr>
                </a:solidFill>
                <a:prstDash val="sysDash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6D9F1"/>
                    </a:solidFill>
                  </a14:hiddenFill>
                </a:ext>
              </a:ex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t" anchorCtr="0"/>
              <a:lstStyle/>
              <a:p>
                <a:pPr algn="ctr">
                  <a:lnSpc>
                    <a:spcPct val="110000"/>
                  </a:lnSpc>
                </a:pPr>
                <a:r>
                  <a:rPr lang="zh-CN" altLang="en-US" sz="1200">
                    <a:solidFill>
                      <a:schemeClr val="tx2">
                        <a:lumMod val="75000"/>
                        <a:lumOff val="25000"/>
                      </a:schemeClr>
                    </a:solidFill>
                    <a:latin typeface="+mn-ea"/>
                    <a:sym typeface="+mn-ea"/>
                  </a:rPr>
                  <a:t>企业级</a:t>
                </a:r>
                <a:endParaRPr lang="zh-CN" altLang="en-US" sz="1200">
                  <a:solidFill>
                    <a:schemeClr val="tx2">
                      <a:lumMod val="75000"/>
                      <a:lumOff val="25000"/>
                    </a:schemeClr>
                  </a:solidFill>
                  <a:latin typeface="+mn-ea"/>
                  <a:sym typeface="+mn-ea"/>
                </a:endParaRPr>
              </a:p>
            </p:txBody>
          </p:sp>
          <p:sp>
            <p:nvSpPr>
              <p:cNvPr id="28" name="流程图: 过程 27"/>
              <p:cNvSpPr/>
              <p:nvPr>
                <p:custDataLst>
                  <p:tags r:id="rId3"/>
                </p:custDataLst>
              </p:nvPr>
            </p:nvSpPr>
            <p:spPr>
              <a:xfrm>
                <a:off x="5697" y="8253"/>
                <a:ext cx="1320" cy="1218"/>
              </a:xfrm>
              <a:prstGeom prst="flowChartProcess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vertOverflow="overflow" horzOverflow="overflow" vert="horz" wrap="square" numCol="1" spcCol="0" rtlCol="0" fromWordArt="0" anchor="ctr" anchorCtr="0" forceAA="0" compatLnSpc="1">
                <a:noAutofit/>
              </a:bodyPr>
              <a:lstStyle/>
              <a:p>
                <a:pPr lvl="0" algn="ctr">
                  <a:buClrTx/>
                  <a:buSzTx/>
                  <a:buFontTx/>
                </a:pPr>
                <a:r>
                  <a:rPr lang="zh-CN" altLang="en-US" sz="1000">
                    <a:solidFill>
                      <a:schemeClr val="tx2">
                        <a:lumMod val="75000"/>
                        <a:lumOff val="25000"/>
                      </a:schemeClr>
                    </a:solidFill>
                    <a:latin typeface="+mn-ea"/>
                    <a:sym typeface="+mn-ea"/>
                  </a:rPr>
                  <a:t>组织管理</a:t>
                </a:r>
                <a:endParaRPr lang="zh-CN" altLang="en-US" sz="1000">
                  <a:solidFill>
                    <a:schemeClr val="tx2">
                      <a:lumMod val="75000"/>
                      <a:lumOff val="25000"/>
                    </a:schemeClr>
                  </a:solidFill>
                  <a:latin typeface="+mn-ea"/>
                  <a:sym typeface="+mn-ea"/>
                </a:endParaRPr>
              </a:p>
            </p:txBody>
          </p:sp>
          <p:sp>
            <p:nvSpPr>
              <p:cNvPr id="29" name="流程图: 过程 28"/>
              <p:cNvSpPr/>
              <p:nvPr/>
            </p:nvSpPr>
            <p:spPr>
              <a:xfrm>
                <a:off x="7898" y="8253"/>
                <a:ext cx="1320" cy="1218"/>
              </a:xfrm>
              <a:prstGeom prst="flowChartProcess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1000">
                    <a:solidFill>
                      <a:schemeClr val="tx2">
                        <a:lumMod val="75000"/>
                        <a:lumOff val="25000"/>
                      </a:schemeClr>
                    </a:solidFill>
                    <a:latin typeface="+mn-ea"/>
                    <a:sym typeface="+mn-ea"/>
                  </a:rPr>
                  <a:t>传递规则</a:t>
                </a:r>
                <a:endParaRPr lang="zh-CN" altLang="en-US" sz="1000">
                  <a:solidFill>
                    <a:schemeClr val="tx2">
                      <a:lumMod val="75000"/>
                      <a:lumOff val="25000"/>
                    </a:schemeClr>
                  </a:solidFill>
                  <a:latin typeface="+mn-ea"/>
                  <a:sym typeface="+mn-ea"/>
                </a:endParaRPr>
              </a:p>
            </p:txBody>
          </p:sp>
        </p:grpSp>
        <p:grpSp>
          <p:nvGrpSpPr>
            <p:cNvPr id="31" name="组合 30"/>
            <p:cNvGrpSpPr/>
            <p:nvPr/>
          </p:nvGrpSpPr>
          <p:grpSpPr>
            <a:xfrm>
              <a:off x="3292" y="5180"/>
              <a:ext cx="4252" cy="1845"/>
              <a:chOff x="4017" y="7722"/>
              <a:chExt cx="6046" cy="1979"/>
            </a:xfrm>
          </p:grpSpPr>
          <p:sp>
            <p:nvSpPr>
              <p:cNvPr id="33" name="流程图: 过程 32"/>
              <p:cNvSpPr/>
              <p:nvPr>
                <p:custDataLst>
                  <p:tags r:id="rId4"/>
                </p:custDataLst>
              </p:nvPr>
            </p:nvSpPr>
            <p:spPr>
              <a:xfrm>
                <a:off x="4775" y="8253"/>
                <a:ext cx="1693" cy="1216"/>
              </a:xfrm>
              <a:prstGeom prst="flowChartProcess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1000">
                    <a:solidFill>
                      <a:schemeClr val="tx2">
                        <a:lumMod val="75000"/>
                        <a:lumOff val="25000"/>
                      </a:schemeClr>
                    </a:solidFill>
                    <a:latin typeface="+mn-ea"/>
                    <a:sym typeface="+mn-ea"/>
                  </a:rPr>
                  <a:t>用户权限</a:t>
                </a:r>
                <a:endParaRPr lang="zh-CN" altLang="en-US" sz="1000">
                  <a:solidFill>
                    <a:schemeClr val="tx2">
                      <a:lumMod val="75000"/>
                      <a:lumOff val="25000"/>
                    </a:schemeClr>
                  </a:solidFill>
                  <a:latin typeface="+mn-ea"/>
                  <a:sym typeface="+mn-ea"/>
                </a:endParaRPr>
              </a:p>
            </p:txBody>
          </p:sp>
          <p:sp>
            <p:nvSpPr>
              <p:cNvPr id="35" name="流程图: 过程 34"/>
              <p:cNvSpPr/>
              <p:nvPr>
                <p:custDataLst>
                  <p:tags r:id="rId5"/>
                </p:custDataLst>
              </p:nvPr>
            </p:nvSpPr>
            <p:spPr>
              <a:xfrm>
                <a:off x="7608" y="8253"/>
                <a:ext cx="1693" cy="1216"/>
              </a:xfrm>
              <a:prstGeom prst="flowChartProcess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1000">
                    <a:solidFill>
                      <a:schemeClr val="tx2">
                        <a:lumMod val="75000"/>
                        <a:lumOff val="25000"/>
                      </a:schemeClr>
                    </a:solidFill>
                    <a:latin typeface="+mn-ea"/>
                    <a:sym typeface="+mn-ea"/>
                  </a:rPr>
                  <a:t>使用条件</a:t>
                </a:r>
                <a:endParaRPr lang="zh-CN" altLang="en-US" sz="1000">
                  <a:solidFill>
                    <a:schemeClr val="tx2">
                      <a:lumMod val="75000"/>
                      <a:lumOff val="25000"/>
                    </a:schemeClr>
                  </a:solidFill>
                  <a:latin typeface="+mn-ea"/>
                  <a:sym typeface="+mn-ea"/>
                </a:endParaRPr>
              </a:p>
            </p:txBody>
          </p:sp>
          <p:sp>
            <p:nvSpPr>
              <p:cNvPr id="32" name="流程图: 过程 31"/>
              <p:cNvSpPr/>
              <p:nvPr>
                <p:custDataLst>
                  <p:tags r:id="rId6"/>
                </p:custDataLst>
              </p:nvPr>
            </p:nvSpPr>
            <p:spPr>
              <a:xfrm>
                <a:off x="4017" y="7722"/>
                <a:ext cx="6046" cy="1979"/>
              </a:xfrm>
              <a:prstGeom prst="flowChartProcess">
                <a:avLst/>
              </a:prstGeom>
              <a:noFill/>
              <a:ln w="19050">
                <a:solidFill>
                  <a:srgbClr val="C00000">
                    <a:alpha val="50000"/>
                  </a:srgbClr>
                </a:solidFill>
                <a:prstDash val="sysDash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t" anchorCtr="0"/>
              <a:lstStyle/>
              <a:p>
                <a:pPr algn="ctr">
                  <a:lnSpc>
                    <a:spcPct val="110000"/>
                  </a:lnSpc>
                </a:pPr>
                <a:r>
                  <a:rPr lang="zh-CN" altLang="en-US" sz="1200">
                    <a:solidFill>
                      <a:schemeClr val="tx2">
                        <a:lumMod val="75000"/>
                        <a:lumOff val="25000"/>
                      </a:schemeClr>
                    </a:solidFill>
                    <a:latin typeface="+mn-ea"/>
                    <a:sym typeface="+mn-ea"/>
                  </a:rPr>
                  <a:t>个人级</a:t>
                </a:r>
                <a:endParaRPr lang="zh-CN" altLang="en-US" sz="1200">
                  <a:solidFill>
                    <a:schemeClr val="tx2">
                      <a:lumMod val="75000"/>
                      <a:lumOff val="25000"/>
                    </a:schemeClr>
                  </a:solidFill>
                  <a:latin typeface="+mn-ea"/>
                  <a:sym typeface="+mn-ea"/>
                </a:endParaRPr>
              </a:p>
            </p:txBody>
          </p:sp>
        </p:grpSp>
      </p:grpSp>
      <p:sp>
        <p:nvSpPr>
          <p:cNvPr id="38" name="流程图: 过程 37"/>
          <p:cNvSpPr/>
          <p:nvPr>
            <p:custDataLst>
              <p:tags r:id="rId7"/>
            </p:custDataLst>
          </p:nvPr>
        </p:nvSpPr>
        <p:spPr>
          <a:xfrm>
            <a:off x="1095375" y="948690"/>
            <a:ext cx="346710" cy="780415"/>
          </a:xfrm>
          <a:prstGeom prst="flowChartProcess">
            <a:avLst/>
          </a:prstGeom>
          <a:solidFill>
            <a:srgbClr val="FFA36C"/>
          </a:solidFill>
          <a:ln w="19050">
            <a:noFill/>
            <a:prstDash val="sysDash"/>
          </a:ln>
          <a:extLst>
            <a:ext uri="{909E8E84-426E-40DD-AFC4-6F175D3DCCD1}">
              <a14:hiddenFill xmlns:a14="http://schemas.microsoft.com/office/drawing/2010/main">
                <a:solidFill>
                  <a:srgbClr val="F79646"/>
                </a:solidFill>
              </a14:hiddenFill>
            </a:ext>
          </a:ex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2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+mn-ea"/>
                <a:sym typeface="+mn-ea"/>
              </a:rPr>
              <a:t>体验层</a:t>
            </a:r>
            <a:endParaRPr lang="zh-CN" altLang="en-US" sz="1200" b="1" dirty="0">
              <a:solidFill>
                <a:schemeClr val="tx2">
                  <a:lumMod val="75000"/>
                  <a:lumOff val="25000"/>
                </a:schemeClr>
              </a:solidFill>
              <a:latin typeface="+mn-ea"/>
              <a:sym typeface="+mn-ea"/>
            </a:endParaRPr>
          </a:p>
        </p:txBody>
      </p:sp>
      <p:sp>
        <p:nvSpPr>
          <p:cNvPr id="41" name="流程图: 过程 40"/>
          <p:cNvSpPr/>
          <p:nvPr>
            <p:custDataLst>
              <p:tags r:id="rId8"/>
            </p:custDataLst>
          </p:nvPr>
        </p:nvSpPr>
        <p:spPr>
          <a:xfrm>
            <a:off x="1829435" y="948690"/>
            <a:ext cx="1529080" cy="780415"/>
          </a:xfrm>
          <a:prstGeom prst="flowChartProcess">
            <a:avLst/>
          </a:prstGeom>
          <a:solidFill>
            <a:srgbClr val="FFA36C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000">
                <a:solidFill>
                  <a:schemeClr val="tx2">
                    <a:lumMod val="75000"/>
                    <a:lumOff val="25000"/>
                  </a:schemeClr>
                </a:solidFill>
                <a:latin typeface="+mn-ea"/>
                <a:sym typeface="+mn-ea"/>
              </a:rPr>
              <a:t>云锁</a:t>
            </a:r>
            <a:endParaRPr lang="zh-CN" altLang="en-US" sz="1000">
              <a:solidFill>
                <a:schemeClr val="tx2">
                  <a:lumMod val="75000"/>
                  <a:lumOff val="25000"/>
                </a:schemeClr>
              </a:solidFill>
              <a:latin typeface="+mn-ea"/>
              <a:sym typeface="+mn-ea"/>
            </a:endParaRPr>
          </a:p>
        </p:txBody>
      </p:sp>
      <p:sp>
        <p:nvSpPr>
          <p:cNvPr id="42" name="流程图: 过程 41"/>
          <p:cNvSpPr/>
          <p:nvPr>
            <p:custDataLst>
              <p:tags r:id="rId9"/>
            </p:custDataLst>
          </p:nvPr>
        </p:nvSpPr>
        <p:spPr>
          <a:xfrm>
            <a:off x="7990205" y="948690"/>
            <a:ext cx="3121025" cy="780415"/>
          </a:xfrm>
          <a:prstGeom prst="flowChartProcess">
            <a:avLst/>
          </a:prstGeom>
          <a:solidFill>
            <a:srgbClr val="FFA36C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r>
              <a:rPr lang="en-US" altLang="zh-CN" sz="1000">
                <a:solidFill>
                  <a:schemeClr val="tx2">
                    <a:lumMod val="75000"/>
                    <a:lumOff val="25000"/>
                  </a:schemeClr>
                </a:solidFill>
                <a:latin typeface="+mn-ea"/>
                <a:cs typeface="+mn-ea"/>
                <a:sym typeface="+mn-ea"/>
              </a:rPr>
              <a:t>锁芯</a:t>
            </a:r>
            <a:endParaRPr lang="en-US" altLang="zh-CN" sz="1000">
              <a:solidFill>
                <a:schemeClr val="tx2">
                  <a:lumMod val="75000"/>
                  <a:lumOff val="25000"/>
                </a:schemeClr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65" name="流程图: 过程 64"/>
          <p:cNvSpPr/>
          <p:nvPr>
            <p:custDataLst>
              <p:tags r:id="rId10"/>
            </p:custDataLst>
          </p:nvPr>
        </p:nvSpPr>
        <p:spPr>
          <a:xfrm>
            <a:off x="3978910" y="948690"/>
            <a:ext cx="1529080" cy="780415"/>
          </a:xfrm>
          <a:prstGeom prst="flowChartProcess">
            <a:avLst/>
          </a:prstGeom>
          <a:solidFill>
            <a:srgbClr val="FFA36C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000">
                <a:solidFill>
                  <a:schemeClr val="tx2">
                    <a:lumMod val="75000"/>
                    <a:lumOff val="25000"/>
                  </a:schemeClr>
                </a:solidFill>
                <a:latin typeface="+mn-ea"/>
                <a:cs typeface="+mn-ea"/>
                <a:sym typeface="+mn-ea"/>
              </a:rPr>
              <a:t>WEB</a:t>
            </a:r>
            <a:r>
              <a:rPr lang="zh-CN" altLang="en-US" sz="1000">
                <a:solidFill>
                  <a:schemeClr val="tx2">
                    <a:lumMod val="75000"/>
                    <a:lumOff val="25000"/>
                  </a:schemeClr>
                </a:solidFill>
                <a:latin typeface="+mn-ea"/>
                <a:cs typeface="+mn-ea"/>
                <a:sym typeface="+mn-ea"/>
              </a:rPr>
              <a:t>端</a:t>
            </a:r>
            <a:endParaRPr lang="zh-CN" altLang="en-US" sz="1000">
              <a:solidFill>
                <a:schemeClr val="tx2">
                  <a:lumMod val="75000"/>
                  <a:lumOff val="25000"/>
                </a:schemeClr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66" name="流程图: 过程 65"/>
          <p:cNvSpPr/>
          <p:nvPr>
            <p:custDataLst>
              <p:tags r:id="rId11"/>
            </p:custDataLst>
          </p:nvPr>
        </p:nvSpPr>
        <p:spPr>
          <a:xfrm>
            <a:off x="6201410" y="948690"/>
            <a:ext cx="1529080" cy="780415"/>
          </a:xfrm>
          <a:prstGeom prst="flowChartProcess">
            <a:avLst/>
          </a:prstGeom>
          <a:solidFill>
            <a:srgbClr val="FFA36C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r>
              <a:rPr lang="en-US" altLang="zh-CN" sz="1000">
                <a:solidFill>
                  <a:schemeClr val="tx2">
                    <a:lumMod val="75000"/>
                    <a:lumOff val="25000"/>
                  </a:schemeClr>
                </a:solidFill>
                <a:latin typeface="+mn-ea"/>
                <a:cs typeface="+mn-ea"/>
                <a:sym typeface="+mn-ea"/>
              </a:rPr>
              <a:t>APP</a:t>
            </a:r>
            <a:endParaRPr lang="en-US" altLang="zh-CN" sz="1000">
              <a:solidFill>
                <a:schemeClr val="tx2">
                  <a:lumMod val="75000"/>
                  <a:lumOff val="25000"/>
                </a:schemeClr>
              </a:solidFill>
              <a:latin typeface="+mn-ea"/>
              <a:cs typeface="+mn-ea"/>
              <a:sym typeface="+mn-ea"/>
            </a:endParaRPr>
          </a:p>
        </p:txBody>
      </p:sp>
      <p:grpSp>
        <p:nvGrpSpPr>
          <p:cNvPr id="51" name="组合 50"/>
          <p:cNvGrpSpPr/>
          <p:nvPr/>
        </p:nvGrpSpPr>
        <p:grpSpPr>
          <a:xfrm>
            <a:off x="7990840" y="1971040"/>
            <a:ext cx="3120390" cy="2602865"/>
            <a:chOff x="5304" y="7612"/>
            <a:chExt cx="5788" cy="2535"/>
          </a:xfrm>
          <a:solidFill>
            <a:schemeClr val="bg1">
              <a:lumMod val="85000"/>
            </a:schemeClr>
          </a:solidFill>
        </p:grpSpPr>
        <p:sp>
          <p:nvSpPr>
            <p:cNvPr id="52" name="流程图: 过程 51"/>
            <p:cNvSpPr/>
            <p:nvPr/>
          </p:nvSpPr>
          <p:spPr>
            <a:xfrm>
              <a:off x="5304" y="7612"/>
              <a:ext cx="5788" cy="2535"/>
            </a:xfrm>
            <a:prstGeom prst="flowChartProcess">
              <a:avLst/>
            </a:prstGeom>
            <a:solidFill>
              <a:srgbClr val="C00000">
                <a:alpha val="20000"/>
              </a:srgbClr>
            </a:solidFill>
            <a:ln>
              <a:noFill/>
              <a:prstDash val="soli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t" anchorCtr="0"/>
            <a:lstStyle/>
            <a:p>
              <a:pPr algn="ctr">
                <a:lnSpc>
                  <a:spcPct val="110000"/>
                </a:lnSpc>
              </a:pPr>
              <a:r>
                <a:rPr lang="zh-CN" altLang="en-US" sz="1400" b="1">
                  <a:solidFill>
                    <a:schemeClr val="tx2">
                      <a:lumMod val="75000"/>
                      <a:lumOff val="25000"/>
                    </a:schemeClr>
                  </a:solidFill>
                  <a:latin typeface="+mn-ea"/>
                  <a:sym typeface="+mn-ea"/>
                </a:rPr>
                <a:t>权限判断</a:t>
              </a:r>
              <a:endParaRPr lang="zh-CN" altLang="en-US" sz="1400" b="1">
                <a:solidFill>
                  <a:schemeClr val="tx2">
                    <a:lumMod val="75000"/>
                    <a:lumOff val="25000"/>
                  </a:schemeClr>
                </a:solidFill>
                <a:latin typeface="+mn-ea"/>
                <a:sym typeface="+mn-ea"/>
              </a:endParaRPr>
            </a:p>
          </p:txBody>
        </p:sp>
        <p:sp>
          <p:nvSpPr>
            <p:cNvPr id="55" name="流程图: 过程 54"/>
            <p:cNvSpPr/>
            <p:nvPr>
              <p:custDataLst>
                <p:tags r:id="rId12"/>
              </p:custDataLst>
            </p:nvPr>
          </p:nvSpPr>
          <p:spPr>
            <a:xfrm>
              <a:off x="8587" y="8775"/>
              <a:ext cx="2046" cy="386"/>
            </a:xfrm>
            <a:prstGeom prst="flowChartProcess">
              <a:avLst/>
            </a:prstGeom>
            <a:solidFill>
              <a:schemeClr val="bg1"/>
            </a:solidFill>
            <a:ln>
              <a:noFill/>
              <a:prstDash val="soli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CN" altLang="en-US" sz="1000">
                  <a:solidFill>
                    <a:schemeClr val="tx2">
                      <a:lumMod val="75000"/>
                      <a:lumOff val="25000"/>
                    </a:schemeClr>
                  </a:solidFill>
                  <a:latin typeface="+mn-ea"/>
                  <a:sym typeface="+mn-ea"/>
                </a:rPr>
                <a:t>权限文件同步</a:t>
              </a:r>
              <a:endParaRPr lang="zh-CN" altLang="en-US" sz="1000">
                <a:solidFill>
                  <a:schemeClr val="tx2">
                    <a:lumMod val="75000"/>
                    <a:lumOff val="25000"/>
                  </a:schemeClr>
                </a:solidFill>
                <a:latin typeface="+mn-ea"/>
                <a:sym typeface="+mn-ea"/>
              </a:endParaRPr>
            </a:p>
          </p:txBody>
        </p:sp>
        <p:sp>
          <p:nvSpPr>
            <p:cNvPr id="56" name="流程图: 过程 55"/>
            <p:cNvSpPr/>
            <p:nvPr>
              <p:custDataLst>
                <p:tags r:id="rId13"/>
              </p:custDataLst>
            </p:nvPr>
          </p:nvSpPr>
          <p:spPr>
            <a:xfrm>
              <a:off x="5808" y="8242"/>
              <a:ext cx="2046" cy="920"/>
            </a:xfrm>
            <a:prstGeom prst="flowChartProcess">
              <a:avLst/>
            </a:prstGeom>
            <a:solidFill>
              <a:schemeClr val="bg1"/>
            </a:solidFill>
            <a:ln>
              <a:noFill/>
              <a:prstDash val="soli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CN" altLang="en-US" sz="1000">
                  <a:solidFill>
                    <a:schemeClr val="tx2">
                      <a:lumMod val="75000"/>
                      <a:lumOff val="25000"/>
                    </a:schemeClr>
                  </a:solidFill>
                  <a:latin typeface="+mn-ea"/>
                  <a:sym typeface="+mn-ea"/>
                </a:rPr>
                <a:t>在线判断</a:t>
              </a:r>
              <a:endParaRPr lang="zh-CN" altLang="en-US" sz="1000">
                <a:solidFill>
                  <a:schemeClr val="tx2">
                    <a:lumMod val="75000"/>
                    <a:lumOff val="25000"/>
                  </a:schemeClr>
                </a:solidFill>
                <a:latin typeface="+mn-ea"/>
                <a:sym typeface="+mn-ea"/>
              </a:endParaRPr>
            </a:p>
          </p:txBody>
        </p:sp>
        <p:sp>
          <p:nvSpPr>
            <p:cNvPr id="57" name="流程图: 过程 56"/>
            <p:cNvSpPr/>
            <p:nvPr>
              <p:custDataLst>
                <p:tags r:id="rId14"/>
              </p:custDataLst>
            </p:nvPr>
          </p:nvSpPr>
          <p:spPr>
            <a:xfrm>
              <a:off x="8581" y="8248"/>
              <a:ext cx="2046" cy="414"/>
            </a:xfrm>
            <a:prstGeom prst="flowChartProcess">
              <a:avLst/>
            </a:prstGeom>
            <a:solidFill>
              <a:schemeClr val="bg1"/>
            </a:solidFill>
            <a:ln>
              <a:noFill/>
              <a:prstDash val="soli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CN" altLang="en-US" sz="1000">
                  <a:solidFill>
                    <a:schemeClr val="tx2">
                      <a:lumMod val="75000"/>
                      <a:lumOff val="25000"/>
                    </a:schemeClr>
                  </a:solidFill>
                  <a:latin typeface="+mn-ea"/>
                  <a:sym typeface="+mn-ea"/>
                </a:rPr>
                <a:t>离线判断</a:t>
              </a:r>
              <a:endParaRPr lang="zh-CN" altLang="en-US" sz="1000">
                <a:solidFill>
                  <a:schemeClr val="tx2">
                    <a:lumMod val="75000"/>
                    <a:lumOff val="25000"/>
                  </a:schemeClr>
                </a:solidFill>
                <a:latin typeface="+mn-ea"/>
                <a:sym typeface="+mn-ea"/>
              </a:endParaRPr>
            </a:p>
          </p:txBody>
        </p:sp>
        <p:sp>
          <p:nvSpPr>
            <p:cNvPr id="59" name="流程图: 过程 58"/>
            <p:cNvSpPr/>
            <p:nvPr/>
          </p:nvSpPr>
          <p:spPr>
            <a:xfrm>
              <a:off x="5452" y="7890"/>
              <a:ext cx="5518" cy="2219"/>
            </a:xfrm>
            <a:prstGeom prst="flowChartProcess">
              <a:avLst/>
            </a:prstGeom>
            <a:noFill/>
            <a:ln w="25400">
              <a:solidFill>
                <a:srgbClr val="C00000">
                  <a:alpha val="50000"/>
                </a:srgbClr>
              </a:solidFill>
              <a:prstDash val="soli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t" anchorCtr="0"/>
            <a:lstStyle/>
            <a:p>
              <a:pPr algn="ctr"/>
              <a:r>
                <a:rPr lang="zh-CN" altLang="en-US" sz="1000" b="1">
                  <a:solidFill>
                    <a:schemeClr val="tx2">
                      <a:lumMod val="75000"/>
                      <a:lumOff val="25000"/>
                    </a:schemeClr>
                  </a:solidFill>
                  <a:latin typeface="+mn-ea"/>
                  <a:cs typeface="+mn-ea"/>
                  <a:sym typeface="+mn-ea"/>
                </a:rPr>
                <a:t>实体设备接入</a:t>
              </a:r>
              <a:r>
                <a:rPr lang="en-US" altLang="zh-CN" sz="1000" b="1">
                  <a:solidFill>
                    <a:schemeClr val="tx2">
                      <a:lumMod val="75000"/>
                      <a:lumOff val="25000"/>
                    </a:schemeClr>
                  </a:solidFill>
                  <a:latin typeface="+mn-ea"/>
                  <a:cs typeface="+mn-ea"/>
                  <a:sym typeface="+mn-ea"/>
                </a:rPr>
                <a:t>SDK</a:t>
              </a:r>
              <a:endParaRPr lang="en-US" altLang="zh-CN" sz="1000" b="1">
                <a:solidFill>
                  <a:schemeClr val="tx2">
                    <a:lumMod val="75000"/>
                    <a:lumOff val="25000"/>
                  </a:schemeClr>
                </a:solidFill>
                <a:latin typeface="+mn-ea"/>
                <a:cs typeface="+mn-ea"/>
                <a:sym typeface="+mn-ea"/>
              </a:endParaRPr>
            </a:p>
          </p:txBody>
        </p:sp>
        <p:sp>
          <p:nvSpPr>
            <p:cNvPr id="6" name="流程图: 过程 5"/>
            <p:cNvSpPr/>
            <p:nvPr>
              <p:custDataLst>
                <p:tags r:id="rId15"/>
              </p:custDataLst>
            </p:nvPr>
          </p:nvSpPr>
          <p:spPr>
            <a:xfrm>
              <a:off x="5775" y="9310"/>
              <a:ext cx="1504" cy="353"/>
            </a:xfrm>
            <a:prstGeom prst="flowChartProcess">
              <a:avLst/>
            </a:prstGeom>
            <a:solidFill>
              <a:schemeClr val="bg1"/>
            </a:solidFill>
            <a:ln>
              <a:noFill/>
              <a:prstDash val="soli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CN" altLang="en-US" sz="10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+mn-ea"/>
                  <a:sym typeface="+mn-ea"/>
                </a:rPr>
                <a:t>无加密级</a:t>
              </a:r>
              <a:endParaRPr lang="zh-CN" altLang="en-US" sz="1000" dirty="0">
                <a:solidFill>
                  <a:schemeClr val="tx2">
                    <a:lumMod val="75000"/>
                    <a:lumOff val="25000"/>
                  </a:schemeClr>
                </a:solidFill>
                <a:latin typeface="+mn-ea"/>
                <a:sym typeface="+mn-ea"/>
              </a:endParaRPr>
            </a:p>
          </p:txBody>
        </p:sp>
        <p:sp>
          <p:nvSpPr>
            <p:cNvPr id="7" name="流程图: 过程 6"/>
            <p:cNvSpPr/>
            <p:nvPr>
              <p:custDataLst>
                <p:tags r:id="rId16"/>
              </p:custDataLst>
            </p:nvPr>
          </p:nvSpPr>
          <p:spPr>
            <a:xfrm>
              <a:off x="9181" y="9310"/>
              <a:ext cx="1565" cy="353"/>
            </a:xfrm>
            <a:prstGeom prst="flowChartProcess">
              <a:avLst/>
            </a:prstGeom>
            <a:solidFill>
              <a:schemeClr val="bg1"/>
            </a:solidFill>
            <a:ln>
              <a:noFill/>
              <a:prstDash val="soli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10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+mn-ea"/>
                  <a:cs typeface="+mn-ea"/>
                  <a:sym typeface="+mn-ea"/>
                </a:rPr>
                <a:t>RSA</a:t>
              </a:r>
              <a:r>
                <a:rPr lang="zh-CN" altLang="en-US" sz="10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+mn-ea"/>
                  <a:cs typeface="+mn-ea"/>
                  <a:sym typeface="+mn-ea"/>
                </a:rPr>
                <a:t>加密级</a:t>
              </a:r>
              <a:endParaRPr lang="zh-CN" altLang="en-US" sz="1000" dirty="0">
                <a:solidFill>
                  <a:schemeClr val="tx2">
                    <a:lumMod val="75000"/>
                    <a:lumOff val="25000"/>
                  </a:schemeClr>
                </a:solidFill>
                <a:latin typeface="+mn-ea"/>
                <a:cs typeface="+mn-ea"/>
                <a:sym typeface="+mn-ea"/>
              </a:endParaRPr>
            </a:p>
          </p:txBody>
        </p:sp>
        <p:sp>
          <p:nvSpPr>
            <p:cNvPr id="11" name="流程图: 过程 10"/>
            <p:cNvSpPr/>
            <p:nvPr>
              <p:custDataLst>
                <p:tags r:id="rId17"/>
              </p:custDataLst>
            </p:nvPr>
          </p:nvSpPr>
          <p:spPr>
            <a:xfrm>
              <a:off x="7486" y="9310"/>
              <a:ext cx="1532" cy="353"/>
            </a:xfrm>
            <a:prstGeom prst="flowChartProcess">
              <a:avLst/>
            </a:prstGeom>
            <a:solidFill>
              <a:schemeClr val="bg1"/>
            </a:solidFill>
            <a:ln>
              <a:noFill/>
              <a:prstDash val="soli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CN" altLang="en-US" sz="10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+mn-ea"/>
                  <a:sym typeface="+mn-ea"/>
                </a:rPr>
                <a:t>普通加密级</a:t>
              </a:r>
              <a:endParaRPr lang="zh-CN" altLang="en-US" sz="1000" dirty="0">
                <a:solidFill>
                  <a:schemeClr val="tx2">
                    <a:lumMod val="75000"/>
                    <a:lumOff val="25000"/>
                  </a:schemeClr>
                </a:solidFill>
                <a:latin typeface="+mn-ea"/>
                <a:sym typeface="+mn-ea"/>
              </a:endParaRPr>
            </a:p>
          </p:txBody>
        </p:sp>
        <p:sp>
          <p:nvSpPr>
            <p:cNvPr id="49" name="流程图: 过程 48"/>
            <p:cNvSpPr/>
            <p:nvPr>
              <p:custDataLst>
                <p:tags r:id="rId18"/>
              </p:custDataLst>
            </p:nvPr>
          </p:nvSpPr>
          <p:spPr>
            <a:xfrm>
              <a:off x="5786" y="9744"/>
              <a:ext cx="4958" cy="271"/>
            </a:xfrm>
            <a:prstGeom prst="flowChartProcess">
              <a:avLst/>
            </a:prstGeom>
            <a:solidFill>
              <a:schemeClr val="bg1"/>
            </a:solidFill>
            <a:ln>
              <a:noFill/>
              <a:prstDash val="soli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p>
              <a:pPr algn="ctr"/>
              <a:r>
                <a:rPr lang="zh-CN" altLang="en-US" sz="10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+mn-ea"/>
                  <a:sym typeface="+mn-ea"/>
                </a:rPr>
                <a:t>虚拟机</a:t>
              </a:r>
              <a:endParaRPr lang="zh-CN" altLang="en-US" sz="1000" dirty="0">
                <a:solidFill>
                  <a:schemeClr val="tx2">
                    <a:lumMod val="75000"/>
                    <a:lumOff val="25000"/>
                  </a:schemeClr>
                </a:solidFill>
                <a:latin typeface="+mn-ea"/>
                <a:sym typeface="+mn-ea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1829435" y="1949450"/>
            <a:ext cx="5900420" cy="1111885"/>
            <a:chOff x="3245" y="1864"/>
            <a:chExt cx="14654" cy="2219"/>
          </a:xfrm>
        </p:grpSpPr>
        <p:sp>
          <p:nvSpPr>
            <p:cNvPr id="60" name="流程图: 过程 59"/>
            <p:cNvSpPr/>
            <p:nvPr>
              <p:custDataLst>
                <p:tags r:id="rId19"/>
              </p:custDataLst>
            </p:nvPr>
          </p:nvSpPr>
          <p:spPr>
            <a:xfrm>
              <a:off x="3245" y="1864"/>
              <a:ext cx="14654" cy="2219"/>
            </a:xfrm>
            <a:prstGeom prst="flowChartProcess">
              <a:avLst/>
            </a:prstGeom>
            <a:solidFill>
              <a:srgbClr val="C00000">
                <a:alpha val="20000"/>
              </a:srgbClr>
            </a:solidFill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t" anchorCtr="0"/>
            <a:lstStyle/>
            <a:p>
              <a:pPr algn="ctr"/>
              <a:r>
                <a:rPr lang="zh-CN" altLang="en-US" sz="1400" b="1">
                  <a:solidFill>
                    <a:schemeClr val="tx2">
                      <a:lumMod val="75000"/>
                      <a:lumOff val="25000"/>
                    </a:schemeClr>
                  </a:solidFill>
                  <a:latin typeface="+mn-ea"/>
                  <a:sym typeface="+mn-ea"/>
                </a:rPr>
                <a:t>权限转移</a:t>
              </a:r>
              <a:endParaRPr lang="zh-CN" altLang="en-US" sz="1400" b="1">
                <a:solidFill>
                  <a:schemeClr val="tx2">
                    <a:lumMod val="75000"/>
                    <a:lumOff val="25000"/>
                  </a:schemeClr>
                </a:solidFill>
                <a:latin typeface="+mn-ea"/>
                <a:sym typeface="+mn-ea"/>
              </a:endParaRPr>
            </a:p>
          </p:txBody>
        </p:sp>
        <p:sp>
          <p:nvSpPr>
            <p:cNvPr id="63" name="流程图: 过程 62"/>
            <p:cNvSpPr/>
            <p:nvPr>
              <p:custDataLst>
                <p:tags r:id="rId20"/>
              </p:custDataLst>
            </p:nvPr>
          </p:nvSpPr>
          <p:spPr>
            <a:xfrm>
              <a:off x="12041" y="2609"/>
              <a:ext cx="3367" cy="1134"/>
            </a:xfrm>
            <a:prstGeom prst="flowChartProcess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CN" altLang="en-US" sz="1000">
                  <a:solidFill>
                    <a:schemeClr val="tx2">
                      <a:lumMod val="75000"/>
                      <a:lumOff val="25000"/>
                    </a:schemeClr>
                  </a:solidFill>
                  <a:latin typeface="+mn-ea"/>
                  <a:sym typeface="+mn-ea"/>
                </a:rPr>
                <a:t>权限逻辑配置</a:t>
              </a:r>
              <a:endParaRPr lang="zh-CN" altLang="en-US" sz="1000">
                <a:solidFill>
                  <a:schemeClr val="tx2">
                    <a:lumMod val="75000"/>
                    <a:lumOff val="25000"/>
                  </a:schemeClr>
                </a:solidFill>
                <a:latin typeface="+mn-ea"/>
                <a:sym typeface="+mn-ea"/>
              </a:endParaRPr>
            </a:p>
          </p:txBody>
        </p:sp>
        <p:sp>
          <p:nvSpPr>
            <p:cNvPr id="54" name="流程图: 过程 53"/>
            <p:cNvSpPr/>
            <p:nvPr>
              <p:custDataLst>
                <p:tags r:id="rId21"/>
              </p:custDataLst>
            </p:nvPr>
          </p:nvSpPr>
          <p:spPr>
            <a:xfrm>
              <a:off x="6221" y="2609"/>
              <a:ext cx="3367" cy="1134"/>
            </a:xfrm>
            <a:prstGeom prst="flowChartProcess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p>
              <a:pPr algn="ctr"/>
              <a:r>
                <a:rPr lang="zh-CN" altLang="en-US" sz="1000">
                  <a:solidFill>
                    <a:schemeClr val="tx2">
                      <a:lumMod val="75000"/>
                      <a:lumOff val="25000"/>
                    </a:schemeClr>
                  </a:solidFill>
                  <a:latin typeface="+mn-ea"/>
                  <a:sym typeface="+mn-ea"/>
                </a:rPr>
                <a:t>权限领域模板</a:t>
              </a:r>
              <a:endParaRPr lang="zh-CN" altLang="en-US" sz="1000">
                <a:solidFill>
                  <a:schemeClr val="tx2">
                    <a:lumMod val="75000"/>
                    <a:lumOff val="25000"/>
                  </a:schemeClr>
                </a:solidFill>
                <a:latin typeface="+mn-ea"/>
                <a:sym typeface="+mn-ea"/>
              </a:endParaRPr>
            </a:p>
          </p:txBody>
        </p:sp>
      </p:grpSp>
      <p:sp>
        <p:nvSpPr>
          <p:cNvPr id="67" name="流程图: 过程 66"/>
          <p:cNvSpPr/>
          <p:nvPr>
            <p:custDataLst>
              <p:tags r:id="rId22"/>
            </p:custDataLst>
          </p:nvPr>
        </p:nvSpPr>
        <p:spPr>
          <a:xfrm>
            <a:off x="1094740" y="1949450"/>
            <a:ext cx="347345" cy="2604770"/>
          </a:xfrm>
          <a:prstGeom prst="flowChartProcess">
            <a:avLst/>
          </a:prstGeom>
          <a:solidFill>
            <a:srgbClr val="F2CCCC"/>
          </a:solidFill>
          <a:ln w="19050" cap="rnd">
            <a:noFill/>
            <a:prstDash val="sysDash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C6D9F1"/>
                </a:solidFill>
              </a14:hiddenFill>
            </a:ext>
          </a:ex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eaVert" rtlCol="0" anchor="ctr"/>
          <a:lstStyle/>
          <a:p>
            <a:pPr algn="ctr"/>
            <a:r>
              <a:rPr lang="zh-CN" altLang="en-US" sz="12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+mn-ea"/>
                <a:sym typeface="+mn-ea"/>
              </a:rPr>
              <a:t>业务层</a:t>
            </a:r>
            <a:endParaRPr lang="zh-CN" altLang="en-US" sz="1200" b="1" dirty="0">
              <a:solidFill>
                <a:schemeClr val="tx2">
                  <a:lumMod val="75000"/>
                  <a:lumOff val="25000"/>
                </a:schemeClr>
              </a:solidFill>
              <a:latin typeface="+mn-ea"/>
              <a:sym typeface="+mn-ea"/>
            </a:endParaRPr>
          </a:p>
        </p:txBody>
      </p:sp>
      <p:sp>
        <p:nvSpPr>
          <p:cNvPr id="34" name="流程图: 过程 33"/>
          <p:cNvSpPr/>
          <p:nvPr>
            <p:custDataLst>
              <p:tags r:id="rId23"/>
            </p:custDataLst>
          </p:nvPr>
        </p:nvSpPr>
        <p:spPr>
          <a:xfrm>
            <a:off x="1095375" y="4808220"/>
            <a:ext cx="346710" cy="1479550"/>
          </a:xfrm>
          <a:prstGeom prst="flowChartProcess">
            <a:avLst/>
          </a:prstGeom>
          <a:solidFill>
            <a:srgbClr val="C9D4B9"/>
          </a:solidFill>
          <a:ln w="19050" cap="rnd">
            <a:noFill/>
            <a:prstDash val="sysDash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C6D9F1"/>
                </a:solidFill>
              </a14:hiddenFill>
            </a:ext>
          </a:ex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Overflow="overflow" horzOverflow="overflow" vert="eaVert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sz="12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+mn-ea"/>
                <a:sym typeface="+mn-ea"/>
              </a:rPr>
              <a:t>数据层</a:t>
            </a:r>
            <a:endParaRPr lang="zh-CN" altLang="en-US" sz="1200" b="1" dirty="0">
              <a:solidFill>
                <a:schemeClr val="tx2">
                  <a:lumMod val="75000"/>
                  <a:lumOff val="25000"/>
                </a:schemeClr>
              </a:solidFill>
              <a:latin typeface="+mn-ea"/>
              <a:sym typeface="+mn-ea"/>
            </a:endParaRPr>
          </a:p>
        </p:txBody>
      </p:sp>
      <p:cxnSp>
        <p:nvCxnSpPr>
          <p:cNvPr id="50" name="直线连接符 47"/>
          <p:cNvCxnSpPr/>
          <p:nvPr/>
        </p:nvCxnSpPr>
        <p:spPr>
          <a:xfrm flipH="1">
            <a:off x="7863205" y="1971040"/>
            <a:ext cx="5080" cy="258318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3" name="流程图: 过程 52"/>
          <p:cNvSpPr/>
          <p:nvPr/>
        </p:nvSpPr>
        <p:spPr>
          <a:xfrm>
            <a:off x="8134985" y="2529205"/>
            <a:ext cx="1358265" cy="1118235"/>
          </a:xfrm>
          <a:prstGeom prst="flowChartProcess">
            <a:avLst/>
          </a:prstGeom>
          <a:noFill/>
          <a:ln w="19050">
            <a:solidFill>
              <a:srgbClr val="C00000">
                <a:alpha val="50000"/>
              </a:srgbClr>
            </a:solidFill>
            <a:prstDash val="sysDash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 anchorCtr="0"/>
          <a:p>
            <a:pPr algn="ctr">
              <a:lnSpc>
                <a:spcPct val="110000"/>
              </a:lnSpc>
            </a:pPr>
            <a:endParaRPr lang="zh-CN" altLang="en-US" sz="1000" dirty="0">
              <a:solidFill>
                <a:srgbClr val="558ED5"/>
              </a:solidFill>
              <a:latin typeface="+mn-ea"/>
              <a:sym typeface="+mn-ea"/>
            </a:endParaRPr>
          </a:p>
        </p:txBody>
      </p:sp>
      <p:sp>
        <p:nvSpPr>
          <p:cNvPr id="58" name="流程图: 过程 57"/>
          <p:cNvSpPr/>
          <p:nvPr/>
        </p:nvSpPr>
        <p:spPr>
          <a:xfrm>
            <a:off x="9620885" y="2529205"/>
            <a:ext cx="1329055" cy="1118235"/>
          </a:xfrm>
          <a:prstGeom prst="flowChartProcess">
            <a:avLst/>
          </a:prstGeom>
          <a:noFill/>
          <a:ln w="19050">
            <a:solidFill>
              <a:srgbClr val="C00000">
                <a:alpha val="50000"/>
              </a:srgbClr>
            </a:solidFill>
            <a:prstDash val="sysDash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 anchorCtr="0"/>
          <a:p>
            <a:pPr algn="ctr">
              <a:lnSpc>
                <a:spcPct val="110000"/>
              </a:lnSpc>
            </a:pPr>
            <a:endParaRPr lang="zh-CN" altLang="en-US" sz="1000" dirty="0">
              <a:solidFill>
                <a:srgbClr val="558ED5"/>
              </a:solidFill>
              <a:latin typeface="+mn-ea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9538335" y="6556375"/>
            <a:ext cx="2472055" cy="288925"/>
          </a:xfrm>
        </p:spPr>
        <p:txBody>
          <a:bodyPr/>
          <a:lstStyle/>
          <a:p>
            <a:fld id="{F33A6037-1EEA-4892-99E6-C23EFC235DFA}" type="slidenum">
              <a:rPr lang="zh-CN" altLang="en-US" smtClean="0"/>
            </a:fld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1.3 </a:t>
            </a:r>
            <a:r>
              <a:rPr lang="zh-CN" altLang="en-US"/>
              <a:t>产品版本</a:t>
            </a:r>
            <a:endParaRPr lang="zh-CN" altLang="en-US"/>
          </a:p>
        </p:txBody>
      </p:sp>
      <p:sp>
        <p:nvSpPr>
          <p:cNvPr id="4" name="燕尾形 3"/>
          <p:cNvSpPr/>
          <p:nvPr/>
        </p:nvSpPr>
        <p:spPr>
          <a:xfrm>
            <a:off x="7804150" y="3248025"/>
            <a:ext cx="2247900" cy="400050"/>
          </a:xfrm>
          <a:prstGeom prst="chevron">
            <a:avLst/>
          </a:prstGeom>
          <a:solidFill>
            <a:srgbClr val="D714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0" name="燕尾形 19"/>
          <p:cNvSpPr/>
          <p:nvPr/>
        </p:nvSpPr>
        <p:spPr>
          <a:xfrm>
            <a:off x="4619625" y="3248025"/>
            <a:ext cx="2247900" cy="400050"/>
          </a:xfrm>
          <a:prstGeom prst="chevron">
            <a:avLst/>
          </a:prstGeom>
          <a:solidFill>
            <a:srgbClr val="D71418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0" name="燕尾形 29"/>
          <p:cNvSpPr/>
          <p:nvPr/>
        </p:nvSpPr>
        <p:spPr>
          <a:xfrm>
            <a:off x="1435100" y="3248025"/>
            <a:ext cx="2247900" cy="400050"/>
          </a:xfrm>
          <a:prstGeom prst="chevron">
            <a:avLst/>
          </a:prstGeom>
          <a:solidFill>
            <a:srgbClr val="D7141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37" name="直接连接符 36"/>
          <p:cNvCxnSpPr/>
          <p:nvPr/>
        </p:nvCxnSpPr>
        <p:spPr>
          <a:xfrm flipV="1">
            <a:off x="5608580" y="3634105"/>
            <a:ext cx="0" cy="762000"/>
          </a:xfrm>
          <a:prstGeom prst="line">
            <a:avLst/>
          </a:prstGeom>
          <a:ln>
            <a:solidFill>
              <a:schemeClr val="accent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圆角矩形 39"/>
          <p:cNvSpPr/>
          <p:nvPr/>
        </p:nvSpPr>
        <p:spPr>
          <a:xfrm>
            <a:off x="5097720" y="4555485"/>
            <a:ext cx="1021720" cy="1021720"/>
          </a:xfrm>
          <a:prstGeom prst="roundRect">
            <a:avLst/>
          </a:prstGeom>
          <a:noFill/>
          <a:ln>
            <a:solidFill>
              <a:schemeClr val="accent1">
                <a:alpha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文本框 42"/>
          <p:cNvSpPr txBox="1"/>
          <p:nvPr/>
        </p:nvSpPr>
        <p:spPr>
          <a:xfrm>
            <a:off x="6121553" y="4555517"/>
            <a:ext cx="3013924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2400" b="1" dirty="0" smtClean="0"/>
              <a:t>企业级权限</a:t>
            </a:r>
            <a:r>
              <a:rPr lang="en-US" altLang="zh-CN" sz="2400" b="1" dirty="0" smtClean="0"/>
              <a:t>1.0</a:t>
            </a:r>
            <a:endParaRPr lang="en-US" altLang="zh-CN" sz="2400" b="1" dirty="0" smtClean="0"/>
          </a:p>
        </p:txBody>
      </p:sp>
      <p:sp>
        <p:nvSpPr>
          <p:cNvPr id="44" name="矩形 43"/>
          <p:cNvSpPr/>
          <p:nvPr/>
        </p:nvSpPr>
        <p:spPr>
          <a:xfrm>
            <a:off x="6197600" y="4993640"/>
            <a:ext cx="2035810" cy="569595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>
              <a:lnSpc>
                <a:spcPct val="130000"/>
              </a:lnSpc>
            </a:pPr>
            <a:r>
              <a:rPr lang="zh-CN" sz="1200" dirty="0">
                <a:latin typeface="微软雅黑" panose="020B0503020204020204" pitchFamily="34" charset="-122"/>
              </a:rPr>
              <a:t>组织管理、用户管理；</a:t>
            </a:r>
            <a:endParaRPr sz="1200" dirty="0">
              <a:latin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200" dirty="0">
                <a:latin typeface="微软雅黑" panose="020B0503020204020204" pitchFamily="34" charset="-122"/>
                <a:sym typeface="+mn-ea"/>
              </a:rPr>
              <a:t>传递规则、子节点管理员</a:t>
            </a:r>
            <a:endParaRPr lang="zh-CN" altLang="en-US" sz="1200" dirty="0">
              <a:latin typeface="微软雅黑" panose="020B0503020204020204" pitchFamily="34" charset="-122"/>
            </a:endParaRPr>
          </a:p>
        </p:txBody>
      </p:sp>
      <p:grpSp>
        <p:nvGrpSpPr>
          <p:cNvPr id="45" name="组合 44"/>
          <p:cNvGrpSpPr/>
          <p:nvPr/>
        </p:nvGrpSpPr>
        <p:grpSpPr>
          <a:xfrm>
            <a:off x="5232342" y="4746235"/>
            <a:ext cx="752475" cy="638175"/>
            <a:chOff x="1838325" y="822325"/>
            <a:chExt cx="752475" cy="638175"/>
          </a:xfrm>
          <a:solidFill>
            <a:schemeClr val="accent1">
              <a:alpha val="75000"/>
            </a:schemeClr>
          </a:solidFill>
        </p:grpSpPr>
        <p:sp>
          <p:nvSpPr>
            <p:cNvPr id="70" name="Freeform 58"/>
            <p:cNvSpPr/>
            <p:nvPr/>
          </p:nvSpPr>
          <p:spPr bwMode="auto">
            <a:xfrm>
              <a:off x="1838325" y="1069975"/>
              <a:ext cx="752475" cy="390525"/>
            </a:xfrm>
            <a:custGeom>
              <a:avLst/>
              <a:gdLst/>
              <a:ahLst/>
              <a:cxnLst>
                <a:cxn ang="0">
                  <a:pos x="316" y="126"/>
                </a:cxn>
                <a:cxn ang="0">
                  <a:pos x="316" y="0"/>
                </a:cxn>
                <a:cxn ang="0">
                  <a:pos x="158" y="0"/>
                </a:cxn>
                <a:cxn ang="0">
                  <a:pos x="158" y="94"/>
                </a:cxn>
                <a:cxn ang="0">
                  <a:pos x="0" y="94"/>
                </a:cxn>
                <a:cxn ang="0">
                  <a:pos x="0" y="246"/>
                </a:cxn>
                <a:cxn ang="0">
                  <a:pos x="474" y="246"/>
                </a:cxn>
                <a:cxn ang="0">
                  <a:pos x="474" y="126"/>
                </a:cxn>
                <a:cxn ang="0">
                  <a:pos x="316" y="126"/>
                </a:cxn>
              </a:cxnLst>
              <a:rect l="0" t="0" r="r" b="b"/>
              <a:pathLst>
                <a:path w="474" h="246">
                  <a:moveTo>
                    <a:pt x="316" y="126"/>
                  </a:moveTo>
                  <a:lnTo>
                    <a:pt x="316" y="0"/>
                  </a:lnTo>
                  <a:lnTo>
                    <a:pt x="158" y="0"/>
                  </a:lnTo>
                  <a:lnTo>
                    <a:pt x="158" y="94"/>
                  </a:lnTo>
                  <a:lnTo>
                    <a:pt x="0" y="94"/>
                  </a:lnTo>
                  <a:lnTo>
                    <a:pt x="0" y="246"/>
                  </a:lnTo>
                  <a:lnTo>
                    <a:pt x="474" y="246"/>
                  </a:lnTo>
                  <a:lnTo>
                    <a:pt x="474" y="126"/>
                  </a:lnTo>
                  <a:lnTo>
                    <a:pt x="316" y="12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59"/>
            <p:cNvSpPr/>
            <p:nvPr/>
          </p:nvSpPr>
          <p:spPr bwMode="auto">
            <a:xfrm>
              <a:off x="2105025" y="822325"/>
              <a:ext cx="215900" cy="206375"/>
            </a:xfrm>
            <a:custGeom>
              <a:avLst/>
              <a:gdLst/>
              <a:ahLst/>
              <a:cxnLst>
                <a:cxn ang="0">
                  <a:pos x="68" y="0"/>
                </a:cxn>
                <a:cxn ang="0">
                  <a:pos x="84" y="50"/>
                </a:cxn>
                <a:cxn ang="0">
                  <a:pos x="136" y="50"/>
                </a:cxn>
                <a:cxn ang="0">
                  <a:pos x="94" y="80"/>
                </a:cxn>
                <a:cxn ang="0">
                  <a:pos x="110" y="130"/>
                </a:cxn>
                <a:cxn ang="0">
                  <a:pos x="68" y="98"/>
                </a:cxn>
                <a:cxn ang="0">
                  <a:pos x="26" y="130"/>
                </a:cxn>
                <a:cxn ang="0">
                  <a:pos x="42" y="80"/>
                </a:cxn>
                <a:cxn ang="0">
                  <a:pos x="0" y="50"/>
                </a:cxn>
                <a:cxn ang="0">
                  <a:pos x="52" y="50"/>
                </a:cxn>
                <a:cxn ang="0">
                  <a:pos x="68" y="0"/>
                </a:cxn>
              </a:cxnLst>
              <a:rect l="0" t="0" r="r" b="b"/>
              <a:pathLst>
                <a:path w="136" h="130">
                  <a:moveTo>
                    <a:pt x="68" y="0"/>
                  </a:moveTo>
                  <a:lnTo>
                    <a:pt x="84" y="50"/>
                  </a:lnTo>
                  <a:lnTo>
                    <a:pt x="136" y="50"/>
                  </a:lnTo>
                  <a:lnTo>
                    <a:pt x="94" y="80"/>
                  </a:lnTo>
                  <a:lnTo>
                    <a:pt x="110" y="130"/>
                  </a:lnTo>
                  <a:lnTo>
                    <a:pt x="68" y="98"/>
                  </a:lnTo>
                  <a:lnTo>
                    <a:pt x="26" y="130"/>
                  </a:lnTo>
                  <a:lnTo>
                    <a:pt x="42" y="80"/>
                  </a:lnTo>
                  <a:lnTo>
                    <a:pt x="0" y="50"/>
                  </a:lnTo>
                  <a:lnTo>
                    <a:pt x="52" y="50"/>
                  </a:lnTo>
                  <a:lnTo>
                    <a:pt x="68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60"/>
            <p:cNvSpPr/>
            <p:nvPr/>
          </p:nvSpPr>
          <p:spPr bwMode="auto">
            <a:xfrm>
              <a:off x="2355850" y="1022350"/>
              <a:ext cx="219075" cy="206375"/>
            </a:xfrm>
            <a:custGeom>
              <a:avLst/>
              <a:gdLst/>
              <a:ahLst/>
              <a:cxnLst>
                <a:cxn ang="0">
                  <a:pos x="70" y="0"/>
                </a:cxn>
                <a:cxn ang="0">
                  <a:pos x="86" y="50"/>
                </a:cxn>
                <a:cxn ang="0">
                  <a:pos x="138" y="50"/>
                </a:cxn>
                <a:cxn ang="0">
                  <a:pos x="96" y="80"/>
                </a:cxn>
                <a:cxn ang="0">
                  <a:pos x="112" y="130"/>
                </a:cxn>
                <a:cxn ang="0">
                  <a:pos x="70" y="98"/>
                </a:cxn>
                <a:cxn ang="0">
                  <a:pos x="28" y="130"/>
                </a:cxn>
                <a:cxn ang="0">
                  <a:pos x="44" y="80"/>
                </a:cxn>
                <a:cxn ang="0">
                  <a:pos x="0" y="50"/>
                </a:cxn>
                <a:cxn ang="0">
                  <a:pos x="54" y="50"/>
                </a:cxn>
                <a:cxn ang="0">
                  <a:pos x="70" y="0"/>
                </a:cxn>
              </a:cxnLst>
              <a:rect l="0" t="0" r="r" b="b"/>
              <a:pathLst>
                <a:path w="138" h="130">
                  <a:moveTo>
                    <a:pt x="70" y="0"/>
                  </a:moveTo>
                  <a:lnTo>
                    <a:pt x="86" y="50"/>
                  </a:lnTo>
                  <a:lnTo>
                    <a:pt x="138" y="50"/>
                  </a:lnTo>
                  <a:lnTo>
                    <a:pt x="96" y="80"/>
                  </a:lnTo>
                  <a:lnTo>
                    <a:pt x="112" y="130"/>
                  </a:lnTo>
                  <a:lnTo>
                    <a:pt x="70" y="98"/>
                  </a:lnTo>
                  <a:lnTo>
                    <a:pt x="28" y="130"/>
                  </a:lnTo>
                  <a:lnTo>
                    <a:pt x="44" y="80"/>
                  </a:lnTo>
                  <a:lnTo>
                    <a:pt x="0" y="50"/>
                  </a:lnTo>
                  <a:lnTo>
                    <a:pt x="54" y="50"/>
                  </a:lnTo>
                  <a:lnTo>
                    <a:pt x="7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61"/>
            <p:cNvSpPr/>
            <p:nvPr/>
          </p:nvSpPr>
          <p:spPr bwMode="auto">
            <a:xfrm>
              <a:off x="1854200" y="971550"/>
              <a:ext cx="215900" cy="206375"/>
            </a:xfrm>
            <a:custGeom>
              <a:avLst/>
              <a:gdLst/>
              <a:ahLst/>
              <a:cxnLst>
                <a:cxn ang="0">
                  <a:pos x="68" y="0"/>
                </a:cxn>
                <a:cxn ang="0">
                  <a:pos x="84" y="50"/>
                </a:cxn>
                <a:cxn ang="0">
                  <a:pos x="136" y="50"/>
                </a:cxn>
                <a:cxn ang="0">
                  <a:pos x="94" y="80"/>
                </a:cxn>
                <a:cxn ang="0">
                  <a:pos x="110" y="130"/>
                </a:cxn>
                <a:cxn ang="0">
                  <a:pos x="68" y="100"/>
                </a:cxn>
                <a:cxn ang="0">
                  <a:pos x="26" y="130"/>
                </a:cxn>
                <a:cxn ang="0">
                  <a:pos x="42" y="80"/>
                </a:cxn>
                <a:cxn ang="0">
                  <a:pos x="0" y="50"/>
                </a:cxn>
                <a:cxn ang="0">
                  <a:pos x="52" y="50"/>
                </a:cxn>
                <a:cxn ang="0">
                  <a:pos x="68" y="0"/>
                </a:cxn>
              </a:cxnLst>
              <a:rect l="0" t="0" r="r" b="b"/>
              <a:pathLst>
                <a:path w="136" h="130">
                  <a:moveTo>
                    <a:pt x="68" y="0"/>
                  </a:moveTo>
                  <a:lnTo>
                    <a:pt x="84" y="50"/>
                  </a:lnTo>
                  <a:lnTo>
                    <a:pt x="136" y="50"/>
                  </a:lnTo>
                  <a:lnTo>
                    <a:pt x="94" y="80"/>
                  </a:lnTo>
                  <a:lnTo>
                    <a:pt x="110" y="130"/>
                  </a:lnTo>
                  <a:lnTo>
                    <a:pt x="68" y="100"/>
                  </a:lnTo>
                  <a:lnTo>
                    <a:pt x="26" y="130"/>
                  </a:lnTo>
                  <a:lnTo>
                    <a:pt x="42" y="80"/>
                  </a:lnTo>
                  <a:lnTo>
                    <a:pt x="0" y="50"/>
                  </a:lnTo>
                  <a:lnTo>
                    <a:pt x="52" y="50"/>
                  </a:lnTo>
                  <a:lnTo>
                    <a:pt x="68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76" name="组 1"/>
          <p:cNvGrpSpPr/>
          <p:nvPr/>
        </p:nvGrpSpPr>
        <p:grpSpPr>
          <a:xfrm>
            <a:off x="8500386" y="1552571"/>
            <a:ext cx="760714" cy="610184"/>
            <a:chOff x="301625" y="1724025"/>
            <a:chExt cx="898525" cy="720725"/>
          </a:xfrm>
          <a:solidFill>
            <a:schemeClr val="accent3"/>
          </a:solidFill>
        </p:grpSpPr>
        <p:sp>
          <p:nvSpPr>
            <p:cNvPr id="77" name="Freeform 92"/>
            <p:cNvSpPr/>
            <p:nvPr/>
          </p:nvSpPr>
          <p:spPr bwMode="auto">
            <a:xfrm>
              <a:off x="927100" y="1743075"/>
              <a:ext cx="200025" cy="200025"/>
            </a:xfrm>
            <a:custGeom>
              <a:avLst/>
              <a:gdLst/>
              <a:ahLst/>
              <a:cxnLst>
                <a:cxn ang="0">
                  <a:pos x="64" y="0"/>
                </a:cxn>
                <a:cxn ang="0">
                  <a:pos x="64" y="0"/>
                </a:cxn>
                <a:cxn ang="0">
                  <a:pos x="76" y="2"/>
                </a:cxn>
                <a:cxn ang="0">
                  <a:pos x="88" y="4"/>
                </a:cxn>
                <a:cxn ang="0">
                  <a:pos x="98" y="10"/>
                </a:cxn>
                <a:cxn ang="0">
                  <a:pos x="108" y="18"/>
                </a:cxn>
                <a:cxn ang="0">
                  <a:pos x="116" y="28"/>
                </a:cxn>
                <a:cxn ang="0">
                  <a:pos x="120" y="38"/>
                </a:cxn>
                <a:cxn ang="0">
                  <a:pos x="124" y="50"/>
                </a:cxn>
                <a:cxn ang="0">
                  <a:pos x="126" y="62"/>
                </a:cxn>
                <a:cxn ang="0">
                  <a:pos x="126" y="62"/>
                </a:cxn>
                <a:cxn ang="0">
                  <a:pos x="124" y="76"/>
                </a:cxn>
                <a:cxn ang="0">
                  <a:pos x="120" y="86"/>
                </a:cxn>
                <a:cxn ang="0">
                  <a:pos x="116" y="98"/>
                </a:cxn>
                <a:cxn ang="0">
                  <a:pos x="108" y="106"/>
                </a:cxn>
                <a:cxn ang="0">
                  <a:pos x="98" y="114"/>
                </a:cxn>
                <a:cxn ang="0">
                  <a:pos x="88" y="120"/>
                </a:cxn>
                <a:cxn ang="0">
                  <a:pos x="76" y="124"/>
                </a:cxn>
                <a:cxn ang="0">
                  <a:pos x="64" y="126"/>
                </a:cxn>
                <a:cxn ang="0">
                  <a:pos x="64" y="126"/>
                </a:cxn>
                <a:cxn ang="0">
                  <a:pos x="50" y="124"/>
                </a:cxn>
                <a:cxn ang="0">
                  <a:pos x="38" y="120"/>
                </a:cxn>
                <a:cxn ang="0">
                  <a:pos x="28" y="114"/>
                </a:cxn>
                <a:cxn ang="0">
                  <a:pos x="18" y="106"/>
                </a:cxn>
                <a:cxn ang="0">
                  <a:pos x="12" y="98"/>
                </a:cxn>
                <a:cxn ang="0">
                  <a:pos x="6" y="86"/>
                </a:cxn>
                <a:cxn ang="0">
                  <a:pos x="2" y="76"/>
                </a:cxn>
                <a:cxn ang="0">
                  <a:pos x="0" y="62"/>
                </a:cxn>
                <a:cxn ang="0">
                  <a:pos x="0" y="62"/>
                </a:cxn>
                <a:cxn ang="0">
                  <a:pos x="2" y="50"/>
                </a:cxn>
                <a:cxn ang="0">
                  <a:pos x="6" y="38"/>
                </a:cxn>
                <a:cxn ang="0">
                  <a:pos x="12" y="28"/>
                </a:cxn>
                <a:cxn ang="0">
                  <a:pos x="18" y="18"/>
                </a:cxn>
                <a:cxn ang="0">
                  <a:pos x="28" y="10"/>
                </a:cxn>
                <a:cxn ang="0">
                  <a:pos x="38" y="4"/>
                </a:cxn>
                <a:cxn ang="0">
                  <a:pos x="50" y="2"/>
                </a:cxn>
                <a:cxn ang="0">
                  <a:pos x="64" y="0"/>
                </a:cxn>
                <a:cxn ang="0">
                  <a:pos x="64" y="0"/>
                </a:cxn>
              </a:cxnLst>
              <a:rect l="0" t="0" r="r" b="b"/>
              <a:pathLst>
                <a:path w="126" h="126">
                  <a:moveTo>
                    <a:pt x="64" y="0"/>
                  </a:moveTo>
                  <a:lnTo>
                    <a:pt x="64" y="0"/>
                  </a:lnTo>
                  <a:lnTo>
                    <a:pt x="76" y="2"/>
                  </a:lnTo>
                  <a:lnTo>
                    <a:pt x="88" y="4"/>
                  </a:lnTo>
                  <a:lnTo>
                    <a:pt x="98" y="10"/>
                  </a:lnTo>
                  <a:lnTo>
                    <a:pt x="108" y="18"/>
                  </a:lnTo>
                  <a:lnTo>
                    <a:pt x="116" y="28"/>
                  </a:lnTo>
                  <a:lnTo>
                    <a:pt x="120" y="38"/>
                  </a:lnTo>
                  <a:lnTo>
                    <a:pt x="124" y="50"/>
                  </a:lnTo>
                  <a:lnTo>
                    <a:pt x="126" y="62"/>
                  </a:lnTo>
                  <a:lnTo>
                    <a:pt x="126" y="62"/>
                  </a:lnTo>
                  <a:lnTo>
                    <a:pt x="124" y="76"/>
                  </a:lnTo>
                  <a:lnTo>
                    <a:pt x="120" y="86"/>
                  </a:lnTo>
                  <a:lnTo>
                    <a:pt x="116" y="98"/>
                  </a:lnTo>
                  <a:lnTo>
                    <a:pt x="108" y="106"/>
                  </a:lnTo>
                  <a:lnTo>
                    <a:pt x="98" y="114"/>
                  </a:lnTo>
                  <a:lnTo>
                    <a:pt x="88" y="120"/>
                  </a:lnTo>
                  <a:lnTo>
                    <a:pt x="76" y="124"/>
                  </a:lnTo>
                  <a:lnTo>
                    <a:pt x="64" y="126"/>
                  </a:lnTo>
                  <a:lnTo>
                    <a:pt x="64" y="126"/>
                  </a:lnTo>
                  <a:lnTo>
                    <a:pt x="50" y="124"/>
                  </a:lnTo>
                  <a:lnTo>
                    <a:pt x="38" y="120"/>
                  </a:lnTo>
                  <a:lnTo>
                    <a:pt x="28" y="114"/>
                  </a:lnTo>
                  <a:lnTo>
                    <a:pt x="18" y="106"/>
                  </a:lnTo>
                  <a:lnTo>
                    <a:pt x="12" y="98"/>
                  </a:lnTo>
                  <a:lnTo>
                    <a:pt x="6" y="86"/>
                  </a:lnTo>
                  <a:lnTo>
                    <a:pt x="2" y="76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2" y="50"/>
                  </a:lnTo>
                  <a:lnTo>
                    <a:pt x="6" y="38"/>
                  </a:lnTo>
                  <a:lnTo>
                    <a:pt x="12" y="28"/>
                  </a:lnTo>
                  <a:lnTo>
                    <a:pt x="18" y="18"/>
                  </a:lnTo>
                  <a:lnTo>
                    <a:pt x="28" y="10"/>
                  </a:lnTo>
                  <a:lnTo>
                    <a:pt x="38" y="4"/>
                  </a:lnTo>
                  <a:lnTo>
                    <a:pt x="50" y="2"/>
                  </a:lnTo>
                  <a:lnTo>
                    <a:pt x="64" y="0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93"/>
            <p:cNvSpPr/>
            <p:nvPr/>
          </p:nvSpPr>
          <p:spPr bwMode="auto">
            <a:xfrm>
              <a:off x="365125" y="1825625"/>
              <a:ext cx="165100" cy="165100"/>
            </a:xfrm>
            <a:custGeom>
              <a:avLst/>
              <a:gdLst/>
              <a:ahLst/>
              <a:cxnLst>
                <a:cxn ang="0">
                  <a:pos x="52" y="0"/>
                </a:cxn>
                <a:cxn ang="0">
                  <a:pos x="52" y="0"/>
                </a:cxn>
                <a:cxn ang="0">
                  <a:pos x="62" y="0"/>
                </a:cxn>
                <a:cxn ang="0">
                  <a:pos x="72" y="4"/>
                </a:cxn>
                <a:cxn ang="0">
                  <a:pos x="82" y="8"/>
                </a:cxn>
                <a:cxn ang="0">
                  <a:pos x="90" y="14"/>
                </a:cxn>
                <a:cxn ang="0">
                  <a:pos x="96" y="22"/>
                </a:cxn>
                <a:cxn ang="0">
                  <a:pos x="100" y="32"/>
                </a:cxn>
                <a:cxn ang="0">
                  <a:pos x="104" y="42"/>
                </a:cxn>
                <a:cxn ang="0">
                  <a:pos x="104" y="52"/>
                </a:cxn>
                <a:cxn ang="0">
                  <a:pos x="104" y="52"/>
                </a:cxn>
                <a:cxn ang="0">
                  <a:pos x="104" y="62"/>
                </a:cxn>
                <a:cxn ang="0">
                  <a:pos x="100" y="72"/>
                </a:cxn>
                <a:cxn ang="0">
                  <a:pos x="96" y="82"/>
                </a:cxn>
                <a:cxn ang="0">
                  <a:pos x="90" y="90"/>
                </a:cxn>
                <a:cxn ang="0">
                  <a:pos x="82" y="96"/>
                </a:cxn>
                <a:cxn ang="0">
                  <a:pos x="72" y="100"/>
                </a:cxn>
                <a:cxn ang="0">
                  <a:pos x="62" y="104"/>
                </a:cxn>
                <a:cxn ang="0">
                  <a:pos x="52" y="104"/>
                </a:cxn>
                <a:cxn ang="0">
                  <a:pos x="52" y="104"/>
                </a:cxn>
                <a:cxn ang="0">
                  <a:pos x="42" y="104"/>
                </a:cxn>
                <a:cxn ang="0">
                  <a:pos x="32" y="100"/>
                </a:cxn>
                <a:cxn ang="0">
                  <a:pos x="22" y="96"/>
                </a:cxn>
                <a:cxn ang="0">
                  <a:pos x="14" y="90"/>
                </a:cxn>
                <a:cxn ang="0">
                  <a:pos x="8" y="82"/>
                </a:cxn>
                <a:cxn ang="0">
                  <a:pos x="4" y="72"/>
                </a:cxn>
                <a:cxn ang="0">
                  <a:pos x="0" y="62"/>
                </a:cxn>
                <a:cxn ang="0">
                  <a:pos x="0" y="52"/>
                </a:cxn>
                <a:cxn ang="0">
                  <a:pos x="0" y="52"/>
                </a:cxn>
                <a:cxn ang="0">
                  <a:pos x="0" y="42"/>
                </a:cxn>
                <a:cxn ang="0">
                  <a:pos x="4" y="32"/>
                </a:cxn>
                <a:cxn ang="0">
                  <a:pos x="8" y="22"/>
                </a:cxn>
                <a:cxn ang="0">
                  <a:pos x="14" y="14"/>
                </a:cxn>
                <a:cxn ang="0">
                  <a:pos x="22" y="8"/>
                </a:cxn>
                <a:cxn ang="0">
                  <a:pos x="32" y="4"/>
                </a:cxn>
                <a:cxn ang="0">
                  <a:pos x="42" y="0"/>
                </a:cxn>
                <a:cxn ang="0">
                  <a:pos x="52" y="0"/>
                </a:cxn>
                <a:cxn ang="0">
                  <a:pos x="52" y="0"/>
                </a:cxn>
              </a:cxnLst>
              <a:rect l="0" t="0" r="r" b="b"/>
              <a:pathLst>
                <a:path w="104" h="104">
                  <a:moveTo>
                    <a:pt x="52" y="0"/>
                  </a:moveTo>
                  <a:lnTo>
                    <a:pt x="52" y="0"/>
                  </a:lnTo>
                  <a:lnTo>
                    <a:pt x="62" y="0"/>
                  </a:lnTo>
                  <a:lnTo>
                    <a:pt x="72" y="4"/>
                  </a:lnTo>
                  <a:lnTo>
                    <a:pt x="82" y="8"/>
                  </a:lnTo>
                  <a:lnTo>
                    <a:pt x="90" y="14"/>
                  </a:lnTo>
                  <a:lnTo>
                    <a:pt x="96" y="22"/>
                  </a:lnTo>
                  <a:lnTo>
                    <a:pt x="100" y="32"/>
                  </a:lnTo>
                  <a:lnTo>
                    <a:pt x="104" y="42"/>
                  </a:lnTo>
                  <a:lnTo>
                    <a:pt x="104" y="52"/>
                  </a:lnTo>
                  <a:lnTo>
                    <a:pt x="104" y="52"/>
                  </a:lnTo>
                  <a:lnTo>
                    <a:pt x="104" y="62"/>
                  </a:lnTo>
                  <a:lnTo>
                    <a:pt x="100" y="72"/>
                  </a:lnTo>
                  <a:lnTo>
                    <a:pt x="96" y="82"/>
                  </a:lnTo>
                  <a:lnTo>
                    <a:pt x="90" y="90"/>
                  </a:lnTo>
                  <a:lnTo>
                    <a:pt x="82" y="96"/>
                  </a:lnTo>
                  <a:lnTo>
                    <a:pt x="72" y="100"/>
                  </a:lnTo>
                  <a:lnTo>
                    <a:pt x="62" y="104"/>
                  </a:lnTo>
                  <a:lnTo>
                    <a:pt x="52" y="104"/>
                  </a:lnTo>
                  <a:lnTo>
                    <a:pt x="52" y="104"/>
                  </a:lnTo>
                  <a:lnTo>
                    <a:pt x="42" y="104"/>
                  </a:lnTo>
                  <a:lnTo>
                    <a:pt x="32" y="100"/>
                  </a:lnTo>
                  <a:lnTo>
                    <a:pt x="22" y="96"/>
                  </a:lnTo>
                  <a:lnTo>
                    <a:pt x="14" y="90"/>
                  </a:lnTo>
                  <a:lnTo>
                    <a:pt x="8" y="82"/>
                  </a:lnTo>
                  <a:lnTo>
                    <a:pt x="4" y="72"/>
                  </a:lnTo>
                  <a:lnTo>
                    <a:pt x="0" y="6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42"/>
                  </a:lnTo>
                  <a:lnTo>
                    <a:pt x="4" y="32"/>
                  </a:lnTo>
                  <a:lnTo>
                    <a:pt x="8" y="22"/>
                  </a:lnTo>
                  <a:lnTo>
                    <a:pt x="14" y="14"/>
                  </a:lnTo>
                  <a:lnTo>
                    <a:pt x="22" y="8"/>
                  </a:lnTo>
                  <a:lnTo>
                    <a:pt x="32" y="4"/>
                  </a:lnTo>
                  <a:lnTo>
                    <a:pt x="42" y="0"/>
                  </a:lnTo>
                  <a:lnTo>
                    <a:pt x="52" y="0"/>
                  </a:lnTo>
                  <a:lnTo>
                    <a:pt x="52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94"/>
            <p:cNvSpPr/>
            <p:nvPr/>
          </p:nvSpPr>
          <p:spPr bwMode="auto">
            <a:xfrm>
              <a:off x="546100" y="2085975"/>
              <a:ext cx="47625" cy="123825"/>
            </a:xfrm>
            <a:custGeom>
              <a:avLst/>
              <a:gdLst/>
              <a:ahLst/>
              <a:cxnLst>
                <a:cxn ang="0">
                  <a:pos x="2" y="68"/>
                </a:cxn>
                <a:cxn ang="0">
                  <a:pos x="2" y="68"/>
                </a:cxn>
                <a:cxn ang="0">
                  <a:pos x="4" y="72"/>
                </a:cxn>
                <a:cxn ang="0">
                  <a:pos x="8" y="76"/>
                </a:cxn>
                <a:cxn ang="0">
                  <a:pos x="12" y="78"/>
                </a:cxn>
                <a:cxn ang="0">
                  <a:pos x="18" y="78"/>
                </a:cxn>
                <a:cxn ang="0">
                  <a:pos x="18" y="78"/>
                </a:cxn>
                <a:cxn ang="0">
                  <a:pos x="24" y="76"/>
                </a:cxn>
                <a:cxn ang="0">
                  <a:pos x="26" y="72"/>
                </a:cxn>
                <a:cxn ang="0">
                  <a:pos x="30" y="68"/>
                </a:cxn>
                <a:cxn ang="0">
                  <a:pos x="30" y="62"/>
                </a:cxn>
                <a:cxn ang="0">
                  <a:pos x="30" y="62"/>
                </a:cxn>
                <a:cxn ang="0">
                  <a:pos x="24" y="38"/>
                </a:cxn>
                <a:cxn ang="0">
                  <a:pos x="20" y="20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6" y="30"/>
                </a:cxn>
                <a:cxn ang="0">
                  <a:pos x="0" y="56"/>
                </a:cxn>
                <a:cxn ang="0">
                  <a:pos x="0" y="56"/>
                </a:cxn>
                <a:cxn ang="0">
                  <a:pos x="2" y="68"/>
                </a:cxn>
                <a:cxn ang="0">
                  <a:pos x="2" y="68"/>
                </a:cxn>
              </a:cxnLst>
              <a:rect l="0" t="0" r="r" b="b"/>
              <a:pathLst>
                <a:path w="30" h="78">
                  <a:moveTo>
                    <a:pt x="2" y="68"/>
                  </a:moveTo>
                  <a:lnTo>
                    <a:pt x="2" y="68"/>
                  </a:lnTo>
                  <a:lnTo>
                    <a:pt x="4" y="72"/>
                  </a:lnTo>
                  <a:lnTo>
                    <a:pt x="8" y="76"/>
                  </a:lnTo>
                  <a:lnTo>
                    <a:pt x="12" y="78"/>
                  </a:lnTo>
                  <a:lnTo>
                    <a:pt x="18" y="78"/>
                  </a:lnTo>
                  <a:lnTo>
                    <a:pt x="18" y="78"/>
                  </a:lnTo>
                  <a:lnTo>
                    <a:pt x="24" y="76"/>
                  </a:lnTo>
                  <a:lnTo>
                    <a:pt x="26" y="72"/>
                  </a:lnTo>
                  <a:lnTo>
                    <a:pt x="30" y="68"/>
                  </a:lnTo>
                  <a:lnTo>
                    <a:pt x="30" y="62"/>
                  </a:lnTo>
                  <a:lnTo>
                    <a:pt x="30" y="62"/>
                  </a:lnTo>
                  <a:lnTo>
                    <a:pt x="24" y="38"/>
                  </a:lnTo>
                  <a:lnTo>
                    <a:pt x="20" y="2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6" y="30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2" y="68"/>
                  </a:lnTo>
                  <a:lnTo>
                    <a:pt x="2" y="6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95"/>
            <p:cNvSpPr/>
            <p:nvPr/>
          </p:nvSpPr>
          <p:spPr bwMode="auto">
            <a:xfrm>
              <a:off x="301625" y="2006600"/>
              <a:ext cx="244475" cy="368300"/>
            </a:xfrm>
            <a:custGeom>
              <a:avLst/>
              <a:gdLst/>
              <a:ahLst/>
              <a:cxnLst>
                <a:cxn ang="0">
                  <a:pos x="138" y="146"/>
                </a:cxn>
                <a:cxn ang="0">
                  <a:pos x="130" y="132"/>
                </a:cxn>
                <a:cxn ang="0">
                  <a:pos x="130" y="116"/>
                </a:cxn>
                <a:cxn ang="0">
                  <a:pos x="134" y="92"/>
                </a:cxn>
                <a:cxn ang="0">
                  <a:pos x="140" y="62"/>
                </a:cxn>
                <a:cxn ang="0">
                  <a:pos x="140" y="56"/>
                </a:cxn>
                <a:cxn ang="0">
                  <a:pos x="142" y="60"/>
                </a:cxn>
                <a:cxn ang="0">
                  <a:pos x="148" y="42"/>
                </a:cxn>
                <a:cxn ang="0">
                  <a:pos x="154" y="22"/>
                </a:cxn>
                <a:cxn ang="0">
                  <a:pos x="144" y="12"/>
                </a:cxn>
                <a:cxn ang="0">
                  <a:pos x="122" y="4"/>
                </a:cxn>
                <a:cxn ang="0">
                  <a:pos x="92" y="0"/>
                </a:cxn>
                <a:cxn ang="0">
                  <a:pos x="62" y="4"/>
                </a:cxn>
                <a:cxn ang="0">
                  <a:pos x="40" y="12"/>
                </a:cxn>
                <a:cxn ang="0">
                  <a:pos x="30" y="20"/>
                </a:cxn>
                <a:cxn ang="0">
                  <a:pos x="18" y="46"/>
                </a:cxn>
                <a:cxn ang="0">
                  <a:pos x="4" y="92"/>
                </a:cxn>
                <a:cxn ang="0">
                  <a:pos x="0" y="112"/>
                </a:cxn>
                <a:cxn ang="0">
                  <a:pos x="2" y="124"/>
                </a:cxn>
                <a:cxn ang="0">
                  <a:pos x="12" y="128"/>
                </a:cxn>
                <a:cxn ang="0">
                  <a:pos x="14" y="128"/>
                </a:cxn>
                <a:cxn ang="0">
                  <a:pos x="18" y="128"/>
                </a:cxn>
                <a:cxn ang="0">
                  <a:pos x="26" y="122"/>
                </a:cxn>
                <a:cxn ang="0">
                  <a:pos x="28" y="116"/>
                </a:cxn>
                <a:cxn ang="0">
                  <a:pos x="44" y="52"/>
                </a:cxn>
                <a:cxn ang="0">
                  <a:pos x="44" y="62"/>
                </a:cxn>
                <a:cxn ang="0">
                  <a:pos x="44" y="102"/>
                </a:cxn>
                <a:cxn ang="0">
                  <a:pos x="44" y="102"/>
                </a:cxn>
                <a:cxn ang="0">
                  <a:pos x="46" y="216"/>
                </a:cxn>
                <a:cxn ang="0">
                  <a:pos x="48" y="222"/>
                </a:cxn>
                <a:cxn ang="0">
                  <a:pos x="58" y="230"/>
                </a:cxn>
                <a:cxn ang="0">
                  <a:pos x="64" y="232"/>
                </a:cxn>
                <a:cxn ang="0">
                  <a:pos x="64" y="232"/>
                </a:cxn>
                <a:cxn ang="0">
                  <a:pos x="76" y="226"/>
                </a:cxn>
                <a:cxn ang="0">
                  <a:pos x="80" y="214"/>
                </a:cxn>
                <a:cxn ang="0">
                  <a:pos x="78" y="168"/>
                </a:cxn>
                <a:cxn ang="0">
                  <a:pos x="76" y="122"/>
                </a:cxn>
                <a:cxn ang="0">
                  <a:pos x="106" y="122"/>
                </a:cxn>
                <a:cxn ang="0">
                  <a:pos x="106" y="168"/>
                </a:cxn>
                <a:cxn ang="0">
                  <a:pos x="104" y="214"/>
                </a:cxn>
                <a:cxn ang="0">
                  <a:pos x="108" y="226"/>
                </a:cxn>
                <a:cxn ang="0">
                  <a:pos x="118" y="232"/>
                </a:cxn>
                <a:cxn ang="0">
                  <a:pos x="120" y="232"/>
                </a:cxn>
                <a:cxn ang="0">
                  <a:pos x="126" y="230"/>
                </a:cxn>
                <a:cxn ang="0">
                  <a:pos x="134" y="222"/>
                </a:cxn>
                <a:cxn ang="0">
                  <a:pos x="136" y="216"/>
                </a:cxn>
                <a:cxn ang="0">
                  <a:pos x="140" y="148"/>
                </a:cxn>
                <a:cxn ang="0">
                  <a:pos x="138" y="146"/>
                </a:cxn>
              </a:cxnLst>
              <a:rect l="0" t="0" r="r" b="b"/>
              <a:pathLst>
                <a:path w="154" h="232">
                  <a:moveTo>
                    <a:pt x="138" y="146"/>
                  </a:moveTo>
                  <a:lnTo>
                    <a:pt x="138" y="146"/>
                  </a:lnTo>
                  <a:lnTo>
                    <a:pt x="134" y="140"/>
                  </a:lnTo>
                  <a:lnTo>
                    <a:pt x="130" y="132"/>
                  </a:lnTo>
                  <a:lnTo>
                    <a:pt x="130" y="124"/>
                  </a:lnTo>
                  <a:lnTo>
                    <a:pt x="130" y="116"/>
                  </a:lnTo>
                  <a:lnTo>
                    <a:pt x="130" y="116"/>
                  </a:lnTo>
                  <a:lnTo>
                    <a:pt x="134" y="92"/>
                  </a:lnTo>
                  <a:lnTo>
                    <a:pt x="140" y="66"/>
                  </a:lnTo>
                  <a:lnTo>
                    <a:pt x="140" y="62"/>
                  </a:lnTo>
                  <a:lnTo>
                    <a:pt x="140" y="62"/>
                  </a:lnTo>
                  <a:lnTo>
                    <a:pt x="140" y="56"/>
                  </a:lnTo>
                  <a:lnTo>
                    <a:pt x="140" y="56"/>
                  </a:lnTo>
                  <a:lnTo>
                    <a:pt x="142" y="60"/>
                  </a:lnTo>
                  <a:lnTo>
                    <a:pt x="142" y="60"/>
                  </a:lnTo>
                  <a:lnTo>
                    <a:pt x="148" y="42"/>
                  </a:lnTo>
                  <a:lnTo>
                    <a:pt x="154" y="22"/>
                  </a:lnTo>
                  <a:lnTo>
                    <a:pt x="154" y="22"/>
                  </a:lnTo>
                  <a:lnTo>
                    <a:pt x="144" y="12"/>
                  </a:lnTo>
                  <a:lnTo>
                    <a:pt x="144" y="12"/>
                  </a:lnTo>
                  <a:lnTo>
                    <a:pt x="134" y="8"/>
                  </a:lnTo>
                  <a:lnTo>
                    <a:pt x="122" y="4"/>
                  </a:lnTo>
                  <a:lnTo>
                    <a:pt x="108" y="2"/>
                  </a:lnTo>
                  <a:lnTo>
                    <a:pt x="92" y="0"/>
                  </a:lnTo>
                  <a:lnTo>
                    <a:pt x="76" y="2"/>
                  </a:lnTo>
                  <a:lnTo>
                    <a:pt x="62" y="4"/>
                  </a:lnTo>
                  <a:lnTo>
                    <a:pt x="50" y="8"/>
                  </a:lnTo>
                  <a:lnTo>
                    <a:pt x="40" y="12"/>
                  </a:lnTo>
                  <a:lnTo>
                    <a:pt x="40" y="12"/>
                  </a:lnTo>
                  <a:lnTo>
                    <a:pt x="30" y="20"/>
                  </a:lnTo>
                  <a:lnTo>
                    <a:pt x="24" y="32"/>
                  </a:lnTo>
                  <a:lnTo>
                    <a:pt x="18" y="46"/>
                  </a:lnTo>
                  <a:lnTo>
                    <a:pt x="12" y="62"/>
                  </a:lnTo>
                  <a:lnTo>
                    <a:pt x="4" y="92"/>
                  </a:lnTo>
                  <a:lnTo>
                    <a:pt x="0" y="112"/>
                  </a:lnTo>
                  <a:lnTo>
                    <a:pt x="0" y="112"/>
                  </a:lnTo>
                  <a:lnTo>
                    <a:pt x="0" y="118"/>
                  </a:lnTo>
                  <a:lnTo>
                    <a:pt x="2" y="124"/>
                  </a:lnTo>
                  <a:lnTo>
                    <a:pt x="6" y="126"/>
                  </a:lnTo>
                  <a:lnTo>
                    <a:pt x="12" y="128"/>
                  </a:lnTo>
                  <a:lnTo>
                    <a:pt x="12" y="128"/>
                  </a:lnTo>
                  <a:lnTo>
                    <a:pt x="14" y="128"/>
                  </a:lnTo>
                  <a:lnTo>
                    <a:pt x="14" y="128"/>
                  </a:lnTo>
                  <a:lnTo>
                    <a:pt x="18" y="128"/>
                  </a:lnTo>
                  <a:lnTo>
                    <a:pt x="24" y="126"/>
                  </a:lnTo>
                  <a:lnTo>
                    <a:pt x="26" y="122"/>
                  </a:lnTo>
                  <a:lnTo>
                    <a:pt x="28" y="116"/>
                  </a:lnTo>
                  <a:lnTo>
                    <a:pt x="28" y="116"/>
                  </a:lnTo>
                  <a:lnTo>
                    <a:pt x="34" y="82"/>
                  </a:lnTo>
                  <a:lnTo>
                    <a:pt x="44" y="52"/>
                  </a:lnTo>
                  <a:lnTo>
                    <a:pt x="44" y="52"/>
                  </a:lnTo>
                  <a:lnTo>
                    <a:pt x="44" y="62"/>
                  </a:lnTo>
                  <a:lnTo>
                    <a:pt x="44" y="102"/>
                  </a:lnTo>
                  <a:lnTo>
                    <a:pt x="44" y="102"/>
                  </a:lnTo>
                  <a:lnTo>
                    <a:pt x="44" y="102"/>
                  </a:lnTo>
                  <a:lnTo>
                    <a:pt x="44" y="102"/>
                  </a:lnTo>
                  <a:lnTo>
                    <a:pt x="44" y="162"/>
                  </a:lnTo>
                  <a:lnTo>
                    <a:pt x="46" y="216"/>
                  </a:lnTo>
                  <a:lnTo>
                    <a:pt x="46" y="216"/>
                  </a:lnTo>
                  <a:lnTo>
                    <a:pt x="48" y="222"/>
                  </a:lnTo>
                  <a:lnTo>
                    <a:pt x="52" y="228"/>
                  </a:lnTo>
                  <a:lnTo>
                    <a:pt x="58" y="230"/>
                  </a:lnTo>
                  <a:lnTo>
                    <a:pt x="64" y="232"/>
                  </a:lnTo>
                  <a:lnTo>
                    <a:pt x="64" y="232"/>
                  </a:lnTo>
                  <a:lnTo>
                    <a:pt x="64" y="232"/>
                  </a:lnTo>
                  <a:lnTo>
                    <a:pt x="64" y="232"/>
                  </a:lnTo>
                  <a:lnTo>
                    <a:pt x="70" y="230"/>
                  </a:lnTo>
                  <a:lnTo>
                    <a:pt x="76" y="226"/>
                  </a:lnTo>
                  <a:lnTo>
                    <a:pt x="80" y="220"/>
                  </a:lnTo>
                  <a:lnTo>
                    <a:pt x="80" y="214"/>
                  </a:lnTo>
                  <a:lnTo>
                    <a:pt x="80" y="214"/>
                  </a:lnTo>
                  <a:lnTo>
                    <a:pt x="78" y="168"/>
                  </a:lnTo>
                  <a:lnTo>
                    <a:pt x="76" y="122"/>
                  </a:lnTo>
                  <a:lnTo>
                    <a:pt x="76" y="122"/>
                  </a:lnTo>
                  <a:lnTo>
                    <a:pt x="92" y="122"/>
                  </a:lnTo>
                  <a:lnTo>
                    <a:pt x="106" y="122"/>
                  </a:lnTo>
                  <a:lnTo>
                    <a:pt x="106" y="122"/>
                  </a:lnTo>
                  <a:lnTo>
                    <a:pt x="106" y="168"/>
                  </a:lnTo>
                  <a:lnTo>
                    <a:pt x="104" y="214"/>
                  </a:lnTo>
                  <a:lnTo>
                    <a:pt x="104" y="214"/>
                  </a:lnTo>
                  <a:lnTo>
                    <a:pt x="104" y="220"/>
                  </a:lnTo>
                  <a:lnTo>
                    <a:pt x="108" y="226"/>
                  </a:lnTo>
                  <a:lnTo>
                    <a:pt x="112" y="230"/>
                  </a:lnTo>
                  <a:lnTo>
                    <a:pt x="118" y="232"/>
                  </a:lnTo>
                  <a:lnTo>
                    <a:pt x="118" y="232"/>
                  </a:lnTo>
                  <a:lnTo>
                    <a:pt x="120" y="232"/>
                  </a:lnTo>
                  <a:lnTo>
                    <a:pt x="120" y="232"/>
                  </a:lnTo>
                  <a:lnTo>
                    <a:pt x="126" y="230"/>
                  </a:lnTo>
                  <a:lnTo>
                    <a:pt x="132" y="228"/>
                  </a:lnTo>
                  <a:lnTo>
                    <a:pt x="134" y="222"/>
                  </a:lnTo>
                  <a:lnTo>
                    <a:pt x="136" y="216"/>
                  </a:lnTo>
                  <a:lnTo>
                    <a:pt x="136" y="216"/>
                  </a:lnTo>
                  <a:lnTo>
                    <a:pt x="140" y="148"/>
                  </a:lnTo>
                  <a:lnTo>
                    <a:pt x="140" y="148"/>
                  </a:lnTo>
                  <a:lnTo>
                    <a:pt x="138" y="146"/>
                  </a:lnTo>
                  <a:lnTo>
                    <a:pt x="138" y="14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96"/>
            <p:cNvSpPr/>
            <p:nvPr/>
          </p:nvSpPr>
          <p:spPr bwMode="auto">
            <a:xfrm>
              <a:off x="901700" y="1962150"/>
              <a:ext cx="298450" cy="434975"/>
            </a:xfrm>
            <a:custGeom>
              <a:avLst/>
              <a:gdLst/>
              <a:ahLst/>
              <a:cxnLst>
                <a:cxn ang="0">
                  <a:pos x="142" y="14"/>
                </a:cxn>
                <a:cxn ang="0">
                  <a:pos x="116" y="2"/>
                </a:cxn>
                <a:cxn ang="0">
                  <a:pos x="80" y="0"/>
                </a:cxn>
                <a:cxn ang="0">
                  <a:pos x="44" y="2"/>
                </a:cxn>
                <a:cxn ang="0">
                  <a:pos x="18" y="12"/>
                </a:cxn>
                <a:cxn ang="0">
                  <a:pos x="8" y="20"/>
                </a:cxn>
                <a:cxn ang="0">
                  <a:pos x="0" y="30"/>
                </a:cxn>
                <a:cxn ang="0">
                  <a:pos x="18" y="72"/>
                </a:cxn>
                <a:cxn ang="0">
                  <a:pos x="22" y="62"/>
                </a:cxn>
                <a:cxn ang="0">
                  <a:pos x="22" y="72"/>
                </a:cxn>
                <a:cxn ang="0">
                  <a:pos x="22" y="84"/>
                </a:cxn>
                <a:cxn ang="0">
                  <a:pos x="36" y="144"/>
                </a:cxn>
                <a:cxn ang="0">
                  <a:pos x="36" y="154"/>
                </a:cxn>
                <a:cxn ang="0">
                  <a:pos x="28" y="172"/>
                </a:cxn>
                <a:cxn ang="0">
                  <a:pos x="22" y="180"/>
                </a:cxn>
                <a:cxn ang="0">
                  <a:pos x="26" y="256"/>
                </a:cxn>
                <a:cxn ang="0">
                  <a:pos x="32" y="270"/>
                </a:cxn>
                <a:cxn ang="0">
                  <a:pos x="46" y="274"/>
                </a:cxn>
                <a:cxn ang="0">
                  <a:pos x="46" y="274"/>
                </a:cxn>
                <a:cxn ang="0">
                  <a:pos x="54" y="272"/>
                </a:cxn>
                <a:cxn ang="0">
                  <a:pos x="64" y="262"/>
                </a:cxn>
                <a:cxn ang="0">
                  <a:pos x="66" y="254"/>
                </a:cxn>
                <a:cxn ang="0">
                  <a:pos x="62" y="142"/>
                </a:cxn>
                <a:cxn ang="0">
                  <a:pos x="78" y="144"/>
                </a:cxn>
                <a:cxn ang="0">
                  <a:pos x="96" y="142"/>
                </a:cxn>
                <a:cxn ang="0">
                  <a:pos x="92" y="254"/>
                </a:cxn>
                <a:cxn ang="0">
                  <a:pos x="94" y="262"/>
                </a:cxn>
                <a:cxn ang="0">
                  <a:pos x="104" y="272"/>
                </a:cxn>
                <a:cxn ang="0">
                  <a:pos x="112" y="274"/>
                </a:cxn>
                <a:cxn ang="0">
                  <a:pos x="112" y="274"/>
                </a:cxn>
                <a:cxn ang="0">
                  <a:pos x="126" y="270"/>
                </a:cxn>
                <a:cxn ang="0">
                  <a:pos x="132" y="256"/>
                </a:cxn>
                <a:cxn ang="0">
                  <a:pos x="136" y="190"/>
                </a:cxn>
                <a:cxn ang="0">
                  <a:pos x="136" y="122"/>
                </a:cxn>
                <a:cxn ang="0">
                  <a:pos x="136" y="72"/>
                </a:cxn>
                <a:cxn ang="0">
                  <a:pos x="136" y="64"/>
                </a:cxn>
                <a:cxn ang="0">
                  <a:pos x="148" y="100"/>
                </a:cxn>
                <a:cxn ang="0">
                  <a:pos x="156" y="138"/>
                </a:cxn>
                <a:cxn ang="0">
                  <a:pos x="162" y="148"/>
                </a:cxn>
                <a:cxn ang="0">
                  <a:pos x="174" y="152"/>
                </a:cxn>
                <a:cxn ang="0">
                  <a:pos x="180" y="148"/>
                </a:cxn>
                <a:cxn ang="0">
                  <a:pos x="188" y="138"/>
                </a:cxn>
                <a:cxn ang="0">
                  <a:pos x="188" y="132"/>
                </a:cxn>
                <a:cxn ang="0">
                  <a:pos x="174" y="76"/>
                </a:cxn>
                <a:cxn ang="0">
                  <a:pos x="160" y="38"/>
                </a:cxn>
                <a:cxn ang="0">
                  <a:pos x="142" y="14"/>
                </a:cxn>
              </a:cxnLst>
              <a:rect l="0" t="0" r="r" b="b"/>
              <a:pathLst>
                <a:path w="188" h="274">
                  <a:moveTo>
                    <a:pt x="142" y="14"/>
                  </a:moveTo>
                  <a:lnTo>
                    <a:pt x="142" y="14"/>
                  </a:lnTo>
                  <a:lnTo>
                    <a:pt x="130" y="6"/>
                  </a:lnTo>
                  <a:lnTo>
                    <a:pt x="116" y="2"/>
                  </a:lnTo>
                  <a:lnTo>
                    <a:pt x="98" y="0"/>
                  </a:lnTo>
                  <a:lnTo>
                    <a:pt x="80" y="0"/>
                  </a:lnTo>
                  <a:lnTo>
                    <a:pt x="62" y="0"/>
                  </a:lnTo>
                  <a:lnTo>
                    <a:pt x="44" y="2"/>
                  </a:lnTo>
                  <a:lnTo>
                    <a:pt x="28" y="8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8" y="2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10" y="52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22" y="62"/>
                  </a:lnTo>
                  <a:lnTo>
                    <a:pt x="22" y="62"/>
                  </a:lnTo>
                  <a:lnTo>
                    <a:pt x="22" y="72"/>
                  </a:lnTo>
                  <a:lnTo>
                    <a:pt x="22" y="84"/>
                  </a:lnTo>
                  <a:lnTo>
                    <a:pt x="22" y="84"/>
                  </a:lnTo>
                  <a:lnTo>
                    <a:pt x="30" y="116"/>
                  </a:lnTo>
                  <a:lnTo>
                    <a:pt x="36" y="144"/>
                  </a:lnTo>
                  <a:lnTo>
                    <a:pt x="36" y="144"/>
                  </a:lnTo>
                  <a:lnTo>
                    <a:pt x="36" y="154"/>
                  </a:lnTo>
                  <a:lnTo>
                    <a:pt x="34" y="164"/>
                  </a:lnTo>
                  <a:lnTo>
                    <a:pt x="28" y="172"/>
                  </a:lnTo>
                  <a:lnTo>
                    <a:pt x="22" y="180"/>
                  </a:lnTo>
                  <a:lnTo>
                    <a:pt x="22" y="180"/>
                  </a:lnTo>
                  <a:lnTo>
                    <a:pt x="26" y="256"/>
                  </a:lnTo>
                  <a:lnTo>
                    <a:pt x="26" y="256"/>
                  </a:lnTo>
                  <a:lnTo>
                    <a:pt x="28" y="264"/>
                  </a:lnTo>
                  <a:lnTo>
                    <a:pt x="32" y="270"/>
                  </a:lnTo>
                  <a:lnTo>
                    <a:pt x="38" y="272"/>
                  </a:lnTo>
                  <a:lnTo>
                    <a:pt x="46" y="274"/>
                  </a:lnTo>
                  <a:lnTo>
                    <a:pt x="46" y="274"/>
                  </a:lnTo>
                  <a:lnTo>
                    <a:pt x="46" y="274"/>
                  </a:lnTo>
                  <a:lnTo>
                    <a:pt x="46" y="274"/>
                  </a:lnTo>
                  <a:lnTo>
                    <a:pt x="54" y="272"/>
                  </a:lnTo>
                  <a:lnTo>
                    <a:pt x="60" y="268"/>
                  </a:lnTo>
                  <a:lnTo>
                    <a:pt x="64" y="262"/>
                  </a:lnTo>
                  <a:lnTo>
                    <a:pt x="66" y="254"/>
                  </a:lnTo>
                  <a:lnTo>
                    <a:pt x="66" y="254"/>
                  </a:lnTo>
                  <a:lnTo>
                    <a:pt x="62" y="200"/>
                  </a:lnTo>
                  <a:lnTo>
                    <a:pt x="62" y="142"/>
                  </a:lnTo>
                  <a:lnTo>
                    <a:pt x="62" y="142"/>
                  </a:lnTo>
                  <a:lnTo>
                    <a:pt x="78" y="144"/>
                  </a:lnTo>
                  <a:lnTo>
                    <a:pt x="96" y="142"/>
                  </a:lnTo>
                  <a:lnTo>
                    <a:pt x="96" y="142"/>
                  </a:lnTo>
                  <a:lnTo>
                    <a:pt x="96" y="200"/>
                  </a:lnTo>
                  <a:lnTo>
                    <a:pt x="92" y="254"/>
                  </a:lnTo>
                  <a:lnTo>
                    <a:pt x="92" y="254"/>
                  </a:lnTo>
                  <a:lnTo>
                    <a:pt x="94" y="262"/>
                  </a:lnTo>
                  <a:lnTo>
                    <a:pt x="98" y="268"/>
                  </a:lnTo>
                  <a:lnTo>
                    <a:pt x="104" y="272"/>
                  </a:lnTo>
                  <a:lnTo>
                    <a:pt x="112" y="274"/>
                  </a:lnTo>
                  <a:lnTo>
                    <a:pt x="112" y="274"/>
                  </a:lnTo>
                  <a:lnTo>
                    <a:pt x="112" y="274"/>
                  </a:lnTo>
                  <a:lnTo>
                    <a:pt x="112" y="274"/>
                  </a:lnTo>
                  <a:lnTo>
                    <a:pt x="120" y="274"/>
                  </a:lnTo>
                  <a:lnTo>
                    <a:pt x="126" y="270"/>
                  </a:lnTo>
                  <a:lnTo>
                    <a:pt x="130" y="264"/>
                  </a:lnTo>
                  <a:lnTo>
                    <a:pt x="132" y="256"/>
                  </a:lnTo>
                  <a:lnTo>
                    <a:pt x="132" y="256"/>
                  </a:lnTo>
                  <a:lnTo>
                    <a:pt x="136" y="190"/>
                  </a:lnTo>
                  <a:lnTo>
                    <a:pt x="136" y="122"/>
                  </a:lnTo>
                  <a:lnTo>
                    <a:pt x="136" y="122"/>
                  </a:lnTo>
                  <a:lnTo>
                    <a:pt x="136" y="120"/>
                  </a:lnTo>
                  <a:lnTo>
                    <a:pt x="136" y="72"/>
                  </a:lnTo>
                  <a:lnTo>
                    <a:pt x="136" y="72"/>
                  </a:lnTo>
                  <a:lnTo>
                    <a:pt x="136" y="64"/>
                  </a:lnTo>
                  <a:lnTo>
                    <a:pt x="136" y="64"/>
                  </a:lnTo>
                  <a:lnTo>
                    <a:pt x="148" y="100"/>
                  </a:lnTo>
                  <a:lnTo>
                    <a:pt x="156" y="138"/>
                  </a:lnTo>
                  <a:lnTo>
                    <a:pt x="156" y="138"/>
                  </a:lnTo>
                  <a:lnTo>
                    <a:pt x="158" y="144"/>
                  </a:lnTo>
                  <a:lnTo>
                    <a:pt x="162" y="148"/>
                  </a:lnTo>
                  <a:lnTo>
                    <a:pt x="168" y="152"/>
                  </a:lnTo>
                  <a:lnTo>
                    <a:pt x="174" y="152"/>
                  </a:lnTo>
                  <a:lnTo>
                    <a:pt x="174" y="152"/>
                  </a:lnTo>
                  <a:lnTo>
                    <a:pt x="180" y="148"/>
                  </a:lnTo>
                  <a:lnTo>
                    <a:pt x="186" y="144"/>
                  </a:lnTo>
                  <a:lnTo>
                    <a:pt x="188" y="138"/>
                  </a:lnTo>
                  <a:lnTo>
                    <a:pt x="188" y="132"/>
                  </a:lnTo>
                  <a:lnTo>
                    <a:pt x="188" y="132"/>
                  </a:lnTo>
                  <a:lnTo>
                    <a:pt x="184" y="110"/>
                  </a:lnTo>
                  <a:lnTo>
                    <a:pt x="174" y="76"/>
                  </a:lnTo>
                  <a:lnTo>
                    <a:pt x="168" y="56"/>
                  </a:lnTo>
                  <a:lnTo>
                    <a:pt x="160" y="38"/>
                  </a:lnTo>
                  <a:lnTo>
                    <a:pt x="152" y="24"/>
                  </a:lnTo>
                  <a:lnTo>
                    <a:pt x="142" y="14"/>
                  </a:lnTo>
                  <a:lnTo>
                    <a:pt x="142" y="1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97"/>
            <p:cNvSpPr/>
            <p:nvPr/>
          </p:nvSpPr>
          <p:spPr bwMode="auto">
            <a:xfrm>
              <a:off x="857250" y="2051050"/>
              <a:ext cx="53975" cy="152400"/>
            </a:xfrm>
            <a:custGeom>
              <a:avLst/>
              <a:gdLst/>
              <a:ahLst/>
              <a:cxnLst>
                <a:cxn ang="0">
                  <a:pos x="0" y="68"/>
                </a:cxn>
                <a:cxn ang="0">
                  <a:pos x="0" y="68"/>
                </a:cxn>
                <a:cxn ang="0">
                  <a:pos x="4" y="92"/>
                </a:cxn>
                <a:cxn ang="0">
                  <a:pos x="4" y="92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4" y="96"/>
                </a:cxn>
                <a:cxn ang="0">
                  <a:pos x="14" y="96"/>
                </a:cxn>
                <a:cxn ang="0">
                  <a:pos x="20" y="94"/>
                </a:cxn>
                <a:cxn ang="0">
                  <a:pos x="26" y="92"/>
                </a:cxn>
                <a:cxn ang="0">
                  <a:pos x="28" y="88"/>
                </a:cxn>
                <a:cxn ang="0">
                  <a:pos x="30" y="82"/>
                </a:cxn>
                <a:cxn ang="0">
                  <a:pos x="30" y="82"/>
                </a:cxn>
                <a:cxn ang="0">
                  <a:pos x="34" y="58"/>
                </a:cxn>
                <a:cxn ang="0">
                  <a:pos x="34" y="58"/>
                </a:cxn>
                <a:cxn ang="0">
                  <a:pos x="28" y="30"/>
                </a:cxn>
                <a:cxn ang="0">
                  <a:pos x="16" y="0"/>
                </a:cxn>
                <a:cxn ang="0">
                  <a:pos x="16" y="0"/>
                </a:cxn>
                <a:cxn ang="0">
                  <a:pos x="10" y="18"/>
                </a:cxn>
                <a:cxn ang="0">
                  <a:pos x="6" y="36"/>
                </a:cxn>
                <a:cxn ang="0">
                  <a:pos x="0" y="68"/>
                </a:cxn>
                <a:cxn ang="0">
                  <a:pos x="0" y="68"/>
                </a:cxn>
              </a:cxnLst>
              <a:rect l="0" t="0" r="r" b="b"/>
              <a:pathLst>
                <a:path w="34" h="96">
                  <a:moveTo>
                    <a:pt x="0" y="68"/>
                  </a:moveTo>
                  <a:lnTo>
                    <a:pt x="0" y="68"/>
                  </a:lnTo>
                  <a:lnTo>
                    <a:pt x="4" y="92"/>
                  </a:lnTo>
                  <a:lnTo>
                    <a:pt x="4" y="92"/>
                  </a:lnTo>
                  <a:lnTo>
                    <a:pt x="12" y="96"/>
                  </a:lnTo>
                  <a:lnTo>
                    <a:pt x="12" y="96"/>
                  </a:lnTo>
                  <a:lnTo>
                    <a:pt x="14" y="96"/>
                  </a:lnTo>
                  <a:lnTo>
                    <a:pt x="14" y="96"/>
                  </a:lnTo>
                  <a:lnTo>
                    <a:pt x="20" y="94"/>
                  </a:lnTo>
                  <a:lnTo>
                    <a:pt x="26" y="92"/>
                  </a:lnTo>
                  <a:lnTo>
                    <a:pt x="28" y="88"/>
                  </a:lnTo>
                  <a:lnTo>
                    <a:pt x="30" y="82"/>
                  </a:lnTo>
                  <a:lnTo>
                    <a:pt x="30" y="82"/>
                  </a:lnTo>
                  <a:lnTo>
                    <a:pt x="34" y="58"/>
                  </a:lnTo>
                  <a:lnTo>
                    <a:pt x="34" y="58"/>
                  </a:lnTo>
                  <a:lnTo>
                    <a:pt x="28" y="3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0" y="18"/>
                  </a:lnTo>
                  <a:lnTo>
                    <a:pt x="6" y="36"/>
                  </a:lnTo>
                  <a:lnTo>
                    <a:pt x="0" y="68"/>
                  </a:lnTo>
                  <a:lnTo>
                    <a:pt x="0" y="6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98"/>
            <p:cNvSpPr/>
            <p:nvPr/>
          </p:nvSpPr>
          <p:spPr bwMode="auto">
            <a:xfrm>
              <a:off x="542925" y="1962150"/>
              <a:ext cx="381000" cy="482600"/>
            </a:xfrm>
            <a:custGeom>
              <a:avLst/>
              <a:gdLst/>
              <a:ahLst/>
              <a:cxnLst>
                <a:cxn ang="0">
                  <a:pos x="222" y="168"/>
                </a:cxn>
                <a:cxn ang="0">
                  <a:pos x="224" y="168"/>
                </a:cxn>
                <a:cxn ang="0">
                  <a:pos x="236" y="160"/>
                </a:cxn>
                <a:cxn ang="0">
                  <a:pos x="240" y="146"/>
                </a:cxn>
                <a:cxn ang="0">
                  <a:pos x="234" y="122"/>
                </a:cxn>
                <a:cxn ang="0">
                  <a:pos x="218" y="64"/>
                </a:cxn>
                <a:cxn ang="0">
                  <a:pos x="200" y="28"/>
                </a:cxn>
                <a:cxn ang="0">
                  <a:pos x="190" y="16"/>
                </a:cxn>
                <a:cxn ang="0">
                  <a:pos x="160" y="4"/>
                </a:cxn>
                <a:cxn ang="0">
                  <a:pos x="122" y="0"/>
                </a:cxn>
                <a:cxn ang="0">
                  <a:pos x="102" y="2"/>
                </a:cxn>
                <a:cxn ang="0">
                  <a:pos x="64" y="8"/>
                </a:cxn>
                <a:cxn ang="0">
                  <a:pos x="52" y="16"/>
                </a:cxn>
                <a:cxn ang="0">
                  <a:pos x="40" y="26"/>
                </a:cxn>
                <a:cxn ang="0">
                  <a:pos x="22" y="60"/>
                </a:cxn>
                <a:cxn ang="0">
                  <a:pos x="4" y="118"/>
                </a:cxn>
                <a:cxn ang="0">
                  <a:pos x="0" y="148"/>
                </a:cxn>
                <a:cxn ang="0">
                  <a:pos x="4" y="160"/>
                </a:cxn>
                <a:cxn ang="0">
                  <a:pos x="16" y="168"/>
                </a:cxn>
                <a:cxn ang="0">
                  <a:pos x="18" y="168"/>
                </a:cxn>
                <a:cxn ang="0">
                  <a:pos x="24" y="168"/>
                </a:cxn>
                <a:cxn ang="0">
                  <a:pos x="34" y="158"/>
                </a:cxn>
                <a:cxn ang="0">
                  <a:pos x="36" y="152"/>
                </a:cxn>
                <a:cxn ang="0">
                  <a:pos x="50" y="86"/>
                </a:cxn>
                <a:cxn ang="0">
                  <a:pos x="58" y="68"/>
                </a:cxn>
                <a:cxn ang="0">
                  <a:pos x="56" y="134"/>
                </a:cxn>
                <a:cxn ang="0">
                  <a:pos x="56" y="134"/>
                </a:cxn>
                <a:cxn ang="0">
                  <a:pos x="58" y="210"/>
                </a:cxn>
                <a:cxn ang="0">
                  <a:pos x="60" y="284"/>
                </a:cxn>
                <a:cxn ang="0">
                  <a:pos x="68" y="298"/>
                </a:cxn>
                <a:cxn ang="0">
                  <a:pos x="82" y="304"/>
                </a:cxn>
                <a:cxn ang="0">
                  <a:pos x="84" y="304"/>
                </a:cxn>
                <a:cxn ang="0">
                  <a:pos x="92" y="302"/>
                </a:cxn>
                <a:cxn ang="0">
                  <a:pos x="104" y="288"/>
                </a:cxn>
                <a:cxn ang="0">
                  <a:pos x="104" y="280"/>
                </a:cxn>
                <a:cxn ang="0">
                  <a:pos x="100" y="158"/>
                </a:cxn>
                <a:cxn ang="0">
                  <a:pos x="120" y="160"/>
                </a:cxn>
                <a:cxn ang="0">
                  <a:pos x="140" y="158"/>
                </a:cxn>
                <a:cxn ang="0">
                  <a:pos x="138" y="220"/>
                </a:cxn>
                <a:cxn ang="0">
                  <a:pos x="134" y="280"/>
                </a:cxn>
                <a:cxn ang="0">
                  <a:pos x="140" y="296"/>
                </a:cxn>
                <a:cxn ang="0">
                  <a:pos x="154" y="304"/>
                </a:cxn>
                <a:cxn ang="0">
                  <a:pos x="156" y="304"/>
                </a:cxn>
                <a:cxn ang="0">
                  <a:pos x="164" y="302"/>
                </a:cxn>
                <a:cxn ang="0">
                  <a:pos x="176" y="292"/>
                </a:cxn>
                <a:cxn ang="0">
                  <a:pos x="178" y="284"/>
                </a:cxn>
                <a:cxn ang="0">
                  <a:pos x="182" y="136"/>
                </a:cxn>
                <a:cxn ang="0">
                  <a:pos x="184" y="134"/>
                </a:cxn>
                <a:cxn ang="0">
                  <a:pos x="184" y="80"/>
                </a:cxn>
                <a:cxn ang="0">
                  <a:pos x="182" y="72"/>
                </a:cxn>
                <a:cxn ang="0">
                  <a:pos x="204" y="154"/>
                </a:cxn>
                <a:cxn ang="0">
                  <a:pos x="206" y="160"/>
                </a:cxn>
                <a:cxn ang="0">
                  <a:pos x="216" y="168"/>
                </a:cxn>
                <a:cxn ang="0">
                  <a:pos x="222" y="168"/>
                </a:cxn>
              </a:cxnLst>
              <a:rect l="0" t="0" r="r" b="b"/>
              <a:pathLst>
                <a:path w="240" h="304">
                  <a:moveTo>
                    <a:pt x="222" y="168"/>
                  </a:moveTo>
                  <a:lnTo>
                    <a:pt x="222" y="168"/>
                  </a:lnTo>
                  <a:lnTo>
                    <a:pt x="224" y="168"/>
                  </a:lnTo>
                  <a:lnTo>
                    <a:pt x="224" y="168"/>
                  </a:lnTo>
                  <a:lnTo>
                    <a:pt x="232" y="166"/>
                  </a:lnTo>
                  <a:lnTo>
                    <a:pt x="236" y="160"/>
                  </a:lnTo>
                  <a:lnTo>
                    <a:pt x="240" y="154"/>
                  </a:lnTo>
                  <a:lnTo>
                    <a:pt x="240" y="146"/>
                  </a:lnTo>
                  <a:lnTo>
                    <a:pt x="240" y="146"/>
                  </a:lnTo>
                  <a:lnTo>
                    <a:pt x="234" y="122"/>
                  </a:lnTo>
                  <a:lnTo>
                    <a:pt x="224" y="84"/>
                  </a:lnTo>
                  <a:lnTo>
                    <a:pt x="218" y="64"/>
                  </a:lnTo>
                  <a:lnTo>
                    <a:pt x="210" y="44"/>
                  </a:lnTo>
                  <a:lnTo>
                    <a:pt x="200" y="28"/>
                  </a:lnTo>
                  <a:lnTo>
                    <a:pt x="190" y="16"/>
                  </a:lnTo>
                  <a:lnTo>
                    <a:pt x="190" y="16"/>
                  </a:lnTo>
                  <a:lnTo>
                    <a:pt x="176" y="10"/>
                  </a:lnTo>
                  <a:lnTo>
                    <a:pt x="160" y="4"/>
                  </a:lnTo>
                  <a:lnTo>
                    <a:pt x="142" y="2"/>
                  </a:lnTo>
                  <a:lnTo>
                    <a:pt x="122" y="0"/>
                  </a:lnTo>
                  <a:lnTo>
                    <a:pt x="122" y="0"/>
                  </a:lnTo>
                  <a:lnTo>
                    <a:pt x="102" y="2"/>
                  </a:lnTo>
                  <a:lnTo>
                    <a:pt x="82" y="4"/>
                  </a:lnTo>
                  <a:lnTo>
                    <a:pt x="64" y="8"/>
                  </a:lnTo>
                  <a:lnTo>
                    <a:pt x="52" y="16"/>
                  </a:lnTo>
                  <a:lnTo>
                    <a:pt x="52" y="16"/>
                  </a:lnTo>
                  <a:lnTo>
                    <a:pt x="46" y="20"/>
                  </a:lnTo>
                  <a:lnTo>
                    <a:pt x="40" y="26"/>
                  </a:lnTo>
                  <a:lnTo>
                    <a:pt x="30" y="42"/>
                  </a:lnTo>
                  <a:lnTo>
                    <a:pt x="22" y="60"/>
                  </a:lnTo>
                  <a:lnTo>
                    <a:pt x="14" y="80"/>
                  </a:lnTo>
                  <a:lnTo>
                    <a:pt x="4" y="118"/>
                  </a:lnTo>
                  <a:lnTo>
                    <a:pt x="0" y="148"/>
                  </a:lnTo>
                  <a:lnTo>
                    <a:pt x="0" y="148"/>
                  </a:lnTo>
                  <a:lnTo>
                    <a:pt x="0" y="154"/>
                  </a:lnTo>
                  <a:lnTo>
                    <a:pt x="4" y="160"/>
                  </a:lnTo>
                  <a:lnTo>
                    <a:pt x="8" y="166"/>
                  </a:lnTo>
                  <a:lnTo>
                    <a:pt x="16" y="168"/>
                  </a:lnTo>
                  <a:lnTo>
                    <a:pt x="16" y="168"/>
                  </a:lnTo>
                  <a:lnTo>
                    <a:pt x="18" y="168"/>
                  </a:lnTo>
                  <a:lnTo>
                    <a:pt x="18" y="168"/>
                  </a:lnTo>
                  <a:lnTo>
                    <a:pt x="24" y="168"/>
                  </a:lnTo>
                  <a:lnTo>
                    <a:pt x="30" y="164"/>
                  </a:lnTo>
                  <a:lnTo>
                    <a:pt x="34" y="158"/>
                  </a:lnTo>
                  <a:lnTo>
                    <a:pt x="36" y="152"/>
                  </a:lnTo>
                  <a:lnTo>
                    <a:pt x="36" y="152"/>
                  </a:lnTo>
                  <a:lnTo>
                    <a:pt x="44" y="108"/>
                  </a:lnTo>
                  <a:lnTo>
                    <a:pt x="50" y="86"/>
                  </a:lnTo>
                  <a:lnTo>
                    <a:pt x="58" y="68"/>
                  </a:lnTo>
                  <a:lnTo>
                    <a:pt x="58" y="68"/>
                  </a:lnTo>
                  <a:lnTo>
                    <a:pt x="56" y="80"/>
                  </a:lnTo>
                  <a:lnTo>
                    <a:pt x="56" y="134"/>
                  </a:lnTo>
                  <a:lnTo>
                    <a:pt x="56" y="134"/>
                  </a:lnTo>
                  <a:lnTo>
                    <a:pt x="56" y="134"/>
                  </a:lnTo>
                  <a:lnTo>
                    <a:pt x="56" y="134"/>
                  </a:lnTo>
                  <a:lnTo>
                    <a:pt x="58" y="210"/>
                  </a:lnTo>
                  <a:lnTo>
                    <a:pt x="60" y="284"/>
                  </a:lnTo>
                  <a:lnTo>
                    <a:pt x="60" y="284"/>
                  </a:lnTo>
                  <a:lnTo>
                    <a:pt x="62" y="292"/>
                  </a:lnTo>
                  <a:lnTo>
                    <a:pt x="68" y="298"/>
                  </a:lnTo>
                  <a:lnTo>
                    <a:pt x="74" y="302"/>
                  </a:lnTo>
                  <a:lnTo>
                    <a:pt x="82" y="304"/>
                  </a:lnTo>
                  <a:lnTo>
                    <a:pt x="82" y="304"/>
                  </a:lnTo>
                  <a:lnTo>
                    <a:pt x="84" y="304"/>
                  </a:lnTo>
                  <a:lnTo>
                    <a:pt x="84" y="304"/>
                  </a:lnTo>
                  <a:lnTo>
                    <a:pt x="92" y="302"/>
                  </a:lnTo>
                  <a:lnTo>
                    <a:pt x="100" y="296"/>
                  </a:lnTo>
                  <a:lnTo>
                    <a:pt x="104" y="288"/>
                  </a:lnTo>
                  <a:lnTo>
                    <a:pt x="104" y="280"/>
                  </a:lnTo>
                  <a:lnTo>
                    <a:pt x="104" y="280"/>
                  </a:lnTo>
                  <a:lnTo>
                    <a:pt x="102" y="220"/>
                  </a:lnTo>
                  <a:lnTo>
                    <a:pt x="100" y="158"/>
                  </a:lnTo>
                  <a:lnTo>
                    <a:pt x="100" y="158"/>
                  </a:lnTo>
                  <a:lnTo>
                    <a:pt x="120" y="160"/>
                  </a:lnTo>
                  <a:lnTo>
                    <a:pt x="120" y="160"/>
                  </a:lnTo>
                  <a:lnTo>
                    <a:pt x="140" y="158"/>
                  </a:lnTo>
                  <a:lnTo>
                    <a:pt x="140" y="158"/>
                  </a:lnTo>
                  <a:lnTo>
                    <a:pt x="138" y="220"/>
                  </a:lnTo>
                  <a:lnTo>
                    <a:pt x="134" y="280"/>
                  </a:lnTo>
                  <a:lnTo>
                    <a:pt x="134" y="280"/>
                  </a:lnTo>
                  <a:lnTo>
                    <a:pt x="136" y="290"/>
                  </a:lnTo>
                  <a:lnTo>
                    <a:pt x="140" y="296"/>
                  </a:lnTo>
                  <a:lnTo>
                    <a:pt x="146" y="302"/>
                  </a:lnTo>
                  <a:lnTo>
                    <a:pt x="154" y="304"/>
                  </a:lnTo>
                  <a:lnTo>
                    <a:pt x="154" y="304"/>
                  </a:lnTo>
                  <a:lnTo>
                    <a:pt x="156" y="304"/>
                  </a:lnTo>
                  <a:lnTo>
                    <a:pt x="156" y="304"/>
                  </a:lnTo>
                  <a:lnTo>
                    <a:pt x="164" y="302"/>
                  </a:lnTo>
                  <a:lnTo>
                    <a:pt x="172" y="298"/>
                  </a:lnTo>
                  <a:lnTo>
                    <a:pt x="176" y="292"/>
                  </a:lnTo>
                  <a:lnTo>
                    <a:pt x="178" y="284"/>
                  </a:lnTo>
                  <a:lnTo>
                    <a:pt x="178" y="284"/>
                  </a:lnTo>
                  <a:lnTo>
                    <a:pt x="182" y="212"/>
                  </a:lnTo>
                  <a:lnTo>
                    <a:pt x="182" y="136"/>
                  </a:lnTo>
                  <a:lnTo>
                    <a:pt x="182" y="136"/>
                  </a:lnTo>
                  <a:lnTo>
                    <a:pt x="184" y="134"/>
                  </a:lnTo>
                  <a:lnTo>
                    <a:pt x="184" y="80"/>
                  </a:lnTo>
                  <a:lnTo>
                    <a:pt x="184" y="80"/>
                  </a:lnTo>
                  <a:lnTo>
                    <a:pt x="182" y="72"/>
                  </a:lnTo>
                  <a:lnTo>
                    <a:pt x="182" y="72"/>
                  </a:lnTo>
                  <a:lnTo>
                    <a:pt x="194" y="112"/>
                  </a:lnTo>
                  <a:lnTo>
                    <a:pt x="204" y="154"/>
                  </a:lnTo>
                  <a:lnTo>
                    <a:pt x="204" y="154"/>
                  </a:lnTo>
                  <a:lnTo>
                    <a:pt x="206" y="160"/>
                  </a:lnTo>
                  <a:lnTo>
                    <a:pt x="210" y="164"/>
                  </a:lnTo>
                  <a:lnTo>
                    <a:pt x="216" y="168"/>
                  </a:lnTo>
                  <a:lnTo>
                    <a:pt x="222" y="168"/>
                  </a:lnTo>
                  <a:lnTo>
                    <a:pt x="222" y="16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99"/>
            <p:cNvSpPr/>
            <p:nvPr/>
          </p:nvSpPr>
          <p:spPr bwMode="auto">
            <a:xfrm>
              <a:off x="622300" y="1724025"/>
              <a:ext cx="219075" cy="219075"/>
            </a:xfrm>
            <a:custGeom>
              <a:avLst/>
              <a:gdLst/>
              <a:ahLst/>
              <a:cxnLst>
                <a:cxn ang="0">
                  <a:pos x="70" y="0"/>
                </a:cxn>
                <a:cxn ang="0">
                  <a:pos x="70" y="0"/>
                </a:cxn>
                <a:cxn ang="0">
                  <a:pos x="84" y="0"/>
                </a:cxn>
                <a:cxn ang="0">
                  <a:pos x="96" y="4"/>
                </a:cxn>
                <a:cxn ang="0">
                  <a:pos x="108" y="12"/>
                </a:cxn>
                <a:cxn ang="0">
                  <a:pos x="118" y="20"/>
                </a:cxn>
                <a:cxn ang="0">
                  <a:pos x="126" y="30"/>
                </a:cxn>
                <a:cxn ang="0">
                  <a:pos x="134" y="42"/>
                </a:cxn>
                <a:cxn ang="0">
                  <a:pos x="138" y="54"/>
                </a:cxn>
                <a:cxn ang="0">
                  <a:pos x="138" y="68"/>
                </a:cxn>
                <a:cxn ang="0">
                  <a:pos x="138" y="68"/>
                </a:cxn>
                <a:cxn ang="0">
                  <a:pos x="138" y="82"/>
                </a:cxn>
                <a:cxn ang="0">
                  <a:pos x="134" y="96"/>
                </a:cxn>
                <a:cxn ang="0">
                  <a:pos x="126" y="106"/>
                </a:cxn>
                <a:cxn ang="0">
                  <a:pos x="118" y="118"/>
                </a:cxn>
                <a:cxn ang="0">
                  <a:pos x="108" y="126"/>
                </a:cxn>
                <a:cxn ang="0">
                  <a:pos x="96" y="132"/>
                </a:cxn>
                <a:cxn ang="0">
                  <a:pos x="84" y="136"/>
                </a:cxn>
                <a:cxn ang="0">
                  <a:pos x="70" y="138"/>
                </a:cxn>
                <a:cxn ang="0">
                  <a:pos x="70" y="138"/>
                </a:cxn>
                <a:cxn ang="0">
                  <a:pos x="56" y="136"/>
                </a:cxn>
                <a:cxn ang="0">
                  <a:pos x="42" y="132"/>
                </a:cxn>
                <a:cxn ang="0">
                  <a:pos x="32" y="126"/>
                </a:cxn>
                <a:cxn ang="0">
                  <a:pos x="20" y="118"/>
                </a:cxn>
                <a:cxn ang="0">
                  <a:pos x="12" y="106"/>
                </a:cxn>
                <a:cxn ang="0">
                  <a:pos x="6" y="96"/>
                </a:cxn>
                <a:cxn ang="0">
                  <a:pos x="2" y="82"/>
                </a:cxn>
                <a:cxn ang="0">
                  <a:pos x="0" y="68"/>
                </a:cxn>
                <a:cxn ang="0">
                  <a:pos x="0" y="68"/>
                </a:cxn>
                <a:cxn ang="0">
                  <a:pos x="2" y="54"/>
                </a:cxn>
                <a:cxn ang="0">
                  <a:pos x="6" y="42"/>
                </a:cxn>
                <a:cxn ang="0">
                  <a:pos x="12" y="30"/>
                </a:cxn>
                <a:cxn ang="0">
                  <a:pos x="20" y="20"/>
                </a:cxn>
                <a:cxn ang="0">
                  <a:pos x="32" y="12"/>
                </a:cxn>
                <a:cxn ang="0">
                  <a:pos x="42" y="4"/>
                </a:cxn>
                <a:cxn ang="0">
                  <a:pos x="56" y="0"/>
                </a:cxn>
                <a:cxn ang="0">
                  <a:pos x="70" y="0"/>
                </a:cxn>
                <a:cxn ang="0">
                  <a:pos x="70" y="0"/>
                </a:cxn>
              </a:cxnLst>
              <a:rect l="0" t="0" r="r" b="b"/>
              <a:pathLst>
                <a:path w="138" h="138">
                  <a:moveTo>
                    <a:pt x="70" y="0"/>
                  </a:moveTo>
                  <a:lnTo>
                    <a:pt x="70" y="0"/>
                  </a:lnTo>
                  <a:lnTo>
                    <a:pt x="84" y="0"/>
                  </a:lnTo>
                  <a:lnTo>
                    <a:pt x="96" y="4"/>
                  </a:lnTo>
                  <a:lnTo>
                    <a:pt x="108" y="12"/>
                  </a:lnTo>
                  <a:lnTo>
                    <a:pt x="118" y="20"/>
                  </a:lnTo>
                  <a:lnTo>
                    <a:pt x="126" y="30"/>
                  </a:lnTo>
                  <a:lnTo>
                    <a:pt x="134" y="42"/>
                  </a:lnTo>
                  <a:lnTo>
                    <a:pt x="138" y="54"/>
                  </a:lnTo>
                  <a:lnTo>
                    <a:pt x="138" y="68"/>
                  </a:lnTo>
                  <a:lnTo>
                    <a:pt x="138" y="68"/>
                  </a:lnTo>
                  <a:lnTo>
                    <a:pt x="138" y="82"/>
                  </a:lnTo>
                  <a:lnTo>
                    <a:pt x="134" y="96"/>
                  </a:lnTo>
                  <a:lnTo>
                    <a:pt x="126" y="106"/>
                  </a:lnTo>
                  <a:lnTo>
                    <a:pt x="118" y="118"/>
                  </a:lnTo>
                  <a:lnTo>
                    <a:pt x="108" y="126"/>
                  </a:lnTo>
                  <a:lnTo>
                    <a:pt x="96" y="132"/>
                  </a:lnTo>
                  <a:lnTo>
                    <a:pt x="84" y="136"/>
                  </a:lnTo>
                  <a:lnTo>
                    <a:pt x="70" y="138"/>
                  </a:lnTo>
                  <a:lnTo>
                    <a:pt x="70" y="138"/>
                  </a:lnTo>
                  <a:lnTo>
                    <a:pt x="56" y="136"/>
                  </a:lnTo>
                  <a:lnTo>
                    <a:pt x="42" y="132"/>
                  </a:lnTo>
                  <a:lnTo>
                    <a:pt x="32" y="126"/>
                  </a:lnTo>
                  <a:lnTo>
                    <a:pt x="20" y="118"/>
                  </a:lnTo>
                  <a:lnTo>
                    <a:pt x="12" y="106"/>
                  </a:lnTo>
                  <a:lnTo>
                    <a:pt x="6" y="96"/>
                  </a:lnTo>
                  <a:lnTo>
                    <a:pt x="2" y="82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2" y="54"/>
                  </a:lnTo>
                  <a:lnTo>
                    <a:pt x="6" y="42"/>
                  </a:lnTo>
                  <a:lnTo>
                    <a:pt x="12" y="30"/>
                  </a:lnTo>
                  <a:lnTo>
                    <a:pt x="20" y="20"/>
                  </a:lnTo>
                  <a:lnTo>
                    <a:pt x="32" y="12"/>
                  </a:lnTo>
                  <a:lnTo>
                    <a:pt x="42" y="4"/>
                  </a:lnTo>
                  <a:lnTo>
                    <a:pt x="56" y="0"/>
                  </a:lnTo>
                  <a:lnTo>
                    <a:pt x="70" y="0"/>
                  </a:lnTo>
                  <a:lnTo>
                    <a:pt x="7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cxnSp>
        <p:nvCxnSpPr>
          <p:cNvPr id="87" name="直接连接符 86"/>
          <p:cNvCxnSpPr/>
          <p:nvPr/>
        </p:nvCxnSpPr>
        <p:spPr>
          <a:xfrm flipV="1">
            <a:off x="2512955" y="2505075"/>
            <a:ext cx="0" cy="762000"/>
          </a:xfrm>
          <a:prstGeom prst="line">
            <a:avLst/>
          </a:prstGeom>
          <a:ln>
            <a:solidFill>
              <a:schemeClr val="accent2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圆角矩形 87"/>
          <p:cNvSpPr/>
          <p:nvPr/>
        </p:nvSpPr>
        <p:spPr>
          <a:xfrm>
            <a:off x="2002095" y="1375710"/>
            <a:ext cx="1021720" cy="1021720"/>
          </a:xfrm>
          <a:prstGeom prst="roundRect">
            <a:avLst/>
          </a:prstGeom>
          <a:noFill/>
          <a:ln>
            <a:solidFill>
              <a:schemeClr val="accent2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9" name="Freeform 194"/>
          <p:cNvSpPr>
            <a:spLocks noEditPoints="1"/>
          </p:cNvSpPr>
          <p:nvPr/>
        </p:nvSpPr>
        <p:spPr bwMode="auto">
          <a:xfrm>
            <a:off x="2168746" y="1597330"/>
            <a:ext cx="561975" cy="565150"/>
          </a:xfrm>
          <a:custGeom>
            <a:avLst/>
            <a:gdLst/>
            <a:ahLst/>
            <a:cxnLst>
              <a:cxn ang="0">
                <a:pos x="350" y="2"/>
              </a:cxn>
              <a:cxn ang="0">
                <a:pos x="350" y="2"/>
              </a:cxn>
              <a:cxn ang="0">
                <a:pos x="344" y="0"/>
              </a:cxn>
              <a:cxn ang="0">
                <a:pos x="344" y="0"/>
              </a:cxn>
              <a:cxn ang="0">
                <a:pos x="336" y="2"/>
              </a:cxn>
              <a:cxn ang="0">
                <a:pos x="4" y="224"/>
              </a:cxn>
              <a:cxn ang="0">
                <a:pos x="4" y="224"/>
              </a:cxn>
              <a:cxn ang="0">
                <a:pos x="0" y="230"/>
              </a:cxn>
              <a:cxn ang="0">
                <a:pos x="0" y="236"/>
              </a:cxn>
              <a:cxn ang="0">
                <a:pos x="0" y="236"/>
              </a:cxn>
              <a:cxn ang="0">
                <a:pos x="2" y="240"/>
              </a:cxn>
              <a:cxn ang="0">
                <a:pos x="6" y="244"/>
              </a:cxn>
              <a:cxn ang="0">
                <a:pos x="92" y="278"/>
              </a:cxn>
              <a:cxn ang="0">
                <a:pos x="134" y="350"/>
              </a:cxn>
              <a:cxn ang="0">
                <a:pos x="134" y="350"/>
              </a:cxn>
              <a:cxn ang="0">
                <a:pos x="138" y="354"/>
              </a:cxn>
              <a:cxn ang="0">
                <a:pos x="144" y="356"/>
              </a:cxn>
              <a:cxn ang="0">
                <a:pos x="144" y="356"/>
              </a:cxn>
              <a:cxn ang="0">
                <a:pos x="144" y="356"/>
              </a:cxn>
              <a:cxn ang="0">
                <a:pos x="144" y="356"/>
              </a:cxn>
              <a:cxn ang="0">
                <a:pos x="148" y="354"/>
              </a:cxn>
              <a:cxn ang="0">
                <a:pos x="152" y="350"/>
              </a:cxn>
              <a:cxn ang="0">
                <a:pos x="176" y="312"/>
              </a:cxn>
              <a:cxn ang="0">
                <a:pos x="284" y="356"/>
              </a:cxn>
              <a:cxn ang="0">
                <a:pos x="284" y="356"/>
              </a:cxn>
              <a:cxn ang="0">
                <a:pos x="288" y="356"/>
              </a:cxn>
              <a:cxn ang="0">
                <a:pos x="288" y="356"/>
              </a:cxn>
              <a:cxn ang="0">
                <a:pos x="294" y="354"/>
              </a:cxn>
              <a:cxn ang="0">
                <a:pos x="294" y="354"/>
              </a:cxn>
              <a:cxn ang="0">
                <a:pos x="296" y="352"/>
              </a:cxn>
              <a:cxn ang="0">
                <a:pos x="298" y="346"/>
              </a:cxn>
              <a:cxn ang="0">
                <a:pos x="354" y="14"/>
              </a:cxn>
              <a:cxn ang="0">
                <a:pos x="354" y="14"/>
              </a:cxn>
              <a:cxn ang="0">
                <a:pos x="354" y="8"/>
              </a:cxn>
              <a:cxn ang="0">
                <a:pos x="350" y="2"/>
              </a:cxn>
              <a:cxn ang="0">
                <a:pos x="350" y="2"/>
              </a:cxn>
              <a:cxn ang="0">
                <a:pos x="34" y="232"/>
              </a:cxn>
              <a:cxn ang="0">
                <a:pos x="292" y="60"/>
              </a:cxn>
              <a:cxn ang="0">
                <a:pos x="104" y="260"/>
              </a:cxn>
              <a:cxn ang="0">
                <a:pos x="104" y="260"/>
              </a:cxn>
              <a:cxn ang="0">
                <a:pos x="102" y="258"/>
              </a:cxn>
              <a:cxn ang="0">
                <a:pos x="34" y="232"/>
              </a:cxn>
              <a:cxn ang="0">
                <a:pos x="112" y="268"/>
              </a:cxn>
              <a:cxn ang="0">
                <a:pos x="112" y="268"/>
              </a:cxn>
              <a:cxn ang="0">
                <a:pos x="112" y="268"/>
              </a:cxn>
              <a:cxn ang="0">
                <a:pos x="322" y="42"/>
              </a:cxn>
              <a:cxn ang="0">
                <a:pos x="144" y="322"/>
              </a:cxn>
              <a:cxn ang="0">
                <a:pos x="112" y="268"/>
              </a:cxn>
              <a:cxn ang="0">
                <a:pos x="278" y="330"/>
              </a:cxn>
              <a:cxn ang="0">
                <a:pos x="184" y="292"/>
              </a:cxn>
              <a:cxn ang="0">
                <a:pos x="184" y="292"/>
              </a:cxn>
              <a:cxn ang="0">
                <a:pos x="178" y="290"/>
              </a:cxn>
              <a:cxn ang="0">
                <a:pos x="324" y="64"/>
              </a:cxn>
              <a:cxn ang="0">
                <a:pos x="278" y="330"/>
              </a:cxn>
            </a:cxnLst>
            <a:rect l="0" t="0" r="r" b="b"/>
            <a:pathLst>
              <a:path w="354" h="356">
                <a:moveTo>
                  <a:pt x="350" y="2"/>
                </a:moveTo>
                <a:lnTo>
                  <a:pt x="350" y="2"/>
                </a:lnTo>
                <a:lnTo>
                  <a:pt x="344" y="0"/>
                </a:lnTo>
                <a:lnTo>
                  <a:pt x="344" y="0"/>
                </a:lnTo>
                <a:lnTo>
                  <a:pt x="336" y="2"/>
                </a:lnTo>
                <a:lnTo>
                  <a:pt x="4" y="224"/>
                </a:lnTo>
                <a:lnTo>
                  <a:pt x="4" y="224"/>
                </a:lnTo>
                <a:lnTo>
                  <a:pt x="0" y="230"/>
                </a:lnTo>
                <a:lnTo>
                  <a:pt x="0" y="236"/>
                </a:lnTo>
                <a:lnTo>
                  <a:pt x="0" y="236"/>
                </a:lnTo>
                <a:lnTo>
                  <a:pt x="2" y="240"/>
                </a:lnTo>
                <a:lnTo>
                  <a:pt x="6" y="244"/>
                </a:lnTo>
                <a:lnTo>
                  <a:pt x="92" y="278"/>
                </a:lnTo>
                <a:lnTo>
                  <a:pt x="134" y="350"/>
                </a:lnTo>
                <a:lnTo>
                  <a:pt x="134" y="350"/>
                </a:lnTo>
                <a:lnTo>
                  <a:pt x="138" y="354"/>
                </a:lnTo>
                <a:lnTo>
                  <a:pt x="144" y="356"/>
                </a:lnTo>
                <a:lnTo>
                  <a:pt x="144" y="356"/>
                </a:lnTo>
                <a:lnTo>
                  <a:pt x="144" y="356"/>
                </a:lnTo>
                <a:lnTo>
                  <a:pt x="144" y="356"/>
                </a:lnTo>
                <a:lnTo>
                  <a:pt x="148" y="354"/>
                </a:lnTo>
                <a:lnTo>
                  <a:pt x="152" y="350"/>
                </a:lnTo>
                <a:lnTo>
                  <a:pt x="176" y="312"/>
                </a:lnTo>
                <a:lnTo>
                  <a:pt x="284" y="356"/>
                </a:lnTo>
                <a:lnTo>
                  <a:pt x="284" y="356"/>
                </a:lnTo>
                <a:lnTo>
                  <a:pt x="288" y="356"/>
                </a:lnTo>
                <a:lnTo>
                  <a:pt x="288" y="356"/>
                </a:lnTo>
                <a:lnTo>
                  <a:pt x="294" y="354"/>
                </a:lnTo>
                <a:lnTo>
                  <a:pt x="294" y="354"/>
                </a:lnTo>
                <a:lnTo>
                  <a:pt x="296" y="352"/>
                </a:lnTo>
                <a:lnTo>
                  <a:pt x="298" y="346"/>
                </a:lnTo>
                <a:lnTo>
                  <a:pt x="354" y="14"/>
                </a:lnTo>
                <a:lnTo>
                  <a:pt x="354" y="14"/>
                </a:lnTo>
                <a:lnTo>
                  <a:pt x="354" y="8"/>
                </a:lnTo>
                <a:lnTo>
                  <a:pt x="350" y="2"/>
                </a:lnTo>
                <a:lnTo>
                  <a:pt x="350" y="2"/>
                </a:lnTo>
                <a:close/>
                <a:moveTo>
                  <a:pt x="34" y="232"/>
                </a:moveTo>
                <a:lnTo>
                  <a:pt x="292" y="60"/>
                </a:lnTo>
                <a:lnTo>
                  <a:pt x="104" y="260"/>
                </a:lnTo>
                <a:lnTo>
                  <a:pt x="104" y="260"/>
                </a:lnTo>
                <a:lnTo>
                  <a:pt x="102" y="258"/>
                </a:lnTo>
                <a:lnTo>
                  <a:pt x="34" y="232"/>
                </a:lnTo>
                <a:close/>
                <a:moveTo>
                  <a:pt x="112" y="268"/>
                </a:moveTo>
                <a:lnTo>
                  <a:pt x="112" y="268"/>
                </a:lnTo>
                <a:lnTo>
                  <a:pt x="112" y="268"/>
                </a:lnTo>
                <a:lnTo>
                  <a:pt x="322" y="42"/>
                </a:lnTo>
                <a:lnTo>
                  <a:pt x="144" y="322"/>
                </a:lnTo>
                <a:lnTo>
                  <a:pt x="112" y="268"/>
                </a:lnTo>
                <a:close/>
                <a:moveTo>
                  <a:pt x="278" y="330"/>
                </a:moveTo>
                <a:lnTo>
                  <a:pt x="184" y="292"/>
                </a:lnTo>
                <a:lnTo>
                  <a:pt x="184" y="292"/>
                </a:lnTo>
                <a:lnTo>
                  <a:pt x="178" y="290"/>
                </a:lnTo>
                <a:lnTo>
                  <a:pt x="324" y="64"/>
                </a:lnTo>
                <a:lnTo>
                  <a:pt x="278" y="330"/>
                </a:lnTo>
                <a:close/>
              </a:path>
            </a:pathLst>
          </a:custGeom>
          <a:solidFill>
            <a:schemeClr val="accent2">
              <a:alpha val="50000"/>
            </a:schemeClr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p>
            <a:endParaRPr lang="zh-CN" altLang="en-US"/>
          </a:p>
        </p:txBody>
      </p:sp>
      <p:sp>
        <p:nvSpPr>
          <p:cNvPr id="90" name="矩形 89"/>
          <p:cNvSpPr/>
          <p:nvPr/>
        </p:nvSpPr>
        <p:spPr>
          <a:xfrm>
            <a:off x="3155315" y="1823085"/>
            <a:ext cx="1942465" cy="569595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p>
            <a:pPr>
              <a:lnSpc>
                <a:spcPct val="130000"/>
              </a:lnSpc>
            </a:pPr>
            <a:r>
              <a:rPr lang="zh-CN" sz="1200" dirty="0" smtClean="0">
                <a:latin typeface="微软雅黑" panose="020B0503020204020204" pitchFamily="34" charset="-122"/>
              </a:rPr>
              <a:t>权限绑定、权限分享；</a:t>
            </a:r>
            <a:endParaRPr lang="zh-CN" sz="1200" dirty="0" smtClean="0">
              <a:latin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sz="1200" dirty="0" smtClean="0">
                <a:latin typeface="微软雅黑" panose="020B0503020204020204" pitchFamily="34" charset="-122"/>
              </a:rPr>
              <a:t>在线判断、离线判断</a:t>
            </a:r>
            <a:endParaRPr lang="zh-CN" sz="1200" dirty="0" smtClean="0">
              <a:latin typeface="微软雅黑" panose="020B0503020204020204" pitchFamily="34" charset="-122"/>
            </a:endParaRPr>
          </a:p>
        </p:txBody>
      </p:sp>
      <p:sp>
        <p:nvSpPr>
          <p:cNvPr id="91" name="文本框 90"/>
          <p:cNvSpPr txBox="1"/>
          <p:nvPr/>
        </p:nvSpPr>
        <p:spPr>
          <a:xfrm>
            <a:off x="3105938" y="1375390"/>
            <a:ext cx="3013924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2400" b="1" dirty="0" smtClean="0"/>
              <a:t>个人级权限</a:t>
            </a:r>
            <a:r>
              <a:rPr lang="en-US" altLang="zh-CN" sz="2400" b="1" dirty="0" smtClean="0"/>
              <a:t>1.0</a:t>
            </a:r>
            <a:endParaRPr lang="en-US" altLang="zh-CN" sz="2400" b="1" dirty="0" smtClean="0"/>
          </a:p>
        </p:txBody>
      </p:sp>
      <p:sp>
        <p:nvSpPr>
          <p:cNvPr id="92" name="TextBox 28"/>
          <p:cNvSpPr txBox="1"/>
          <p:nvPr/>
        </p:nvSpPr>
        <p:spPr>
          <a:xfrm>
            <a:off x="1885315" y="3294380"/>
            <a:ext cx="134810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1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2020-04-15</a:t>
            </a:r>
            <a:endParaRPr lang="en-US" sz="14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3" name="TextBox 28"/>
          <p:cNvSpPr txBox="1"/>
          <p:nvPr/>
        </p:nvSpPr>
        <p:spPr>
          <a:xfrm>
            <a:off x="5069205" y="3294380"/>
            <a:ext cx="134810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1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2020-07-01</a:t>
            </a:r>
            <a:endParaRPr lang="en-US" sz="14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4" name="TextBox 28"/>
          <p:cNvSpPr txBox="1"/>
          <p:nvPr/>
        </p:nvSpPr>
        <p:spPr>
          <a:xfrm>
            <a:off x="8540115" y="3295015"/>
            <a:ext cx="77660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进行中</a:t>
            </a:r>
            <a:endParaRPr lang="zh-CN" alt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95" name="直接连接符 94"/>
          <p:cNvCxnSpPr/>
          <p:nvPr/>
        </p:nvCxnSpPr>
        <p:spPr>
          <a:xfrm flipV="1">
            <a:off x="8866130" y="2505075"/>
            <a:ext cx="0" cy="7620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圆角矩形 95"/>
          <p:cNvSpPr/>
          <p:nvPr/>
        </p:nvSpPr>
        <p:spPr>
          <a:xfrm>
            <a:off x="8355270" y="1375710"/>
            <a:ext cx="1021720" cy="1021720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8" name="矩形 97"/>
          <p:cNvSpPr/>
          <p:nvPr/>
        </p:nvSpPr>
        <p:spPr>
          <a:xfrm>
            <a:off x="9508222" y="1823385"/>
            <a:ext cx="1816693" cy="569595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p>
            <a:pPr>
              <a:lnSpc>
                <a:spcPct val="130000"/>
              </a:lnSpc>
            </a:pPr>
            <a:r>
              <a:rPr lang="zh-CN" sz="1200" dirty="0" smtClean="0">
                <a:latin typeface="微软雅黑" panose="020B0503020204020204" pitchFamily="34" charset="-122"/>
              </a:rPr>
              <a:t>新增功能特性满足业务场景</a:t>
            </a:r>
            <a:endParaRPr lang="zh-CN" sz="1200" dirty="0" smtClean="0">
              <a:latin typeface="微软雅黑" panose="020B0503020204020204" pitchFamily="34" charset="-122"/>
            </a:endParaRPr>
          </a:p>
        </p:txBody>
      </p:sp>
      <p:sp>
        <p:nvSpPr>
          <p:cNvPr id="99" name="文本框 98"/>
          <p:cNvSpPr txBox="1"/>
          <p:nvPr/>
        </p:nvSpPr>
        <p:spPr>
          <a:xfrm>
            <a:off x="9459113" y="1375390"/>
            <a:ext cx="3013924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2400" b="1" dirty="0" smtClean="0"/>
              <a:t>权限系统</a:t>
            </a:r>
            <a:r>
              <a:rPr lang="en-US" altLang="zh-CN" sz="2400" b="1" dirty="0" smtClean="0"/>
              <a:t>2.0</a:t>
            </a:r>
            <a:endParaRPr lang="en-US" altLang="zh-CN" sz="2400" b="1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203767" y="1851645"/>
            <a:ext cx="2993390" cy="31534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9900" b="1" dirty="0" smtClean="0">
                <a:solidFill>
                  <a:srgbClr val="C00000"/>
                </a:solidFill>
              </a:rPr>
              <a:t>02</a:t>
            </a:r>
            <a:endParaRPr lang="zh-CN" altLang="en-US" sz="19900" b="1" dirty="0">
              <a:solidFill>
                <a:srgbClr val="C0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146607" y="4483135"/>
            <a:ext cx="2966596" cy="52197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i="1" dirty="0">
                <a:solidFill>
                  <a:srgbClr val="C00000"/>
                </a:solidFill>
              </a:rPr>
              <a:t>PART </a:t>
            </a:r>
            <a:r>
              <a:rPr lang="en-US" altLang="zh-CN" sz="2800" b="1" i="1" dirty="0" smtClean="0">
                <a:solidFill>
                  <a:srgbClr val="C00000"/>
                </a:solidFill>
              </a:rPr>
              <a:t>TWO</a:t>
            </a:r>
            <a:endParaRPr lang="zh-CN" altLang="en-US" sz="2800" b="1" i="1" dirty="0">
              <a:solidFill>
                <a:srgbClr val="C000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880101" y="3050798"/>
            <a:ext cx="353951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b="1" dirty="0">
                <a:latin typeface="+mj-ea"/>
                <a:sym typeface="Arial" panose="020B0604020202020204" pitchFamily="34" charset="0"/>
              </a:rPr>
              <a:t>产品优势</a:t>
            </a:r>
            <a:endParaRPr lang="zh-CN" altLang="en-US" sz="4800" b="1" dirty="0">
              <a:latin typeface="+mj-ea"/>
              <a:sym typeface="Arial" panose="020B0604020202020204" pitchFamily="34" charset="0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320359" y="3943584"/>
            <a:ext cx="4658992" cy="0"/>
          </a:xfrm>
          <a:prstGeom prst="line">
            <a:avLst/>
          </a:prstGeom>
          <a:ln>
            <a:solidFill>
              <a:schemeClr val="accent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A6037-1EEA-4892-99E6-C23EFC235DFA}" type="slidenum">
              <a:rPr lang="zh-CN" altLang="en-US" smtClean="0"/>
            </a:fld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2.1 </a:t>
            </a:r>
            <a:r>
              <a:rPr lang="zh-CN" altLang="en-US"/>
              <a:t>产品优势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0380" y="904875"/>
            <a:ext cx="10871835" cy="52171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189471" y="1851645"/>
            <a:ext cx="2993390" cy="31534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9900" b="1" dirty="0" smtClean="0">
                <a:solidFill>
                  <a:srgbClr val="C00000"/>
                </a:solidFill>
              </a:rPr>
              <a:t>03</a:t>
            </a:r>
            <a:endParaRPr lang="zh-CN" altLang="en-US" sz="19900" b="1" dirty="0">
              <a:solidFill>
                <a:srgbClr val="C0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146607" y="4483135"/>
            <a:ext cx="2966596" cy="52197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i="1" dirty="0">
                <a:solidFill>
                  <a:srgbClr val="C00000"/>
                </a:solidFill>
              </a:rPr>
              <a:t>PART THREE</a:t>
            </a:r>
            <a:r>
              <a:rPr lang="en-US" altLang="zh-CN" sz="2800" b="1" i="1" dirty="0" smtClean="0">
                <a:solidFill>
                  <a:srgbClr val="C00000"/>
                </a:solidFill>
              </a:rPr>
              <a:t> </a:t>
            </a:r>
            <a:endParaRPr lang="zh-CN" altLang="en-US" sz="2800" b="1" i="1" dirty="0">
              <a:solidFill>
                <a:srgbClr val="C000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281276" y="3050798"/>
            <a:ext cx="27371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b="1" dirty="0">
                <a:latin typeface="+mj-ea"/>
                <a:sym typeface="Arial" panose="020B0604020202020204" pitchFamily="34" charset="0"/>
              </a:rPr>
              <a:t>应用场景</a:t>
            </a:r>
            <a:endParaRPr lang="zh-CN" altLang="en-US" sz="4800" b="1" dirty="0">
              <a:latin typeface="+mj-ea"/>
              <a:sym typeface="Arial" panose="020B0604020202020204" pitchFamily="34" charset="0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320359" y="3943584"/>
            <a:ext cx="4658992" cy="0"/>
          </a:xfrm>
          <a:prstGeom prst="line">
            <a:avLst/>
          </a:prstGeom>
          <a:ln>
            <a:solidFill>
              <a:schemeClr val="accent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  <p:tag name="KSO_WM_TEMPLATE_TOPIC_DEFAULT" val="1"/>
  <p:tag name="KSO_WM_TEMPLATE_CATEGORY" val="custom"/>
  <p:tag name="KSO_WM_TEMPLATE_INDEX" val="20185044"/>
  <p:tag name="KSO_WM_TAG_VERSION" val="1.0"/>
  <p:tag name="KSO_WM_BEAUTIFY_FLAG" val="#wm#"/>
  <p:tag name="KSO_WM_TEMPLATE_THUMBS_INDEX" val="1、6、8、16、19、20、23"/>
</p:tagLst>
</file>

<file path=ppt/tags/tag10.xml><?xml version="1.0" encoding="utf-8"?>
<p:tagLst xmlns:p="http://schemas.openxmlformats.org/presentationml/2006/main">
  <p:tag name="REFSHAPE" val="633103196"/>
</p:tagLst>
</file>

<file path=ppt/tags/tag11.xml><?xml version="1.0" encoding="utf-8"?>
<p:tagLst xmlns:p="http://schemas.openxmlformats.org/presentationml/2006/main">
  <p:tag name="REFSHAPE" val="633104012"/>
</p:tagLst>
</file>

<file path=ppt/tags/tag12.xml><?xml version="1.0" encoding="utf-8"?>
<p:tagLst xmlns:p="http://schemas.openxmlformats.org/presentationml/2006/main">
  <p:tag name="REFSHAPE" val="633101292"/>
</p:tagLst>
</file>

<file path=ppt/tags/tag13.xml><?xml version="1.0" encoding="utf-8"?>
<p:tagLst xmlns:p="http://schemas.openxmlformats.org/presentationml/2006/main">
  <p:tag name="REFSHAPE" val="633102244"/>
</p:tagLst>
</file>

<file path=ppt/tags/tag14.xml><?xml version="1.0" encoding="utf-8"?>
<p:tagLst xmlns:p="http://schemas.openxmlformats.org/presentationml/2006/main">
  <p:tag name="REFSHAPE" val="633104692"/>
</p:tagLst>
</file>

<file path=ppt/tags/tag15.xml><?xml version="1.0" encoding="utf-8"?>
<p:tagLst xmlns:p="http://schemas.openxmlformats.org/presentationml/2006/main">
  <p:tag name="REFSHAPE" val="633101836"/>
</p:tagLst>
</file>

<file path=ppt/tags/tag16.xml><?xml version="1.0" encoding="utf-8"?>
<p:tagLst xmlns:p="http://schemas.openxmlformats.org/presentationml/2006/main">
  <p:tag name="REFSHAPE" val="633101156"/>
</p:tagLst>
</file>

<file path=ppt/tags/tag17.xml><?xml version="1.0" encoding="utf-8"?>
<p:tagLst xmlns:p="http://schemas.openxmlformats.org/presentationml/2006/main">
  <p:tag name="REFSHAPE" val="633101836"/>
</p:tagLst>
</file>

<file path=ppt/tags/tag18.xml><?xml version="1.0" encoding="utf-8"?>
<p:tagLst xmlns:p="http://schemas.openxmlformats.org/presentationml/2006/main">
  <p:tag name="REFSHAPE" val="633101156"/>
</p:tagLst>
</file>

<file path=ppt/tags/tag19.xml><?xml version="1.0" encoding="utf-8"?>
<p:tagLst xmlns:p="http://schemas.openxmlformats.org/presentationml/2006/main">
  <p:tag name="REFSHAPE" val="633101156"/>
</p:tagLst>
</file>

<file path=ppt/tags/tag2.xml><?xml version="1.0" encoding="utf-8"?>
<p:tagLst xmlns:p="http://schemas.openxmlformats.org/presentationml/2006/main">
  <p:tag name="KSO_WM_UNIT_PLACING_PICTURE_USER_VIEWPORT" val="{&quot;height&quot;:6119.5259842519681,&quot;width&quot;:9540}"/>
</p:tagLst>
</file>

<file path=ppt/tags/tag20.xml><?xml version="1.0" encoding="utf-8"?>
<p:tagLst xmlns:p="http://schemas.openxmlformats.org/presentationml/2006/main">
  <p:tag name="REFSHAPE" val="633101836"/>
</p:tagLst>
</file>

<file path=ppt/tags/tag21.xml><?xml version="1.0" encoding="utf-8"?>
<p:tagLst xmlns:p="http://schemas.openxmlformats.org/presentationml/2006/main">
  <p:tag name="REFSHAPE" val="633101564"/>
</p:tagLst>
</file>

<file path=ppt/tags/tag22.xml><?xml version="1.0" encoding="utf-8"?>
<p:tagLst xmlns:p="http://schemas.openxmlformats.org/presentationml/2006/main">
  <p:tag name="REFSHAPE" val="633104828"/>
</p:tagLst>
</file>

<file path=ppt/tags/tag23.xml><?xml version="1.0" encoding="utf-8"?>
<p:tagLst xmlns:p="http://schemas.openxmlformats.org/presentationml/2006/main">
  <p:tag name="REFSHAPE" val="633104828"/>
</p:tagLst>
</file>

<file path=ppt/tags/tag24.xml><?xml version="1.0" encoding="utf-8"?>
<p:tagLst xmlns:p="http://schemas.openxmlformats.org/presentationml/2006/main">
  <p:tag name="REFSHAPE" val="633101020"/>
</p:tagLst>
</file>

<file path=ppt/tags/tag25.xml><?xml version="1.0" encoding="utf-8"?>
<p:tagLst xmlns:p="http://schemas.openxmlformats.org/presentationml/2006/main">
  <p:tag name="REFSHAPE" val="633103604"/>
</p:tagLst>
</file>

<file path=ppt/tags/tag26.xml><?xml version="1.0" encoding="utf-8"?>
<p:tagLst xmlns:p="http://schemas.openxmlformats.org/presentationml/2006/main">
  <p:tag name="REFSHAPE" val="633101564"/>
</p:tagLst>
</file>

<file path=ppt/tags/tag27.xml><?xml version="1.0" encoding="utf-8"?>
<p:tagLst xmlns:p="http://schemas.openxmlformats.org/presentationml/2006/main">
  <p:tag name="REFSHAPE" val="633104828"/>
</p:tagLst>
</file>

<file path=ppt/tags/tag28.xml><?xml version="1.0" encoding="utf-8"?>
<p:tagLst xmlns:p="http://schemas.openxmlformats.org/presentationml/2006/main">
  <p:tag name="REFSHAPE" val="633104828"/>
</p:tagLst>
</file>

<file path=ppt/tags/tag29.xml><?xml version="1.0" encoding="utf-8"?>
<p:tagLst xmlns:p="http://schemas.openxmlformats.org/presentationml/2006/main">
  <p:tag name="REFSHAPE" val="633104828"/>
</p:tagLst>
</file>

<file path=ppt/tags/tag3.xml><?xml version="1.0" encoding="utf-8"?>
<p:tagLst xmlns:p="http://schemas.openxmlformats.org/presentationml/2006/main">
  <p:tag name="REFSHAPE" val="633097212"/>
</p:tagLst>
</file>

<file path=ppt/tags/tag30.xml><?xml version="1.0" encoding="utf-8"?>
<p:tagLst xmlns:p="http://schemas.openxmlformats.org/presentationml/2006/main">
  <p:tag name="REFSHAPE" val="633101564"/>
</p:tagLst>
</file>

<file path=ppt/tags/tag31.xml><?xml version="1.0" encoding="utf-8"?>
<p:tagLst xmlns:p="http://schemas.openxmlformats.org/presentationml/2006/main">
  <p:tag name="REFSHAPE" val="633101564"/>
</p:tagLst>
</file>

<file path=ppt/tags/tag32.xml><?xml version="1.0" encoding="utf-8"?>
<p:tagLst xmlns:p="http://schemas.openxmlformats.org/presentationml/2006/main">
  <p:tag name="REFSHAPE" val="633101564"/>
</p:tagLst>
</file>

<file path=ppt/tags/tag33.xml><?xml version="1.0" encoding="utf-8"?>
<p:tagLst xmlns:p="http://schemas.openxmlformats.org/presentationml/2006/main">
  <p:tag name="REFSHAPE" val="633101564"/>
</p:tagLst>
</file>

<file path=ppt/tags/tag34.xml><?xml version="1.0" encoding="utf-8"?>
<p:tagLst xmlns:p="http://schemas.openxmlformats.org/presentationml/2006/main">
  <p:tag name="REFSHAPE" val="633101564"/>
</p:tagLst>
</file>

<file path=ppt/tags/tag35.xml><?xml version="1.0" encoding="utf-8"?>
<p:tagLst xmlns:p="http://schemas.openxmlformats.org/presentationml/2006/main">
  <p:tag name="REFSHAPE" val="633101564"/>
</p:tagLst>
</file>

<file path=ppt/tags/tag36.xml><?xml version="1.0" encoding="utf-8"?>
<p:tagLst xmlns:p="http://schemas.openxmlformats.org/presentationml/2006/main">
  <p:tag name="REFSHAPE" val="633101564"/>
</p:tagLst>
</file>

<file path=ppt/tags/tag37.xml><?xml version="1.0" encoding="utf-8"?>
<p:tagLst xmlns:p="http://schemas.openxmlformats.org/presentationml/2006/main">
  <p:tag name="REFSHAPE" val="633101564"/>
</p:tagLst>
</file>

<file path=ppt/tags/tag38.xml><?xml version="1.0" encoding="utf-8"?>
<p:tagLst xmlns:p="http://schemas.openxmlformats.org/presentationml/2006/main">
  <p:tag name="KSO_WM_UNIT_PRESET_TEXT" val="单击此处添加文本"/>
  <p:tag name="KSO_WM_UNIT_VALUE" val="32"/>
  <p:tag name="KSO_WM_UNIT_HIGHLIGHT" val="0"/>
  <p:tag name="KSO_WM_UNIT_COMPATIBLE" val="0"/>
  <p:tag name="KSO_WM_DIAGRAM_GROUP_CODE" val="l1-1"/>
  <p:tag name="KSO_WM_UNIT_TYPE" val="l_h_f"/>
  <p:tag name="KSO_WM_UNIT_INDEX" val="1_1_1"/>
  <p:tag name="KSO_WM_UNIT_ID" val="diagram20190064_2*l_h_f*1_1_1"/>
  <p:tag name="KSO_WM_TEMPLATE_CATEGORY" val="diagram"/>
  <p:tag name="KSO_WM_TEMPLATE_INDEX" val="20190064"/>
  <p:tag name="KSO_WM_UNIT_LAYERLEVEL" val="1_1_1"/>
  <p:tag name="KSO_WM_TAG_VERSION" val="1.0"/>
  <p:tag name="KSO_WM_BEAUTIFY_FLAG" val="#wm#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39.xml><?xml version="1.0" encoding="utf-8"?>
<p:tagLst xmlns:p="http://schemas.openxmlformats.org/presentationml/2006/main">
  <p:tag name="KSO_WM_UNIT_PLACING_PICTURE_USER_VIEWPORT" val="{&quot;height&quot;:3585,&quot;width&quot;:3585}"/>
</p:tagLst>
</file>

<file path=ppt/tags/tag4.xml><?xml version="1.0" encoding="utf-8"?>
<p:tagLst xmlns:p="http://schemas.openxmlformats.org/presentationml/2006/main">
  <p:tag name="REFSHAPE" val="633099524"/>
</p:tagLst>
</file>

<file path=ppt/tags/tag40.xml><?xml version="1.0" encoding="utf-8"?>
<p:tagLst xmlns:p="http://schemas.openxmlformats.org/presentationml/2006/main">
  <p:tag name="ISPRING_ULTRA_SCORM_COURSE_ID" val="7C32B6EE-874F-4D5B-A1EF-EFA2C52EC01B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PRESENTATION_TITLE" val="9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</p:tagLst>
</file>

<file path=ppt/tags/tag5.xml><?xml version="1.0" encoding="utf-8"?>
<p:tagLst xmlns:p="http://schemas.openxmlformats.org/presentationml/2006/main">
  <p:tag name="REFSHAPE" val="633103740"/>
</p:tagLst>
</file>

<file path=ppt/tags/tag6.xml><?xml version="1.0" encoding="utf-8"?>
<p:tagLst xmlns:p="http://schemas.openxmlformats.org/presentationml/2006/main">
  <p:tag name="REFSHAPE" val="633103876"/>
</p:tagLst>
</file>

<file path=ppt/tags/tag7.xml><?xml version="1.0" encoding="utf-8"?>
<p:tagLst xmlns:p="http://schemas.openxmlformats.org/presentationml/2006/main">
  <p:tag name="REFSHAPE" val="633103060"/>
</p:tagLst>
</file>

<file path=ppt/tags/tag8.xml><?xml version="1.0" encoding="utf-8"?>
<p:tagLst xmlns:p="http://schemas.openxmlformats.org/presentationml/2006/main">
  <p:tag name="REFSHAPE" val="633104556"/>
</p:tagLst>
</file>

<file path=ppt/tags/tag9.xml><?xml version="1.0" encoding="utf-8"?>
<p:tagLst xmlns:p="http://schemas.openxmlformats.org/presentationml/2006/main">
  <p:tag name="REFSHAPE" val="633104284"/>
</p:tagLst>
</file>

<file path=ppt/theme/theme1.xml><?xml version="1.0" encoding="utf-8"?>
<a:theme xmlns:a="http://schemas.openxmlformats.org/drawingml/2006/main" name="1_Office 主题">
  <a:themeElements>
    <a:clrScheme name="自定义 117">
      <a:dk1>
        <a:srgbClr val="3B3838"/>
      </a:dk1>
      <a:lt1>
        <a:srgbClr val="FFFFFF"/>
      </a:lt1>
      <a:dk2>
        <a:srgbClr val="000000"/>
      </a:dk2>
      <a:lt2>
        <a:srgbClr val="FFFFFF"/>
      </a:lt2>
      <a:accent1>
        <a:srgbClr val="C00000"/>
      </a:accent1>
      <a:accent2>
        <a:srgbClr val="C00000"/>
      </a:accent2>
      <a:accent3>
        <a:srgbClr val="C00000"/>
      </a:accent3>
      <a:accent4>
        <a:srgbClr val="C00000"/>
      </a:accent4>
      <a:accent5>
        <a:srgbClr val="000000"/>
      </a:accent5>
      <a:accent6>
        <a:srgbClr val="FFFFFF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404040"/>
        </a:solidFill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1871</Words>
  <Application>WPS 演示</Application>
  <PresentationFormat>自定义</PresentationFormat>
  <Paragraphs>516</Paragraphs>
  <Slides>26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5" baseType="lpstr">
      <vt:lpstr>Arial</vt:lpstr>
      <vt:lpstr>宋体</vt:lpstr>
      <vt:lpstr>Wingdings</vt:lpstr>
      <vt:lpstr>微软雅黑</vt:lpstr>
      <vt:lpstr>Calibri</vt:lpstr>
      <vt:lpstr>Impact</vt:lpstr>
      <vt:lpstr>Arial Unicode MS</vt:lpstr>
      <vt:lpstr>等线</vt:lpstr>
      <vt:lpstr>1_Office 主题</vt:lpstr>
      <vt:lpstr>权限系统</vt:lpstr>
      <vt:lpstr>PowerPoint 演示文稿</vt:lpstr>
      <vt:lpstr>PowerPoint 演示文稿</vt:lpstr>
      <vt:lpstr>1.1 概述</vt:lpstr>
      <vt:lpstr>1.2 架构图</vt:lpstr>
      <vt:lpstr>1.3 产品版本</vt:lpstr>
      <vt:lpstr>PowerPoint 演示文稿</vt:lpstr>
      <vt:lpstr>3.1 产品优势</vt:lpstr>
      <vt:lpstr>PowerPoint 演示文稿</vt:lpstr>
      <vt:lpstr>2.1 场景一</vt:lpstr>
      <vt:lpstr>2.2 场景二</vt:lpstr>
      <vt:lpstr>2.3 场景三</vt:lpstr>
      <vt:lpstr>PowerPoint 演示文稿</vt:lpstr>
      <vt:lpstr>主要功能</vt:lpstr>
      <vt:lpstr>6.1 个人级_角色介绍</vt:lpstr>
      <vt:lpstr>6.2 个人级_使用条件</vt:lpstr>
      <vt:lpstr>主要功能</vt:lpstr>
      <vt:lpstr>6.3 企业级_模块关系</vt:lpstr>
      <vt:lpstr>6.4 企业级_传递规则</vt:lpstr>
      <vt:lpstr>PowerPoint 演示文稿</vt:lpstr>
      <vt:lpstr>4.1 个人级接入流程</vt:lpstr>
      <vt:lpstr>4.2 企业级接入流程</vt:lpstr>
      <vt:lpstr>PowerPoint 演示文稿</vt:lpstr>
      <vt:lpstr>5.1 应用案例</vt:lpstr>
      <vt:lpstr>PowerPoint 演示文稿</vt:lpstr>
      <vt:lpstr>权限系统产品交流群（企业微信）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</dc:title>
  <dc:creator>Administrator</dc:creator>
  <cp:lastModifiedBy>中阳</cp:lastModifiedBy>
  <cp:revision>1269</cp:revision>
  <dcterms:created xsi:type="dcterms:W3CDTF">2018-07-23T06:35:00Z</dcterms:created>
  <dcterms:modified xsi:type="dcterms:W3CDTF">2020-08-19T08:58:14Z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2052-11.1.0.9912</vt:lpwstr>
  </property>
</Properties>
</file>