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1" r:id="rId1"/>
  </p:sldMasterIdLst>
  <p:notesMasterIdLst>
    <p:notesMasterId r:id="rId23"/>
  </p:notesMasterIdLst>
  <p:handoutMasterIdLst>
    <p:handoutMasterId r:id="rId24"/>
  </p:handoutMasterIdLst>
  <p:sldIdLst>
    <p:sldId id="355" r:id="rId2"/>
    <p:sldId id="536" r:id="rId3"/>
    <p:sldId id="538" r:id="rId4"/>
    <p:sldId id="564" r:id="rId5"/>
    <p:sldId id="565" r:id="rId6"/>
    <p:sldId id="563" r:id="rId7"/>
    <p:sldId id="554" r:id="rId8"/>
    <p:sldId id="569" r:id="rId9"/>
    <p:sldId id="545" r:id="rId10"/>
    <p:sldId id="566" r:id="rId11"/>
    <p:sldId id="556" r:id="rId12"/>
    <p:sldId id="551" r:id="rId13"/>
    <p:sldId id="546" r:id="rId14"/>
    <p:sldId id="552" r:id="rId15"/>
    <p:sldId id="568" r:id="rId16"/>
    <p:sldId id="570" r:id="rId17"/>
    <p:sldId id="547" r:id="rId18"/>
    <p:sldId id="567" r:id="rId19"/>
    <p:sldId id="553" r:id="rId20"/>
    <p:sldId id="534" r:id="rId21"/>
    <p:sldId id="407" r:id="rId22"/>
  </p:sldIdLst>
  <p:sldSz cx="12192000" cy="6858000"/>
  <p:notesSz cx="9144000" cy="6858000"/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24">
          <p15:clr>
            <a:srgbClr val="A4A3A4"/>
          </p15:clr>
        </p15:guide>
        <p15:guide id="2" pos="3855">
          <p15:clr>
            <a:srgbClr val="A4A3A4"/>
          </p15:clr>
        </p15:guide>
      </p15:sldGuideLst>
    </p:ext>
    <p:ext uri="{505F2C04-C923-438B-8C0F-E0CD2BADF298}">
      <wppc:fontMiss xmlns="" xmlns:wppc="http://www.wps.cn/officeDocument/PresentationCustomData" type="true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66"/>
    <a:srgbClr val="BA1216"/>
    <a:srgbClr val="BFBFBF"/>
    <a:srgbClr val="96B963"/>
    <a:srgbClr val="FFC30F"/>
    <a:srgbClr val="6AC6D8"/>
    <a:srgbClr val="F2F2F2"/>
    <a:srgbClr val="DB2E31"/>
    <a:srgbClr val="D9D9D9"/>
    <a:srgbClr val="D714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C083E6E3-FA7D-4D7B-A595-EF9225AFEA82}" styleName="浅色样式 1 - 强调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25" autoAdjust="0"/>
    <p:restoredTop sz="89262" autoAdjust="0"/>
  </p:normalViewPr>
  <p:slideViewPr>
    <p:cSldViewPr snapToGrid="0">
      <p:cViewPr varScale="1">
        <p:scale>
          <a:sx n="90" d="100"/>
          <a:sy n="90" d="100"/>
        </p:scale>
        <p:origin x="-768" y="-108"/>
      </p:cViewPr>
      <p:guideLst>
        <p:guide orient="horz" pos="2124"/>
        <p:guide pos="385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6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600"/>
            </a:lvl1pPr>
          </a:lstStyle>
          <a:p>
            <a:fld id="{0F9B84EA-7D68-4D60-9CB1-D50884785D1C}" type="datetimeFigureOut">
              <a:rPr lang="zh-CN" altLang="en-US" smtClean="0"/>
              <a:t>2020/8/19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6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6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12536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0F084A-72D8-4AC9-B42F-F151AB612EFC}" type="datetimeFigureOut">
              <a:rPr lang="zh-CN" altLang="en-US" smtClean="0"/>
              <a:t>2020/8/19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514397" y="857250"/>
            <a:ext cx="411520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61DF80-2E79-4A3A-9791-DC89E1E8DFF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58040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 cstate="email">
            <a:grayscl/>
          </a:blip>
          <a:srcRect/>
          <a:stretch>
            <a:fillRect/>
          </a:stretch>
        </p:blipFill>
        <p:spPr>
          <a:xfrm>
            <a:off x="0" y="1963295"/>
            <a:ext cx="10670023" cy="2976560"/>
          </a:xfrm>
          <a:custGeom>
            <a:avLst/>
            <a:gdLst>
              <a:gd name="connsiteX0" fmla="*/ 0 w 10668972"/>
              <a:gd name="connsiteY0" fmla="*/ 0 h 2976560"/>
              <a:gd name="connsiteX1" fmla="*/ 10668972 w 10668972"/>
              <a:gd name="connsiteY1" fmla="*/ 0 h 2976560"/>
              <a:gd name="connsiteX2" fmla="*/ 10668972 w 10668972"/>
              <a:gd name="connsiteY2" fmla="*/ 2976560 h 2976560"/>
              <a:gd name="connsiteX3" fmla="*/ 0 w 10668972"/>
              <a:gd name="connsiteY3" fmla="*/ 2976560 h 2976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68972" h="2976560">
                <a:moveTo>
                  <a:pt x="0" y="0"/>
                </a:moveTo>
                <a:lnTo>
                  <a:pt x="10668972" y="0"/>
                </a:lnTo>
                <a:lnTo>
                  <a:pt x="10668972" y="2976560"/>
                </a:lnTo>
                <a:lnTo>
                  <a:pt x="0" y="2976560"/>
                </a:lnTo>
                <a:close/>
              </a:path>
            </a:pathLst>
          </a:custGeom>
        </p:spPr>
      </p:pic>
      <p:sp>
        <p:nvSpPr>
          <p:cNvPr id="12" name="矩形 11"/>
          <p:cNvSpPr/>
          <p:nvPr/>
        </p:nvSpPr>
        <p:spPr>
          <a:xfrm>
            <a:off x="1333630" y="774701"/>
            <a:ext cx="4444869" cy="6083300"/>
          </a:xfrm>
          <a:prstGeom prst="rect">
            <a:avLst/>
          </a:prstGeom>
          <a:solidFill>
            <a:schemeClr val="accent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ea"/>
              <a:ea typeface="+mj-ea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0627771" y="1962150"/>
            <a:ext cx="188614" cy="29762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ea"/>
              <a:ea typeface="+mj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1333631" y="2521525"/>
            <a:ext cx="4038998" cy="1184274"/>
          </a:xfrm>
          <a:prstGeom prst="rect">
            <a:avLst/>
          </a:prstGeom>
        </p:spPr>
        <p:txBody>
          <a:bodyPr lIns="90000" tIns="46800" rIns="90000" bIns="46800" anchor="b">
            <a:norm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10" name="文本占位符 9"/>
          <p:cNvSpPr>
            <a:spLocks noGrp="1"/>
          </p:cNvSpPr>
          <p:nvPr>
            <p:ph type="body" sz="quarter" idx="13"/>
          </p:nvPr>
        </p:nvSpPr>
        <p:spPr>
          <a:xfrm>
            <a:off x="1333631" y="3786908"/>
            <a:ext cx="4038998" cy="1151487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  <a:lvl2pPr marL="457200" indent="0" algn="r">
              <a:buFontTx/>
              <a:buNone/>
              <a:defRPr/>
            </a:lvl2pPr>
            <a:lvl3pPr marL="914400" indent="0" algn="r">
              <a:buFontTx/>
              <a:buNone/>
              <a:defRPr/>
            </a:lvl3pPr>
            <a:lvl4pPr marL="1371600" indent="0" algn="r">
              <a:buFontTx/>
              <a:buNone/>
              <a:defRPr/>
            </a:lvl4pPr>
            <a:lvl5pPr marL="1828800" indent="0" algn="r">
              <a:buFontTx/>
              <a:buNone/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pic>
        <p:nvPicPr>
          <p:cNvPr id="14" name="图片 13" descr="版本1-logo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53701" y="-235369"/>
            <a:ext cx="1456690" cy="14576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83" y="6356350"/>
            <a:ext cx="274347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998" y="6356350"/>
            <a:ext cx="4115205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1448" y="6356350"/>
            <a:ext cx="2743470" cy="365125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83" y="551543"/>
            <a:ext cx="10516635" cy="555897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pic>
        <p:nvPicPr>
          <p:cNvPr id="8" name="图片 7" descr="版本1-logo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95000" y="-134620"/>
            <a:ext cx="1215390" cy="121616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5759" y="365125"/>
            <a:ext cx="2629159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83" y="365125"/>
            <a:ext cx="7735062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83" y="6356350"/>
            <a:ext cx="274347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998" y="6356350"/>
            <a:ext cx="4115205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1448" y="6356350"/>
            <a:ext cx="2743470" cy="365125"/>
          </a:xfrm>
          <a:prstGeom prst="rect">
            <a:avLst/>
          </a:prstGeom>
        </p:spPr>
        <p:txBody>
          <a:bodyPr/>
          <a:lstStyle/>
          <a:p>
            <a:fld id="{6E190E77-D57C-49F8-ADC2-FB99C50EBC2E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1383238" y="3271044"/>
            <a:ext cx="6096600" cy="27559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感谢您下载平台上提供的</a:t>
            </a:r>
            <a:r>
              <a:rPr lang="en-US" altLang="zh-CN" sz="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作品，为了您和风云办公以及原创作者的利益，请勿复制、传播、销售，否则将承担法律责任！风云办公将对作品进行维权，按照传播下载次数进行十倍的索取赔偿！</a:t>
            </a:r>
            <a:endParaRPr lang="en-US" altLang="zh-CN" sz="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www.tukuppt.com</a:t>
            </a:r>
          </a:p>
        </p:txBody>
      </p:sp>
      <p:pic>
        <p:nvPicPr>
          <p:cNvPr id="10" name="图片 9" descr="版本1-logo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95000" y="-134620"/>
            <a:ext cx="1215390" cy="121616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83" y="365125"/>
            <a:ext cx="10516635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83" y="6356350"/>
            <a:ext cx="2743470" cy="365125"/>
          </a:xfrm>
          <a:prstGeom prst="rect">
            <a:avLst/>
          </a:prstGeom>
        </p:spPr>
        <p:txBody>
          <a:bodyPr/>
          <a:lstStyle/>
          <a:p>
            <a:fld id="{41D4EA51-9C59-41AE-B5F9-2A5B8C150F9B}" type="datetimeFigureOut">
              <a:rPr lang="zh-CN" altLang="en-US" smtClean="0"/>
              <a:t>2020/8/19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998" y="6356350"/>
            <a:ext cx="4115205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1448" y="6356350"/>
            <a:ext cx="2743470" cy="365125"/>
          </a:xfrm>
          <a:prstGeom prst="rect">
            <a:avLst/>
          </a:prstGeom>
        </p:spPr>
        <p:txBody>
          <a:bodyPr/>
          <a:lstStyle/>
          <a:p>
            <a:fld id="{8C54AC1B-F93F-424A-8189-DEC579B6B51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5728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1469390" y="3016885"/>
            <a:ext cx="1439545" cy="1439545"/>
            <a:chOff x="1468800" y="2511360"/>
            <a:chExt cx="1439232" cy="1439232"/>
          </a:xfrm>
        </p:grpSpPr>
        <p:sp>
          <p:nvSpPr>
            <p:cNvPr id="36" name="íşļîḓé"/>
            <p:cNvSpPr/>
            <p:nvPr/>
          </p:nvSpPr>
          <p:spPr bwMode="auto">
            <a:xfrm rot="2700000">
              <a:off x="1468800" y="2511360"/>
              <a:ext cx="1439232" cy="1439232"/>
            </a:xfrm>
            <a:prstGeom prst="roundRect">
              <a:avLst>
                <a:gd name="adj" fmla="val 4945"/>
              </a:avLst>
            </a:prstGeom>
            <a:solidFill>
              <a:srgbClr val="D71418"/>
            </a:solidFill>
            <a:ln w="19050">
              <a:solidFill>
                <a:schemeClr val="bg1"/>
              </a:solidFill>
              <a:round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37" name="ïṣḻídé"/>
            <p:cNvSpPr/>
            <p:nvPr/>
          </p:nvSpPr>
          <p:spPr bwMode="auto">
            <a:xfrm>
              <a:off x="1882067" y="2939434"/>
              <a:ext cx="612698" cy="583084"/>
            </a:xfrm>
            <a:custGeom>
              <a:avLst/>
              <a:gdLst/>
              <a:ahLst/>
              <a:cxnLst/>
              <a:rect l="0" t="0" r="r" b="b"/>
              <a:pathLst>
                <a:path w="4629150" h="4629150">
                  <a:moveTo>
                    <a:pt x="2317164" y="3859790"/>
                  </a:moveTo>
                  <a:cubicBezTo>
                    <a:pt x="2297115" y="3859790"/>
                    <a:pt x="2280107" y="3866979"/>
                    <a:pt x="2266139" y="3881358"/>
                  </a:cubicBezTo>
                  <a:cubicBezTo>
                    <a:pt x="2252171" y="3895737"/>
                    <a:pt x="2245187" y="3914594"/>
                    <a:pt x="2245187" y="3937929"/>
                  </a:cubicBezTo>
                  <a:cubicBezTo>
                    <a:pt x="2245187" y="3953212"/>
                    <a:pt x="2248432" y="3967838"/>
                    <a:pt x="2254923" y="3981806"/>
                  </a:cubicBezTo>
                  <a:cubicBezTo>
                    <a:pt x="2261414" y="3995774"/>
                    <a:pt x="2270494" y="4006414"/>
                    <a:pt x="2282161" y="4013727"/>
                  </a:cubicBezTo>
                  <a:cubicBezTo>
                    <a:pt x="2293829" y="4021040"/>
                    <a:pt x="2306071" y="4024696"/>
                    <a:pt x="2318889" y="4024696"/>
                  </a:cubicBezTo>
                  <a:cubicBezTo>
                    <a:pt x="2337623" y="4024696"/>
                    <a:pt x="2353727" y="4017137"/>
                    <a:pt x="2367203" y="4002018"/>
                  </a:cubicBezTo>
                  <a:cubicBezTo>
                    <a:pt x="2380678" y="3986900"/>
                    <a:pt x="2387415" y="3966359"/>
                    <a:pt x="2387415" y="3940394"/>
                  </a:cubicBezTo>
                  <a:cubicBezTo>
                    <a:pt x="2387415" y="3915416"/>
                    <a:pt x="2380760" y="3895737"/>
                    <a:pt x="2367449" y="3881358"/>
                  </a:cubicBezTo>
                  <a:cubicBezTo>
                    <a:pt x="2354138" y="3866979"/>
                    <a:pt x="2337376" y="3859790"/>
                    <a:pt x="2317164" y="3859790"/>
                  </a:cubicBezTo>
                  <a:close/>
                  <a:moveTo>
                    <a:pt x="2323819" y="3692172"/>
                  </a:moveTo>
                  <a:cubicBezTo>
                    <a:pt x="2352248" y="3692172"/>
                    <a:pt x="2375542" y="3700142"/>
                    <a:pt x="2393701" y="3716082"/>
                  </a:cubicBezTo>
                  <a:cubicBezTo>
                    <a:pt x="2411860" y="3732023"/>
                    <a:pt x="2422746" y="3754043"/>
                    <a:pt x="2426362" y="3782144"/>
                  </a:cubicBezTo>
                  <a:lnTo>
                    <a:pt x="2382239" y="3785594"/>
                  </a:lnTo>
                  <a:cubicBezTo>
                    <a:pt x="2378295" y="3768175"/>
                    <a:pt x="2372708" y="3755522"/>
                    <a:pt x="2365477" y="3747634"/>
                  </a:cubicBezTo>
                  <a:cubicBezTo>
                    <a:pt x="2353481" y="3734980"/>
                    <a:pt x="2338691" y="3728654"/>
                    <a:pt x="2321108" y="3728654"/>
                  </a:cubicBezTo>
                  <a:cubicBezTo>
                    <a:pt x="2306975" y="3728654"/>
                    <a:pt x="2294568" y="3732598"/>
                    <a:pt x="2283887" y="3740486"/>
                  </a:cubicBezTo>
                  <a:cubicBezTo>
                    <a:pt x="2269919" y="3750674"/>
                    <a:pt x="2258908" y="3765546"/>
                    <a:pt x="2250856" y="3785101"/>
                  </a:cubicBezTo>
                  <a:cubicBezTo>
                    <a:pt x="2242804" y="3804657"/>
                    <a:pt x="2238614" y="3832511"/>
                    <a:pt x="2238285" y="3868664"/>
                  </a:cubicBezTo>
                  <a:cubicBezTo>
                    <a:pt x="2248966" y="3852395"/>
                    <a:pt x="2262031" y="3840317"/>
                    <a:pt x="2277478" y="3832429"/>
                  </a:cubicBezTo>
                  <a:cubicBezTo>
                    <a:pt x="2292925" y="3824541"/>
                    <a:pt x="2309112" y="3820597"/>
                    <a:pt x="2326038" y="3820597"/>
                  </a:cubicBezTo>
                  <a:cubicBezTo>
                    <a:pt x="2355617" y="3820597"/>
                    <a:pt x="2380801" y="3831484"/>
                    <a:pt x="2401589" y="3853258"/>
                  </a:cubicBezTo>
                  <a:cubicBezTo>
                    <a:pt x="2422377" y="3875032"/>
                    <a:pt x="2432771" y="3903173"/>
                    <a:pt x="2432771" y="3937683"/>
                  </a:cubicBezTo>
                  <a:cubicBezTo>
                    <a:pt x="2432771" y="3960361"/>
                    <a:pt x="2427882" y="3981436"/>
                    <a:pt x="2418104" y="4000909"/>
                  </a:cubicBezTo>
                  <a:cubicBezTo>
                    <a:pt x="2408326" y="4020382"/>
                    <a:pt x="2394892" y="4035296"/>
                    <a:pt x="2377802" y="4045648"/>
                  </a:cubicBezTo>
                  <a:cubicBezTo>
                    <a:pt x="2360712" y="4056001"/>
                    <a:pt x="2341320" y="4061178"/>
                    <a:pt x="2319629" y="4061178"/>
                  </a:cubicBezTo>
                  <a:cubicBezTo>
                    <a:pt x="2282654" y="4061178"/>
                    <a:pt x="2252500" y="4047579"/>
                    <a:pt x="2229164" y="4020382"/>
                  </a:cubicBezTo>
                  <a:cubicBezTo>
                    <a:pt x="2205829" y="3993186"/>
                    <a:pt x="2194162" y="3948364"/>
                    <a:pt x="2194162" y="3885919"/>
                  </a:cubicBezTo>
                  <a:cubicBezTo>
                    <a:pt x="2194162" y="3816078"/>
                    <a:pt x="2207062" y="3765300"/>
                    <a:pt x="2232862" y="3733584"/>
                  </a:cubicBezTo>
                  <a:cubicBezTo>
                    <a:pt x="2255375" y="3705976"/>
                    <a:pt x="2285694" y="3692172"/>
                    <a:pt x="2323819" y="3692172"/>
                  </a:cubicBezTo>
                  <a:close/>
                  <a:moveTo>
                    <a:pt x="3020074" y="3489300"/>
                  </a:moveTo>
                  <a:lnTo>
                    <a:pt x="3199770" y="3489300"/>
                  </a:lnTo>
                  <a:lnTo>
                    <a:pt x="3199770" y="3531698"/>
                  </a:lnTo>
                  <a:lnTo>
                    <a:pt x="3055570" y="3531698"/>
                  </a:lnTo>
                  <a:lnTo>
                    <a:pt x="3036097" y="3628817"/>
                  </a:lnTo>
                  <a:cubicBezTo>
                    <a:pt x="3057788" y="3613699"/>
                    <a:pt x="3080548" y="3606140"/>
                    <a:pt x="3104376" y="3606140"/>
                  </a:cubicBezTo>
                  <a:cubicBezTo>
                    <a:pt x="3135928" y="3606140"/>
                    <a:pt x="3162549" y="3617068"/>
                    <a:pt x="3184241" y="3638924"/>
                  </a:cubicBezTo>
                  <a:cubicBezTo>
                    <a:pt x="3205933" y="3660780"/>
                    <a:pt x="3216779" y="3688880"/>
                    <a:pt x="3216779" y="3723225"/>
                  </a:cubicBezTo>
                  <a:cubicBezTo>
                    <a:pt x="3216779" y="3755927"/>
                    <a:pt x="3207247" y="3784192"/>
                    <a:pt x="3188185" y="3808020"/>
                  </a:cubicBezTo>
                  <a:cubicBezTo>
                    <a:pt x="3165014" y="3837271"/>
                    <a:pt x="3133381" y="3851897"/>
                    <a:pt x="3093284" y="3851897"/>
                  </a:cubicBezTo>
                  <a:cubicBezTo>
                    <a:pt x="3060418" y="3851897"/>
                    <a:pt x="3033591" y="3842694"/>
                    <a:pt x="3012803" y="3824289"/>
                  </a:cubicBezTo>
                  <a:cubicBezTo>
                    <a:pt x="2992015" y="3805884"/>
                    <a:pt x="2980142" y="3781481"/>
                    <a:pt x="2977184" y="3751080"/>
                  </a:cubicBezTo>
                  <a:lnTo>
                    <a:pt x="3023772" y="3747136"/>
                  </a:lnTo>
                  <a:cubicBezTo>
                    <a:pt x="3027223" y="3769813"/>
                    <a:pt x="3035234" y="3786863"/>
                    <a:pt x="3047805" y="3798284"/>
                  </a:cubicBezTo>
                  <a:cubicBezTo>
                    <a:pt x="3060377" y="3809705"/>
                    <a:pt x="3075536" y="3815415"/>
                    <a:pt x="3093284" y="3815415"/>
                  </a:cubicBezTo>
                  <a:cubicBezTo>
                    <a:pt x="3114647" y="3815415"/>
                    <a:pt x="3132723" y="3807363"/>
                    <a:pt x="3147513" y="3791258"/>
                  </a:cubicBezTo>
                  <a:cubicBezTo>
                    <a:pt x="3162303" y="3775154"/>
                    <a:pt x="3169698" y="3753791"/>
                    <a:pt x="3169698" y="3727169"/>
                  </a:cubicBezTo>
                  <a:cubicBezTo>
                    <a:pt x="3169698" y="3701862"/>
                    <a:pt x="3162590" y="3681896"/>
                    <a:pt x="3148376" y="3667271"/>
                  </a:cubicBezTo>
                  <a:cubicBezTo>
                    <a:pt x="3134161" y="3652645"/>
                    <a:pt x="3115551" y="3645333"/>
                    <a:pt x="3092544" y="3645333"/>
                  </a:cubicBezTo>
                  <a:cubicBezTo>
                    <a:pt x="3078248" y="3645333"/>
                    <a:pt x="3065348" y="3648578"/>
                    <a:pt x="3053844" y="3655069"/>
                  </a:cubicBezTo>
                  <a:cubicBezTo>
                    <a:pt x="3042341" y="3661560"/>
                    <a:pt x="3033303" y="3669982"/>
                    <a:pt x="3026730" y="3680335"/>
                  </a:cubicBezTo>
                  <a:lnTo>
                    <a:pt x="2985072" y="3674912"/>
                  </a:lnTo>
                  <a:lnTo>
                    <a:pt x="3020074" y="3489300"/>
                  </a:lnTo>
                  <a:close/>
                  <a:moveTo>
                    <a:pt x="1418041" y="3489054"/>
                  </a:moveTo>
                  <a:lnTo>
                    <a:pt x="1651967" y="3489054"/>
                  </a:lnTo>
                  <a:lnTo>
                    <a:pt x="1651967" y="3523563"/>
                  </a:lnTo>
                  <a:cubicBezTo>
                    <a:pt x="1628960" y="3548049"/>
                    <a:pt x="1606159" y="3580586"/>
                    <a:pt x="1583564" y="3621176"/>
                  </a:cubicBezTo>
                  <a:cubicBezTo>
                    <a:pt x="1560968" y="3661766"/>
                    <a:pt x="1543508" y="3703506"/>
                    <a:pt x="1531183" y="3746396"/>
                  </a:cubicBezTo>
                  <a:cubicBezTo>
                    <a:pt x="1522309" y="3776633"/>
                    <a:pt x="1516640" y="3809746"/>
                    <a:pt x="1514175" y="3845734"/>
                  </a:cubicBezTo>
                  <a:lnTo>
                    <a:pt x="1468573" y="3845734"/>
                  </a:lnTo>
                  <a:cubicBezTo>
                    <a:pt x="1469066" y="3817305"/>
                    <a:pt x="1474653" y="3782960"/>
                    <a:pt x="1485335" y="3742699"/>
                  </a:cubicBezTo>
                  <a:cubicBezTo>
                    <a:pt x="1496017" y="3702438"/>
                    <a:pt x="1511340" y="3663614"/>
                    <a:pt x="1531307" y="3626229"/>
                  </a:cubicBezTo>
                  <a:cubicBezTo>
                    <a:pt x="1551273" y="3588844"/>
                    <a:pt x="1572513" y="3557333"/>
                    <a:pt x="1595026" y="3531698"/>
                  </a:cubicBezTo>
                  <a:lnTo>
                    <a:pt x="1418041" y="3531698"/>
                  </a:lnTo>
                  <a:lnTo>
                    <a:pt x="1418041" y="3489054"/>
                  </a:lnTo>
                  <a:close/>
                  <a:moveTo>
                    <a:pt x="960894" y="3097227"/>
                  </a:moveTo>
                  <a:cubicBezTo>
                    <a:pt x="940024" y="3097227"/>
                    <a:pt x="922728" y="3104129"/>
                    <a:pt x="909007" y="3117933"/>
                  </a:cubicBezTo>
                  <a:cubicBezTo>
                    <a:pt x="895285" y="3131737"/>
                    <a:pt x="888424" y="3148991"/>
                    <a:pt x="888424" y="3169697"/>
                  </a:cubicBezTo>
                  <a:cubicBezTo>
                    <a:pt x="888424" y="3182351"/>
                    <a:pt x="891423" y="3194593"/>
                    <a:pt x="897421" y="3206425"/>
                  </a:cubicBezTo>
                  <a:cubicBezTo>
                    <a:pt x="903420" y="3218257"/>
                    <a:pt x="912335" y="3227418"/>
                    <a:pt x="924166" y="3233910"/>
                  </a:cubicBezTo>
                  <a:cubicBezTo>
                    <a:pt x="935998" y="3240401"/>
                    <a:pt x="948734" y="3243646"/>
                    <a:pt x="962373" y="3243646"/>
                  </a:cubicBezTo>
                  <a:cubicBezTo>
                    <a:pt x="983572" y="3243646"/>
                    <a:pt x="1001073" y="3236826"/>
                    <a:pt x="1014877" y="3223187"/>
                  </a:cubicBezTo>
                  <a:cubicBezTo>
                    <a:pt x="1028681" y="3209547"/>
                    <a:pt x="1035583" y="3192211"/>
                    <a:pt x="1035583" y="3171176"/>
                  </a:cubicBezTo>
                  <a:cubicBezTo>
                    <a:pt x="1035583" y="3149813"/>
                    <a:pt x="1028476" y="3132148"/>
                    <a:pt x="1014261" y="3118179"/>
                  </a:cubicBezTo>
                  <a:cubicBezTo>
                    <a:pt x="1000046" y="3104211"/>
                    <a:pt x="982257" y="3097227"/>
                    <a:pt x="960894" y="3097227"/>
                  </a:cubicBezTo>
                  <a:close/>
                  <a:moveTo>
                    <a:pt x="3691180" y="2983839"/>
                  </a:moveTo>
                  <a:lnTo>
                    <a:pt x="3578039" y="3146773"/>
                  </a:lnTo>
                  <a:lnTo>
                    <a:pt x="3691180" y="3146773"/>
                  </a:lnTo>
                  <a:lnTo>
                    <a:pt x="3691180" y="2983839"/>
                  </a:lnTo>
                  <a:close/>
                  <a:moveTo>
                    <a:pt x="961634" y="2947604"/>
                  </a:moveTo>
                  <a:cubicBezTo>
                    <a:pt x="944708" y="2947604"/>
                    <a:pt x="930657" y="2953027"/>
                    <a:pt x="919483" y="2963872"/>
                  </a:cubicBezTo>
                  <a:cubicBezTo>
                    <a:pt x="908308" y="2974718"/>
                    <a:pt x="902721" y="2987700"/>
                    <a:pt x="902721" y="3002819"/>
                  </a:cubicBezTo>
                  <a:cubicBezTo>
                    <a:pt x="902721" y="3019909"/>
                    <a:pt x="908226" y="3033877"/>
                    <a:pt x="919236" y="3044723"/>
                  </a:cubicBezTo>
                  <a:cubicBezTo>
                    <a:pt x="930247" y="3055569"/>
                    <a:pt x="944543" y="3060992"/>
                    <a:pt x="962127" y="3060992"/>
                  </a:cubicBezTo>
                  <a:cubicBezTo>
                    <a:pt x="979217" y="3060992"/>
                    <a:pt x="993226" y="3055610"/>
                    <a:pt x="1004155" y="3044847"/>
                  </a:cubicBezTo>
                  <a:cubicBezTo>
                    <a:pt x="1015083" y="3034083"/>
                    <a:pt x="1020547" y="3020895"/>
                    <a:pt x="1020547" y="3005284"/>
                  </a:cubicBezTo>
                  <a:cubicBezTo>
                    <a:pt x="1020547" y="2989015"/>
                    <a:pt x="1014918" y="2975335"/>
                    <a:pt x="1003662" y="2964242"/>
                  </a:cubicBezTo>
                  <a:cubicBezTo>
                    <a:pt x="992405" y="2953150"/>
                    <a:pt x="978396" y="2947604"/>
                    <a:pt x="961634" y="2947604"/>
                  </a:cubicBezTo>
                  <a:close/>
                  <a:moveTo>
                    <a:pt x="3699315" y="2912601"/>
                  </a:moveTo>
                  <a:lnTo>
                    <a:pt x="3735550" y="2912601"/>
                  </a:lnTo>
                  <a:lnTo>
                    <a:pt x="3735550" y="3146773"/>
                  </a:lnTo>
                  <a:lnTo>
                    <a:pt x="3784356" y="3146773"/>
                  </a:lnTo>
                  <a:lnTo>
                    <a:pt x="3784356" y="3187445"/>
                  </a:lnTo>
                  <a:lnTo>
                    <a:pt x="3735550" y="3187445"/>
                  </a:lnTo>
                  <a:lnTo>
                    <a:pt x="3735550" y="3273965"/>
                  </a:lnTo>
                  <a:lnTo>
                    <a:pt x="3691180" y="3273965"/>
                  </a:lnTo>
                  <a:lnTo>
                    <a:pt x="3691180" y="3187445"/>
                  </a:lnTo>
                  <a:lnTo>
                    <a:pt x="3534409" y="3187445"/>
                  </a:lnTo>
                  <a:lnTo>
                    <a:pt x="3534409" y="3146773"/>
                  </a:lnTo>
                  <a:lnTo>
                    <a:pt x="3699315" y="2912601"/>
                  </a:lnTo>
                  <a:close/>
                  <a:moveTo>
                    <a:pt x="961141" y="2911122"/>
                  </a:moveTo>
                  <a:cubicBezTo>
                    <a:pt x="992692" y="2911122"/>
                    <a:pt x="1018082" y="2920284"/>
                    <a:pt x="1037308" y="2938607"/>
                  </a:cubicBezTo>
                  <a:cubicBezTo>
                    <a:pt x="1056535" y="2956929"/>
                    <a:pt x="1066148" y="2979237"/>
                    <a:pt x="1066148" y="3005530"/>
                  </a:cubicBezTo>
                  <a:cubicBezTo>
                    <a:pt x="1066148" y="3022292"/>
                    <a:pt x="1061753" y="3036877"/>
                    <a:pt x="1052961" y="3049284"/>
                  </a:cubicBezTo>
                  <a:cubicBezTo>
                    <a:pt x="1044169" y="3061690"/>
                    <a:pt x="1030817" y="3071263"/>
                    <a:pt x="1012905" y="3078000"/>
                  </a:cubicBezTo>
                  <a:cubicBezTo>
                    <a:pt x="1035090" y="3085231"/>
                    <a:pt x="1051975" y="3096899"/>
                    <a:pt x="1063560" y="3113003"/>
                  </a:cubicBezTo>
                  <a:cubicBezTo>
                    <a:pt x="1075146" y="3129107"/>
                    <a:pt x="1080938" y="3148334"/>
                    <a:pt x="1080938" y="3170683"/>
                  </a:cubicBezTo>
                  <a:cubicBezTo>
                    <a:pt x="1080938" y="3201577"/>
                    <a:pt x="1070010" y="3227542"/>
                    <a:pt x="1048154" y="3248576"/>
                  </a:cubicBezTo>
                  <a:cubicBezTo>
                    <a:pt x="1026298" y="3269610"/>
                    <a:pt x="997540" y="3280128"/>
                    <a:pt x="961880" y="3280128"/>
                  </a:cubicBezTo>
                  <a:cubicBezTo>
                    <a:pt x="926221" y="3280128"/>
                    <a:pt x="897463" y="3269569"/>
                    <a:pt x="875607" y="3248453"/>
                  </a:cubicBezTo>
                  <a:cubicBezTo>
                    <a:pt x="853751" y="3227336"/>
                    <a:pt x="842822" y="3201002"/>
                    <a:pt x="842822" y="3169451"/>
                  </a:cubicBezTo>
                  <a:cubicBezTo>
                    <a:pt x="842822" y="3145951"/>
                    <a:pt x="848779" y="3126273"/>
                    <a:pt x="860693" y="3110415"/>
                  </a:cubicBezTo>
                  <a:cubicBezTo>
                    <a:pt x="872607" y="3094557"/>
                    <a:pt x="889575" y="3083752"/>
                    <a:pt x="911595" y="3078000"/>
                  </a:cubicBezTo>
                  <a:cubicBezTo>
                    <a:pt x="893190" y="3071263"/>
                    <a:pt x="879550" y="3061649"/>
                    <a:pt x="870677" y="3049160"/>
                  </a:cubicBezTo>
                  <a:cubicBezTo>
                    <a:pt x="861803" y="3036671"/>
                    <a:pt x="857366" y="3021717"/>
                    <a:pt x="857366" y="3004298"/>
                  </a:cubicBezTo>
                  <a:cubicBezTo>
                    <a:pt x="857366" y="2978005"/>
                    <a:pt x="866815" y="2955902"/>
                    <a:pt x="885713" y="2937990"/>
                  </a:cubicBezTo>
                  <a:cubicBezTo>
                    <a:pt x="904611" y="2920078"/>
                    <a:pt x="929754" y="2911122"/>
                    <a:pt x="961141" y="2911122"/>
                  </a:cubicBezTo>
                  <a:close/>
                  <a:moveTo>
                    <a:pt x="753091" y="2166800"/>
                  </a:moveTo>
                  <a:cubicBezTo>
                    <a:pt x="733372" y="2166800"/>
                    <a:pt x="716199" y="2174852"/>
                    <a:pt x="701574" y="2190957"/>
                  </a:cubicBezTo>
                  <a:cubicBezTo>
                    <a:pt x="686948" y="2207061"/>
                    <a:pt x="679635" y="2227931"/>
                    <a:pt x="679635" y="2253567"/>
                  </a:cubicBezTo>
                  <a:cubicBezTo>
                    <a:pt x="679635" y="2276573"/>
                    <a:pt x="686578" y="2295266"/>
                    <a:pt x="700464" y="2309645"/>
                  </a:cubicBezTo>
                  <a:cubicBezTo>
                    <a:pt x="714350" y="2324024"/>
                    <a:pt x="731482" y="2331213"/>
                    <a:pt x="751859" y="2331213"/>
                  </a:cubicBezTo>
                  <a:cubicBezTo>
                    <a:pt x="772400" y="2331213"/>
                    <a:pt x="789285" y="2324024"/>
                    <a:pt x="802514" y="2309645"/>
                  </a:cubicBezTo>
                  <a:cubicBezTo>
                    <a:pt x="815743" y="2295266"/>
                    <a:pt x="822357" y="2275341"/>
                    <a:pt x="822357" y="2249870"/>
                  </a:cubicBezTo>
                  <a:cubicBezTo>
                    <a:pt x="822357" y="2224398"/>
                    <a:pt x="815578" y="2204185"/>
                    <a:pt x="802021" y="2189231"/>
                  </a:cubicBezTo>
                  <a:cubicBezTo>
                    <a:pt x="788464" y="2174277"/>
                    <a:pt x="772154" y="2166800"/>
                    <a:pt x="753091" y="2166800"/>
                  </a:cubicBezTo>
                  <a:close/>
                  <a:moveTo>
                    <a:pt x="3871622" y="2130072"/>
                  </a:moveTo>
                  <a:cubicBezTo>
                    <a:pt x="3891342" y="2130072"/>
                    <a:pt x="3909501" y="2134304"/>
                    <a:pt x="3926098" y="2142767"/>
                  </a:cubicBezTo>
                  <a:cubicBezTo>
                    <a:pt x="3942696" y="2151230"/>
                    <a:pt x="3955390" y="2162774"/>
                    <a:pt x="3964182" y="2177400"/>
                  </a:cubicBezTo>
                  <a:cubicBezTo>
                    <a:pt x="3972974" y="2192025"/>
                    <a:pt x="3977369" y="2207554"/>
                    <a:pt x="3977369" y="2223987"/>
                  </a:cubicBezTo>
                  <a:cubicBezTo>
                    <a:pt x="3977369" y="2239599"/>
                    <a:pt x="3973179" y="2253813"/>
                    <a:pt x="3964798" y="2266631"/>
                  </a:cubicBezTo>
                  <a:cubicBezTo>
                    <a:pt x="3956417" y="2279449"/>
                    <a:pt x="3944010" y="2289638"/>
                    <a:pt x="3927577" y="2297197"/>
                  </a:cubicBezTo>
                  <a:cubicBezTo>
                    <a:pt x="3948940" y="2302127"/>
                    <a:pt x="3965538" y="2312356"/>
                    <a:pt x="3977369" y="2327886"/>
                  </a:cubicBezTo>
                  <a:cubicBezTo>
                    <a:pt x="3989201" y="2343415"/>
                    <a:pt x="3995117" y="2362847"/>
                    <a:pt x="3995117" y="2386182"/>
                  </a:cubicBezTo>
                  <a:cubicBezTo>
                    <a:pt x="3995117" y="2417734"/>
                    <a:pt x="3983614" y="2444479"/>
                    <a:pt x="3960608" y="2466417"/>
                  </a:cubicBezTo>
                  <a:cubicBezTo>
                    <a:pt x="3937601" y="2488355"/>
                    <a:pt x="3908515" y="2499324"/>
                    <a:pt x="3873348" y="2499324"/>
                  </a:cubicBezTo>
                  <a:cubicBezTo>
                    <a:pt x="3841632" y="2499324"/>
                    <a:pt x="3815298" y="2489875"/>
                    <a:pt x="3794346" y="2470977"/>
                  </a:cubicBezTo>
                  <a:cubicBezTo>
                    <a:pt x="3773393" y="2452079"/>
                    <a:pt x="3761438" y="2427594"/>
                    <a:pt x="3758480" y="2397521"/>
                  </a:cubicBezTo>
                  <a:lnTo>
                    <a:pt x="3802850" y="2391605"/>
                  </a:lnTo>
                  <a:cubicBezTo>
                    <a:pt x="3807944" y="2416748"/>
                    <a:pt x="3816613" y="2434865"/>
                    <a:pt x="3828855" y="2445958"/>
                  </a:cubicBezTo>
                  <a:cubicBezTo>
                    <a:pt x="3841098" y="2457050"/>
                    <a:pt x="3856011" y="2462596"/>
                    <a:pt x="3873594" y="2462596"/>
                  </a:cubicBezTo>
                  <a:cubicBezTo>
                    <a:pt x="3894464" y="2462596"/>
                    <a:pt x="3912089" y="2455366"/>
                    <a:pt x="3926468" y="2440904"/>
                  </a:cubicBezTo>
                  <a:cubicBezTo>
                    <a:pt x="3940847" y="2426443"/>
                    <a:pt x="3948036" y="2408531"/>
                    <a:pt x="3948036" y="2387168"/>
                  </a:cubicBezTo>
                  <a:cubicBezTo>
                    <a:pt x="3948036" y="2366791"/>
                    <a:pt x="3941381" y="2349988"/>
                    <a:pt x="3928070" y="2336760"/>
                  </a:cubicBezTo>
                  <a:cubicBezTo>
                    <a:pt x="3914759" y="2323531"/>
                    <a:pt x="3897833" y="2316917"/>
                    <a:pt x="3877292" y="2316917"/>
                  </a:cubicBezTo>
                  <a:cubicBezTo>
                    <a:pt x="3868911" y="2316917"/>
                    <a:pt x="3858476" y="2318560"/>
                    <a:pt x="3845987" y="2321847"/>
                  </a:cubicBezTo>
                  <a:lnTo>
                    <a:pt x="3850917" y="2282900"/>
                  </a:lnTo>
                  <a:cubicBezTo>
                    <a:pt x="3853875" y="2283229"/>
                    <a:pt x="3856257" y="2283393"/>
                    <a:pt x="3858065" y="2283393"/>
                  </a:cubicBezTo>
                  <a:cubicBezTo>
                    <a:pt x="3876963" y="2283393"/>
                    <a:pt x="3893971" y="2278463"/>
                    <a:pt x="3909090" y="2268603"/>
                  </a:cubicBezTo>
                  <a:cubicBezTo>
                    <a:pt x="3924208" y="2258743"/>
                    <a:pt x="3931768" y="2243543"/>
                    <a:pt x="3931768" y="2223001"/>
                  </a:cubicBezTo>
                  <a:cubicBezTo>
                    <a:pt x="3931768" y="2206733"/>
                    <a:pt x="3926262" y="2193257"/>
                    <a:pt x="3915252" y="2182576"/>
                  </a:cubicBezTo>
                  <a:cubicBezTo>
                    <a:pt x="3904242" y="2171894"/>
                    <a:pt x="3890027" y="2166554"/>
                    <a:pt x="3872608" y="2166554"/>
                  </a:cubicBezTo>
                  <a:cubicBezTo>
                    <a:pt x="3855354" y="2166554"/>
                    <a:pt x="3840975" y="2171977"/>
                    <a:pt x="3829471" y="2182822"/>
                  </a:cubicBezTo>
                  <a:cubicBezTo>
                    <a:pt x="3817968" y="2193668"/>
                    <a:pt x="3810573" y="2209937"/>
                    <a:pt x="3807287" y="2231629"/>
                  </a:cubicBezTo>
                  <a:lnTo>
                    <a:pt x="3762917" y="2223741"/>
                  </a:lnTo>
                  <a:cubicBezTo>
                    <a:pt x="3768340" y="2193997"/>
                    <a:pt x="3780665" y="2170950"/>
                    <a:pt x="3799892" y="2154599"/>
                  </a:cubicBezTo>
                  <a:cubicBezTo>
                    <a:pt x="3819119" y="2138248"/>
                    <a:pt x="3843029" y="2130072"/>
                    <a:pt x="3871622" y="2130072"/>
                  </a:cubicBezTo>
                  <a:close/>
                  <a:moveTo>
                    <a:pt x="747668" y="2130072"/>
                  </a:moveTo>
                  <a:cubicBezTo>
                    <a:pt x="771168" y="2130072"/>
                    <a:pt x="792654" y="2136399"/>
                    <a:pt x="812127" y="2149052"/>
                  </a:cubicBezTo>
                  <a:cubicBezTo>
                    <a:pt x="831600" y="2161706"/>
                    <a:pt x="846390" y="2179741"/>
                    <a:pt x="856497" y="2203158"/>
                  </a:cubicBezTo>
                  <a:cubicBezTo>
                    <a:pt x="866603" y="2226576"/>
                    <a:pt x="871656" y="2260469"/>
                    <a:pt x="871656" y="2304838"/>
                  </a:cubicBezTo>
                  <a:cubicBezTo>
                    <a:pt x="871656" y="2351015"/>
                    <a:pt x="866644" y="2387784"/>
                    <a:pt x="856620" y="2415145"/>
                  </a:cubicBezTo>
                  <a:cubicBezTo>
                    <a:pt x="846596" y="2442507"/>
                    <a:pt x="831683" y="2463336"/>
                    <a:pt x="811881" y="2477632"/>
                  </a:cubicBezTo>
                  <a:cubicBezTo>
                    <a:pt x="792079" y="2491929"/>
                    <a:pt x="768867" y="2499078"/>
                    <a:pt x="742245" y="2499078"/>
                  </a:cubicBezTo>
                  <a:cubicBezTo>
                    <a:pt x="713981" y="2499078"/>
                    <a:pt x="690892" y="2491231"/>
                    <a:pt x="672980" y="2475537"/>
                  </a:cubicBezTo>
                  <a:cubicBezTo>
                    <a:pt x="655068" y="2459844"/>
                    <a:pt x="644304" y="2437782"/>
                    <a:pt x="640689" y="2409353"/>
                  </a:cubicBezTo>
                  <a:lnTo>
                    <a:pt x="683333" y="2405409"/>
                  </a:lnTo>
                  <a:cubicBezTo>
                    <a:pt x="686948" y="2425457"/>
                    <a:pt x="693850" y="2440001"/>
                    <a:pt x="704039" y="2449039"/>
                  </a:cubicBezTo>
                  <a:cubicBezTo>
                    <a:pt x="714227" y="2458077"/>
                    <a:pt x="727291" y="2462596"/>
                    <a:pt x="743231" y="2462596"/>
                  </a:cubicBezTo>
                  <a:cubicBezTo>
                    <a:pt x="756871" y="2462596"/>
                    <a:pt x="768826" y="2459474"/>
                    <a:pt x="779097" y="2453229"/>
                  </a:cubicBezTo>
                  <a:cubicBezTo>
                    <a:pt x="789367" y="2446985"/>
                    <a:pt x="797789" y="2438645"/>
                    <a:pt x="804363" y="2428210"/>
                  </a:cubicBezTo>
                  <a:cubicBezTo>
                    <a:pt x="810936" y="2417775"/>
                    <a:pt x="816441" y="2403683"/>
                    <a:pt x="820878" y="2385936"/>
                  </a:cubicBezTo>
                  <a:cubicBezTo>
                    <a:pt x="825315" y="2368188"/>
                    <a:pt x="827533" y="2350111"/>
                    <a:pt x="827533" y="2331706"/>
                  </a:cubicBezTo>
                  <a:cubicBezTo>
                    <a:pt x="827533" y="2329734"/>
                    <a:pt x="827451" y="2326776"/>
                    <a:pt x="827287" y="2322832"/>
                  </a:cubicBezTo>
                  <a:cubicBezTo>
                    <a:pt x="818413" y="2336965"/>
                    <a:pt x="806293" y="2348427"/>
                    <a:pt x="790929" y="2357219"/>
                  </a:cubicBezTo>
                  <a:cubicBezTo>
                    <a:pt x="775564" y="2366010"/>
                    <a:pt x="758925" y="2370406"/>
                    <a:pt x="741013" y="2370406"/>
                  </a:cubicBezTo>
                  <a:cubicBezTo>
                    <a:pt x="711105" y="2370406"/>
                    <a:pt x="685798" y="2359560"/>
                    <a:pt x="665092" y="2337869"/>
                  </a:cubicBezTo>
                  <a:cubicBezTo>
                    <a:pt x="644386" y="2316177"/>
                    <a:pt x="634033" y="2287583"/>
                    <a:pt x="634033" y="2252088"/>
                  </a:cubicBezTo>
                  <a:cubicBezTo>
                    <a:pt x="634033" y="2215442"/>
                    <a:pt x="644838" y="2185945"/>
                    <a:pt x="666448" y="2163596"/>
                  </a:cubicBezTo>
                  <a:cubicBezTo>
                    <a:pt x="688057" y="2141247"/>
                    <a:pt x="715131" y="2130072"/>
                    <a:pt x="747668" y="2130072"/>
                  </a:cubicBezTo>
                  <a:close/>
                  <a:moveTo>
                    <a:pt x="1552575" y="1936750"/>
                  </a:moveTo>
                  <a:lnTo>
                    <a:pt x="1562100" y="1939925"/>
                  </a:lnTo>
                  <a:lnTo>
                    <a:pt x="2228850" y="2241550"/>
                  </a:lnTo>
                  <a:lnTo>
                    <a:pt x="2247900" y="2225675"/>
                  </a:lnTo>
                  <a:lnTo>
                    <a:pt x="2266950" y="2212975"/>
                  </a:lnTo>
                  <a:lnTo>
                    <a:pt x="2289175" y="2206625"/>
                  </a:lnTo>
                  <a:lnTo>
                    <a:pt x="2314575" y="2203450"/>
                  </a:lnTo>
                  <a:lnTo>
                    <a:pt x="2336800" y="2206625"/>
                  </a:lnTo>
                  <a:lnTo>
                    <a:pt x="2359025" y="2212975"/>
                  </a:lnTo>
                  <a:lnTo>
                    <a:pt x="2378075" y="2222500"/>
                  </a:lnTo>
                  <a:lnTo>
                    <a:pt x="2393950" y="2235200"/>
                  </a:lnTo>
                  <a:lnTo>
                    <a:pt x="2406650" y="2251075"/>
                  </a:lnTo>
                  <a:lnTo>
                    <a:pt x="2419350" y="2270125"/>
                  </a:lnTo>
                  <a:lnTo>
                    <a:pt x="2425700" y="2292350"/>
                  </a:lnTo>
                  <a:lnTo>
                    <a:pt x="2425700" y="2314575"/>
                  </a:lnTo>
                  <a:lnTo>
                    <a:pt x="2425700" y="2336800"/>
                  </a:lnTo>
                  <a:lnTo>
                    <a:pt x="2419350" y="2359025"/>
                  </a:lnTo>
                  <a:lnTo>
                    <a:pt x="2406650" y="2378075"/>
                  </a:lnTo>
                  <a:lnTo>
                    <a:pt x="2393950" y="2393950"/>
                  </a:lnTo>
                  <a:lnTo>
                    <a:pt x="2378075" y="2406650"/>
                  </a:lnTo>
                  <a:lnTo>
                    <a:pt x="2359025" y="2419350"/>
                  </a:lnTo>
                  <a:lnTo>
                    <a:pt x="2336800" y="2425700"/>
                  </a:lnTo>
                  <a:lnTo>
                    <a:pt x="2330450" y="2425700"/>
                  </a:lnTo>
                  <a:lnTo>
                    <a:pt x="2330450" y="3467100"/>
                  </a:lnTo>
                  <a:lnTo>
                    <a:pt x="2327275" y="3470275"/>
                  </a:lnTo>
                  <a:lnTo>
                    <a:pt x="2324100" y="3473450"/>
                  </a:lnTo>
                  <a:lnTo>
                    <a:pt x="2320925" y="3476625"/>
                  </a:lnTo>
                  <a:lnTo>
                    <a:pt x="2314575" y="3476625"/>
                  </a:lnTo>
                  <a:lnTo>
                    <a:pt x="2308225" y="3476625"/>
                  </a:lnTo>
                  <a:lnTo>
                    <a:pt x="2305050" y="3473450"/>
                  </a:lnTo>
                  <a:lnTo>
                    <a:pt x="2301875" y="3470275"/>
                  </a:lnTo>
                  <a:lnTo>
                    <a:pt x="2301875" y="3467100"/>
                  </a:lnTo>
                  <a:lnTo>
                    <a:pt x="2301875" y="2425700"/>
                  </a:lnTo>
                  <a:lnTo>
                    <a:pt x="2292350" y="2425700"/>
                  </a:lnTo>
                  <a:lnTo>
                    <a:pt x="2270125" y="2416175"/>
                  </a:lnTo>
                  <a:lnTo>
                    <a:pt x="2251075" y="2406650"/>
                  </a:lnTo>
                  <a:lnTo>
                    <a:pt x="2232025" y="2390775"/>
                  </a:lnTo>
                  <a:lnTo>
                    <a:pt x="1098550" y="2882900"/>
                  </a:lnTo>
                  <a:lnTo>
                    <a:pt x="1089025" y="2886075"/>
                  </a:lnTo>
                  <a:lnTo>
                    <a:pt x="1076325" y="2882900"/>
                  </a:lnTo>
                  <a:lnTo>
                    <a:pt x="1066800" y="2873375"/>
                  </a:lnTo>
                  <a:lnTo>
                    <a:pt x="1060450" y="2863850"/>
                  </a:lnTo>
                  <a:lnTo>
                    <a:pt x="1057275" y="2851150"/>
                  </a:lnTo>
                  <a:lnTo>
                    <a:pt x="1057275" y="2838450"/>
                  </a:lnTo>
                  <a:lnTo>
                    <a:pt x="1063625" y="2828925"/>
                  </a:lnTo>
                  <a:lnTo>
                    <a:pt x="1069975" y="2819400"/>
                  </a:lnTo>
                  <a:lnTo>
                    <a:pt x="2203450" y="2330450"/>
                  </a:lnTo>
                  <a:lnTo>
                    <a:pt x="2203450" y="2314575"/>
                  </a:lnTo>
                  <a:lnTo>
                    <a:pt x="2203450" y="2305050"/>
                  </a:lnTo>
                  <a:lnTo>
                    <a:pt x="1533525" y="2003425"/>
                  </a:lnTo>
                  <a:lnTo>
                    <a:pt x="1527175" y="1993900"/>
                  </a:lnTo>
                  <a:lnTo>
                    <a:pt x="1520825" y="1984375"/>
                  </a:lnTo>
                  <a:lnTo>
                    <a:pt x="1520825" y="1971675"/>
                  </a:lnTo>
                  <a:lnTo>
                    <a:pt x="1524000" y="1958975"/>
                  </a:lnTo>
                  <a:lnTo>
                    <a:pt x="1530350" y="1949450"/>
                  </a:lnTo>
                  <a:lnTo>
                    <a:pt x="1539875" y="1939925"/>
                  </a:lnTo>
                  <a:lnTo>
                    <a:pt x="1552575" y="1936750"/>
                  </a:lnTo>
                  <a:close/>
                  <a:moveTo>
                    <a:pt x="1093997" y="1385750"/>
                  </a:moveTo>
                  <a:cubicBezTo>
                    <a:pt x="1073620" y="1385750"/>
                    <a:pt x="1057352" y="1394378"/>
                    <a:pt x="1045191" y="1411632"/>
                  </a:cubicBezTo>
                  <a:cubicBezTo>
                    <a:pt x="1029908" y="1433653"/>
                    <a:pt x="1022267" y="1474325"/>
                    <a:pt x="1022267" y="1533648"/>
                  </a:cubicBezTo>
                  <a:cubicBezTo>
                    <a:pt x="1022267" y="1592972"/>
                    <a:pt x="1029210" y="1632452"/>
                    <a:pt x="1043096" y="1652090"/>
                  </a:cubicBezTo>
                  <a:cubicBezTo>
                    <a:pt x="1056982" y="1671727"/>
                    <a:pt x="1074113" y="1681546"/>
                    <a:pt x="1094490" y="1681546"/>
                  </a:cubicBezTo>
                  <a:cubicBezTo>
                    <a:pt x="1114867" y="1681546"/>
                    <a:pt x="1131999" y="1671686"/>
                    <a:pt x="1145885" y="1651966"/>
                  </a:cubicBezTo>
                  <a:cubicBezTo>
                    <a:pt x="1159771" y="1632247"/>
                    <a:pt x="1166714" y="1592807"/>
                    <a:pt x="1166714" y="1533648"/>
                  </a:cubicBezTo>
                  <a:cubicBezTo>
                    <a:pt x="1166714" y="1474160"/>
                    <a:pt x="1159771" y="1434639"/>
                    <a:pt x="1145885" y="1415083"/>
                  </a:cubicBezTo>
                  <a:cubicBezTo>
                    <a:pt x="1131999" y="1395528"/>
                    <a:pt x="1114703" y="1385750"/>
                    <a:pt x="1093997" y="1385750"/>
                  </a:cubicBezTo>
                  <a:close/>
                  <a:moveTo>
                    <a:pt x="3668996" y="1349022"/>
                  </a:moveTo>
                  <a:cubicBezTo>
                    <a:pt x="3703670" y="1349022"/>
                    <a:pt x="3731113" y="1358636"/>
                    <a:pt x="3751326" y="1377862"/>
                  </a:cubicBezTo>
                  <a:cubicBezTo>
                    <a:pt x="3771538" y="1397089"/>
                    <a:pt x="3781645" y="1420917"/>
                    <a:pt x="3781645" y="1449346"/>
                  </a:cubicBezTo>
                  <a:cubicBezTo>
                    <a:pt x="3781645" y="1463807"/>
                    <a:pt x="3778687" y="1478022"/>
                    <a:pt x="3772771" y="1491990"/>
                  </a:cubicBezTo>
                  <a:cubicBezTo>
                    <a:pt x="3766855" y="1505958"/>
                    <a:pt x="3757036" y="1520666"/>
                    <a:pt x="3743315" y="1536113"/>
                  </a:cubicBezTo>
                  <a:cubicBezTo>
                    <a:pt x="3729593" y="1551560"/>
                    <a:pt x="3706792" y="1572759"/>
                    <a:pt x="3674912" y="1599709"/>
                  </a:cubicBezTo>
                  <a:cubicBezTo>
                    <a:pt x="3648290" y="1622058"/>
                    <a:pt x="3631200" y="1637218"/>
                    <a:pt x="3623640" y="1645188"/>
                  </a:cubicBezTo>
                  <a:cubicBezTo>
                    <a:pt x="3616081" y="1653158"/>
                    <a:pt x="3609837" y="1661169"/>
                    <a:pt x="3604907" y="1669221"/>
                  </a:cubicBezTo>
                  <a:lnTo>
                    <a:pt x="3782138" y="1669221"/>
                  </a:lnTo>
                  <a:lnTo>
                    <a:pt x="3782138" y="1711865"/>
                  </a:lnTo>
                  <a:lnTo>
                    <a:pt x="3543283" y="1711865"/>
                  </a:lnTo>
                  <a:cubicBezTo>
                    <a:pt x="3542954" y="1701184"/>
                    <a:pt x="3544679" y="1690913"/>
                    <a:pt x="3548459" y="1681053"/>
                  </a:cubicBezTo>
                  <a:cubicBezTo>
                    <a:pt x="3554539" y="1664784"/>
                    <a:pt x="3564276" y="1648762"/>
                    <a:pt x="3577669" y="1632986"/>
                  </a:cubicBezTo>
                  <a:cubicBezTo>
                    <a:pt x="3591062" y="1617210"/>
                    <a:pt x="3610412" y="1598970"/>
                    <a:pt x="3635719" y="1578264"/>
                  </a:cubicBezTo>
                  <a:cubicBezTo>
                    <a:pt x="3674994" y="1546055"/>
                    <a:pt x="3701533" y="1520543"/>
                    <a:pt x="3715337" y="1501727"/>
                  </a:cubicBezTo>
                  <a:cubicBezTo>
                    <a:pt x="3729141" y="1482911"/>
                    <a:pt x="3736043" y="1465122"/>
                    <a:pt x="3736043" y="1448360"/>
                  </a:cubicBezTo>
                  <a:cubicBezTo>
                    <a:pt x="3736043" y="1430777"/>
                    <a:pt x="3729757" y="1415946"/>
                    <a:pt x="3717186" y="1403868"/>
                  </a:cubicBezTo>
                  <a:cubicBezTo>
                    <a:pt x="3704615" y="1391789"/>
                    <a:pt x="3688223" y="1385750"/>
                    <a:pt x="3668010" y="1385750"/>
                  </a:cubicBezTo>
                  <a:cubicBezTo>
                    <a:pt x="3646647" y="1385750"/>
                    <a:pt x="3629556" y="1392159"/>
                    <a:pt x="3616739" y="1404977"/>
                  </a:cubicBezTo>
                  <a:cubicBezTo>
                    <a:pt x="3603921" y="1417795"/>
                    <a:pt x="3597430" y="1435542"/>
                    <a:pt x="3597265" y="1458220"/>
                  </a:cubicBezTo>
                  <a:lnTo>
                    <a:pt x="3551663" y="1453537"/>
                  </a:lnTo>
                  <a:cubicBezTo>
                    <a:pt x="3554786" y="1419520"/>
                    <a:pt x="3566535" y="1393597"/>
                    <a:pt x="3586912" y="1375767"/>
                  </a:cubicBezTo>
                  <a:cubicBezTo>
                    <a:pt x="3607289" y="1357937"/>
                    <a:pt x="3634651" y="1349022"/>
                    <a:pt x="3668996" y="1349022"/>
                  </a:cubicBezTo>
                  <a:close/>
                  <a:moveTo>
                    <a:pt x="1094490" y="1349022"/>
                  </a:moveTo>
                  <a:cubicBezTo>
                    <a:pt x="1113881" y="1349022"/>
                    <a:pt x="1130890" y="1352925"/>
                    <a:pt x="1145515" y="1360731"/>
                  </a:cubicBezTo>
                  <a:cubicBezTo>
                    <a:pt x="1160141" y="1368536"/>
                    <a:pt x="1172219" y="1379793"/>
                    <a:pt x="1181750" y="1394501"/>
                  </a:cubicBezTo>
                  <a:cubicBezTo>
                    <a:pt x="1191281" y="1409208"/>
                    <a:pt x="1198758" y="1427121"/>
                    <a:pt x="1204181" y="1448237"/>
                  </a:cubicBezTo>
                  <a:cubicBezTo>
                    <a:pt x="1209604" y="1469354"/>
                    <a:pt x="1212316" y="1497824"/>
                    <a:pt x="1212316" y="1533648"/>
                  </a:cubicBezTo>
                  <a:cubicBezTo>
                    <a:pt x="1212316" y="1576046"/>
                    <a:pt x="1207961" y="1610267"/>
                    <a:pt x="1199251" y="1636314"/>
                  </a:cubicBezTo>
                  <a:cubicBezTo>
                    <a:pt x="1190542" y="1662360"/>
                    <a:pt x="1177519" y="1682491"/>
                    <a:pt x="1160182" y="1696706"/>
                  </a:cubicBezTo>
                  <a:cubicBezTo>
                    <a:pt x="1142845" y="1710920"/>
                    <a:pt x="1120948" y="1718028"/>
                    <a:pt x="1094490" y="1718028"/>
                  </a:cubicBezTo>
                  <a:cubicBezTo>
                    <a:pt x="1059652" y="1718028"/>
                    <a:pt x="1032291" y="1705538"/>
                    <a:pt x="1012407" y="1680560"/>
                  </a:cubicBezTo>
                  <a:cubicBezTo>
                    <a:pt x="988579" y="1650487"/>
                    <a:pt x="976665" y="1601517"/>
                    <a:pt x="976665" y="1533648"/>
                  </a:cubicBezTo>
                  <a:cubicBezTo>
                    <a:pt x="976665" y="1490922"/>
                    <a:pt x="981061" y="1456536"/>
                    <a:pt x="989853" y="1430489"/>
                  </a:cubicBezTo>
                  <a:cubicBezTo>
                    <a:pt x="998644" y="1404443"/>
                    <a:pt x="1011709" y="1384353"/>
                    <a:pt x="1029045" y="1370221"/>
                  </a:cubicBezTo>
                  <a:cubicBezTo>
                    <a:pt x="1046382" y="1356088"/>
                    <a:pt x="1068197" y="1349022"/>
                    <a:pt x="1094490" y="1349022"/>
                  </a:cubicBezTo>
                  <a:close/>
                  <a:moveTo>
                    <a:pt x="838971" y="1349022"/>
                  </a:moveTo>
                  <a:lnTo>
                    <a:pt x="867565" y="1349022"/>
                  </a:lnTo>
                  <a:lnTo>
                    <a:pt x="867565" y="1711865"/>
                  </a:lnTo>
                  <a:lnTo>
                    <a:pt x="823195" y="1711865"/>
                  </a:lnTo>
                  <a:lnTo>
                    <a:pt x="823195" y="1429134"/>
                  </a:lnTo>
                  <a:cubicBezTo>
                    <a:pt x="812514" y="1439322"/>
                    <a:pt x="798505" y="1449511"/>
                    <a:pt x="781168" y="1459699"/>
                  </a:cubicBezTo>
                  <a:cubicBezTo>
                    <a:pt x="763831" y="1469888"/>
                    <a:pt x="748260" y="1477529"/>
                    <a:pt x="734456" y="1482623"/>
                  </a:cubicBezTo>
                  <a:lnTo>
                    <a:pt x="734456" y="1439733"/>
                  </a:lnTo>
                  <a:cubicBezTo>
                    <a:pt x="759270" y="1428065"/>
                    <a:pt x="780962" y="1413933"/>
                    <a:pt x="799532" y="1397335"/>
                  </a:cubicBezTo>
                  <a:cubicBezTo>
                    <a:pt x="818101" y="1380738"/>
                    <a:pt x="831247" y="1364634"/>
                    <a:pt x="838971" y="1349022"/>
                  </a:cubicBezTo>
                  <a:close/>
                  <a:moveTo>
                    <a:pt x="3115715" y="777254"/>
                  </a:moveTo>
                  <a:lnTo>
                    <a:pt x="3144309" y="777254"/>
                  </a:lnTo>
                  <a:lnTo>
                    <a:pt x="3144309" y="1140097"/>
                  </a:lnTo>
                  <a:lnTo>
                    <a:pt x="3099939" y="1140097"/>
                  </a:lnTo>
                  <a:lnTo>
                    <a:pt x="3099939" y="857366"/>
                  </a:lnTo>
                  <a:cubicBezTo>
                    <a:pt x="3089258" y="867554"/>
                    <a:pt x="3075249" y="877743"/>
                    <a:pt x="3057912" y="887931"/>
                  </a:cubicBezTo>
                  <a:cubicBezTo>
                    <a:pt x="3040575" y="898120"/>
                    <a:pt x="3025004" y="905761"/>
                    <a:pt x="3011200" y="910855"/>
                  </a:cubicBezTo>
                  <a:lnTo>
                    <a:pt x="3011200" y="867965"/>
                  </a:lnTo>
                  <a:cubicBezTo>
                    <a:pt x="3036014" y="856297"/>
                    <a:pt x="3057706" y="842165"/>
                    <a:pt x="3076276" y="825568"/>
                  </a:cubicBezTo>
                  <a:cubicBezTo>
                    <a:pt x="3094845" y="808970"/>
                    <a:pt x="3107991" y="792866"/>
                    <a:pt x="3115715" y="777254"/>
                  </a:cubicBezTo>
                  <a:close/>
                  <a:moveTo>
                    <a:pt x="1667915" y="777254"/>
                  </a:moveTo>
                  <a:lnTo>
                    <a:pt x="1696508" y="777254"/>
                  </a:lnTo>
                  <a:lnTo>
                    <a:pt x="1696508" y="1140097"/>
                  </a:lnTo>
                  <a:lnTo>
                    <a:pt x="1652139" y="1140097"/>
                  </a:lnTo>
                  <a:lnTo>
                    <a:pt x="1652139" y="857366"/>
                  </a:lnTo>
                  <a:cubicBezTo>
                    <a:pt x="1641457" y="867554"/>
                    <a:pt x="1627448" y="877743"/>
                    <a:pt x="1610111" y="887931"/>
                  </a:cubicBezTo>
                  <a:cubicBezTo>
                    <a:pt x="1592774" y="898120"/>
                    <a:pt x="1577204" y="905761"/>
                    <a:pt x="1563400" y="910856"/>
                  </a:cubicBezTo>
                  <a:lnTo>
                    <a:pt x="1563400" y="867965"/>
                  </a:lnTo>
                  <a:cubicBezTo>
                    <a:pt x="1588214" y="856297"/>
                    <a:pt x="1609906" y="842165"/>
                    <a:pt x="1628475" y="825568"/>
                  </a:cubicBezTo>
                  <a:cubicBezTo>
                    <a:pt x="1647045" y="808970"/>
                    <a:pt x="1660191" y="792866"/>
                    <a:pt x="1667915" y="777254"/>
                  </a:cubicBezTo>
                  <a:close/>
                  <a:moveTo>
                    <a:pt x="1429790" y="777254"/>
                  </a:moveTo>
                  <a:lnTo>
                    <a:pt x="1458383" y="777254"/>
                  </a:lnTo>
                  <a:lnTo>
                    <a:pt x="1458383" y="1140097"/>
                  </a:lnTo>
                  <a:lnTo>
                    <a:pt x="1414014" y="1140097"/>
                  </a:lnTo>
                  <a:lnTo>
                    <a:pt x="1414014" y="857366"/>
                  </a:lnTo>
                  <a:cubicBezTo>
                    <a:pt x="1403332" y="867554"/>
                    <a:pt x="1389323" y="877743"/>
                    <a:pt x="1371986" y="887931"/>
                  </a:cubicBezTo>
                  <a:cubicBezTo>
                    <a:pt x="1354649" y="898120"/>
                    <a:pt x="1339079" y="905761"/>
                    <a:pt x="1325275" y="910856"/>
                  </a:cubicBezTo>
                  <a:lnTo>
                    <a:pt x="1325275" y="867965"/>
                  </a:lnTo>
                  <a:cubicBezTo>
                    <a:pt x="1350089" y="856297"/>
                    <a:pt x="1371781" y="842165"/>
                    <a:pt x="1390350" y="825568"/>
                  </a:cubicBezTo>
                  <a:cubicBezTo>
                    <a:pt x="1408919" y="808970"/>
                    <a:pt x="1422066" y="792866"/>
                    <a:pt x="1429790" y="777254"/>
                  </a:cubicBezTo>
                  <a:close/>
                  <a:moveTo>
                    <a:pt x="2449527" y="567973"/>
                  </a:moveTo>
                  <a:cubicBezTo>
                    <a:pt x="2484201" y="567973"/>
                    <a:pt x="2511644" y="577587"/>
                    <a:pt x="2531857" y="596813"/>
                  </a:cubicBezTo>
                  <a:cubicBezTo>
                    <a:pt x="2552070" y="616040"/>
                    <a:pt x="2562176" y="639868"/>
                    <a:pt x="2562176" y="668297"/>
                  </a:cubicBezTo>
                  <a:cubicBezTo>
                    <a:pt x="2562176" y="682759"/>
                    <a:pt x="2559218" y="696973"/>
                    <a:pt x="2553302" y="710941"/>
                  </a:cubicBezTo>
                  <a:cubicBezTo>
                    <a:pt x="2547386" y="724909"/>
                    <a:pt x="2537568" y="739617"/>
                    <a:pt x="2523846" y="755064"/>
                  </a:cubicBezTo>
                  <a:cubicBezTo>
                    <a:pt x="2510124" y="770511"/>
                    <a:pt x="2487323" y="791710"/>
                    <a:pt x="2455443" y="818660"/>
                  </a:cubicBezTo>
                  <a:cubicBezTo>
                    <a:pt x="2428822" y="841009"/>
                    <a:pt x="2411731" y="856169"/>
                    <a:pt x="2404172" y="864139"/>
                  </a:cubicBezTo>
                  <a:cubicBezTo>
                    <a:pt x="2396613" y="872109"/>
                    <a:pt x="2390368" y="880120"/>
                    <a:pt x="2385438" y="888172"/>
                  </a:cubicBezTo>
                  <a:lnTo>
                    <a:pt x="2562669" y="888172"/>
                  </a:lnTo>
                  <a:lnTo>
                    <a:pt x="2562669" y="930816"/>
                  </a:lnTo>
                  <a:lnTo>
                    <a:pt x="2323814" y="930816"/>
                  </a:lnTo>
                  <a:cubicBezTo>
                    <a:pt x="2323485" y="920135"/>
                    <a:pt x="2325211" y="909864"/>
                    <a:pt x="2328990" y="900004"/>
                  </a:cubicBezTo>
                  <a:cubicBezTo>
                    <a:pt x="2335071" y="883735"/>
                    <a:pt x="2344807" y="867713"/>
                    <a:pt x="2358200" y="851937"/>
                  </a:cubicBezTo>
                  <a:cubicBezTo>
                    <a:pt x="2371593" y="836161"/>
                    <a:pt x="2390943" y="817921"/>
                    <a:pt x="2416250" y="797215"/>
                  </a:cubicBezTo>
                  <a:cubicBezTo>
                    <a:pt x="2455525" y="765006"/>
                    <a:pt x="2482065" y="739494"/>
                    <a:pt x="2495869" y="720678"/>
                  </a:cubicBezTo>
                  <a:cubicBezTo>
                    <a:pt x="2509672" y="701862"/>
                    <a:pt x="2516574" y="684073"/>
                    <a:pt x="2516574" y="667311"/>
                  </a:cubicBezTo>
                  <a:cubicBezTo>
                    <a:pt x="2516574" y="649728"/>
                    <a:pt x="2510289" y="634897"/>
                    <a:pt x="2497717" y="622819"/>
                  </a:cubicBezTo>
                  <a:cubicBezTo>
                    <a:pt x="2485146" y="610740"/>
                    <a:pt x="2468754" y="604701"/>
                    <a:pt x="2448541" y="604701"/>
                  </a:cubicBezTo>
                  <a:cubicBezTo>
                    <a:pt x="2427178" y="604701"/>
                    <a:pt x="2410088" y="611110"/>
                    <a:pt x="2397270" y="623928"/>
                  </a:cubicBezTo>
                  <a:cubicBezTo>
                    <a:pt x="2384452" y="636746"/>
                    <a:pt x="2377961" y="654494"/>
                    <a:pt x="2377797" y="677171"/>
                  </a:cubicBezTo>
                  <a:lnTo>
                    <a:pt x="2332195" y="672488"/>
                  </a:lnTo>
                  <a:cubicBezTo>
                    <a:pt x="2335317" y="638471"/>
                    <a:pt x="2347067" y="612548"/>
                    <a:pt x="2367444" y="594718"/>
                  </a:cubicBezTo>
                  <a:cubicBezTo>
                    <a:pt x="2387821" y="576888"/>
                    <a:pt x="2415182" y="567973"/>
                    <a:pt x="2449527" y="567973"/>
                  </a:cubicBezTo>
                  <a:close/>
                  <a:moveTo>
                    <a:pt x="2191790" y="567973"/>
                  </a:moveTo>
                  <a:lnTo>
                    <a:pt x="2220383" y="567973"/>
                  </a:lnTo>
                  <a:lnTo>
                    <a:pt x="2220383" y="930816"/>
                  </a:lnTo>
                  <a:lnTo>
                    <a:pt x="2176014" y="930816"/>
                  </a:lnTo>
                  <a:lnTo>
                    <a:pt x="2176014" y="648084"/>
                  </a:lnTo>
                  <a:cubicBezTo>
                    <a:pt x="2165332" y="658273"/>
                    <a:pt x="2151323" y="668462"/>
                    <a:pt x="2133986" y="678650"/>
                  </a:cubicBezTo>
                  <a:cubicBezTo>
                    <a:pt x="2116649" y="688839"/>
                    <a:pt x="2101079" y="696480"/>
                    <a:pt x="2087275" y="701574"/>
                  </a:cubicBezTo>
                  <a:lnTo>
                    <a:pt x="2087275" y="658684"/>
                  </a:lnTo>
                  <a:cubicBezTo>
                    <a:pt x="2112089" y="647016"/>
                    <a:pt x="2133781" y="632884"/>
                    <a:pt x="2152350" y="616287"/>
                  </a:cubicBezTo>
                  <a:cubicBezTo>
                    <a:pt x="2170919" y="599689"/>
                    <a:pt x="2184066" y="583585"/>
                    <a:pt x="2191790" y="567973"/>
                  </a:cubicBezTo>
                  <a:close/>
                  <a:moveTo>
                    <a:pt x="2298700" y="288925"/>
                  </a:moveTo>
                  <a:lnTo>
                    <a:pt x="2197100" y="292100"/>
                  </a:lnTo>
                  <a:lnTo>
                    <a:pt x="2092325" y="298450"/>
                  </a:lnTo>
                  <a:lnTo>
                    <a:pt x="1993900" y="311150"/>
                  </a:lnTo>
                  <a:lnTo>
                    <a:pt x="1892300" y="330200"/>
                  </a:lnTo>
                  <a:lnTo>
                    <a:pt x="1797050" y="352425"/>
                  </a:lnTo>
                  <a:lnTo>
                    <a:pt x="1701800" y="377825"/>
                  </a:lnTo>
                  <a:lnTo>
                    <a:pt x="1606550" y="409575"/>
                  </a:lnTo>
                  <a:lnTo>
                    <a:pt x="1514475" y="447675"/>
                  </a:lnTo>
                  <a:lnTo>
                    <a:pt x="1425575" y="485775"/>
                  </a:lnTo>
                  <a:lnTo>
                    <a:pt x="1339850" y="530225"/>
                  </a:lnTo>
                  <a:lnTo>
                    <a:pt x="1254125" y="581025"/>
                  </a:lnTo>
                  <a:lnTo>
                    <a:pt x="1174750" y="631825"/>
                  </a:lnTo>
                  <a:lnTo>
                    <a:pt x="1095375" y="688975"/>
                  </a:lnTo>
                  <a:lnTo>
                    <a:pt x="1019175" y="746125"/>
                  </a:lnTo>
                  <a:lnTo>
                    <a:pt x="946150" y="809625"/>
                  </a:lnTo>
                  <a:lnTo>
                    <a:pt x="876300" y="876300"/>
                  </a:lnTo>
                  <a:lnTo>
                    <a:pt x="809625" y="946150"/>
                  </a:lnTo>
                  <a:lnTo>
                    <a:pt x="746125" y="1019175"/>
                  </a:lnTo>
                  <a:lnTo>
                    <a:pt x="685800" y="1095375"/>
                  </a:lnTo>
                  <a:lnTo>
                    <a:pt x="631825" y="1174750"/>
                  </a:lnTo>
                  <a:lnTo>
                    <a:pt x="577850" y="1257300"/>
                  </a:lnTo>
                  <a:lnTo>
                    <a:pt x="530225" y="1339850"/>
                  </a:lnTo>
                  <a:lnTo>
                    <a:pt x="485775" y="1428750"/>
                  </a:lnTo>
                  <a:lnTo>
                    <a:pt x="444500" y="1517650"/>
                  </a:lnTo>
                  <a:lnTo>
                    <a:pt x="409575" y="1609725"/>
                  </a:lnTo>
                  <a:lnTo>
                    <a:pt x="377825" y="1701800"/>
                  </a:lnTo>
                  <a:lnTo>
                    <a:pt x="349250" y="1797050"/>
                  </a:lnTo>
                  <a:lnTo>
                    <a:pt x="327025" y="1895475"/>
                  </a:lnTo>
                  <a:lnTo>
                    <a:pt x="311150" y="1993900"/>
                  </a:lnTo>
                  <a:lnTo>
                    <a:pt x="298450" y="2095500"/>
                  </a:lnTo>
                  <a:lnTo>
                    <a:pt x="288925" y="2197100"/>
                  </a:lnTo>
                  <a:lnTo>
                    <a:pt x="285750" y="2301875"/>
                  </a:lnTo>
                  <a:lnTo>
                    <a:pt x="288925" y="2403475"/>
                  </a:lnTo>
                  <a:lnTo>
                    <a:pt x="298450" y="2505075"/>
                  </a:lnTo>
                  <a:lnTo>
                    <a:pt x="311150" y="2606675"/>
                  </a:lnTo>
                  <a:lnTo>
                    <a:pt x="327025" y="2705100"/>
                  </a:lnTo>
                  <a:lnTo>
                    <a:pt x="349250" y="2803525"/>
                  </a:lnTo>
                  <a:lnTo>
                    <a:pt x="377825" y="2898775"/>
                  </a:lnTo>
                  <a:lnTo>
                    <a:pt x="409575" y="2990850"/>
                  </a:lnTo>
                  <a:lnTo>
                    <a:pt x="444500" y="3082925"/>
                  </a:lnTo>
                  <a:lnTo>
                    <a:pt x="485775" y="3171825"/>
                  </a:lnTo>
                  <a:lnTo>
                    <a:pt x="530225" y="3260725"/>
                  </a:lnTo>
                  <a:lnTo>
                    <a:pt x="577850" y="3343275"/>
                  </a:lnTo>
                  <a:lnTo>
                    <a:pt x="631825" y="3425825"/>
                  </a:lnTo>
                  <a:lnTo>
                    <a:pt x="685800" y="3505200"/>
                  </a:lnTo>
                  <a:lnTo>
                    <a:pt x="746125" y="3581400"/>
                  </a:lnTo>
                  <a:lnTo>
                    <a:pt x="809625" y="3654425"/>
                  </a:lnTo>
                  <a:lnTo>
                    <a:pt x="876300" y="3724275"/>
                  </a:lnTo>
                  <a:lnTo>
                    <a:pt x="946150" y="3790950"/>
                  </a:lnTo>
                  <a:lnTo>
                    <a:pt x="1019175" y="3854450"/>
                  </a:lnTo>
                  <a:lnTo>
                    <a:pt x="1095375" y="3911600"/>
                  </a:lnTo>
                  <a:lnTo>
                    <a:pt x="1174750" y="3968750"/>
                  </a:lnTo>
                  <a:lnTo>
                    <a:pt x="1254125" y="4022725"/>
                  </a:lnTo>
                  <a:lnTo>
                    <a:pt x="1339850" y="4070350"/>
                  </a:lnTo>
                  <a:lnTo>
                    <a:pt x="1425575" y="4114800"/>
                  </a:lnTo>
                  <a:lnTo>
                    <a:pt x="1514475" y="4156075"/>
                  </a:lnTo>
                  <a:lnTo>
                    <a:pt x="1606550" y="4191000"/>
                  </a:lnTo>
                  <a:lnTo>
                    <a:pt x="1701800" y="4222750"/>
                  </a:lnTo>
                  <a:lnTo>
                    <a:pt x="1797050" y="4248150"/>
                  </a:lnTo>
                  <a:lnTo>
                    <a:pt x="1892300" y="4270375"/>
                  </a:lnTo>
                  <a:lnTo>
                    <a:pt x="1993900" y="4289425"/>
                  </a:lnTo>
                  <a:lnTo>
                    <a:pt x="2092325" y="4302125"/>
                  </a:lnTo>
                  <a:lnTo>
                    <a:pt x="2197100" y="4311650"/>
                  </a:lnTo>
                  <a:lnTo>
                    <a:pt x="2298700" y="4311650"/>
                  </a:lnTo>
                  <a:lnTo>
                    <a:pt x="2403475" y="4311650"/>
                  </a:lnTo>
                  <a:lnTo>
                    <a:pt x="2505075" y="4302125"/>
                  </a:lnTo>
                  <a:lnTo>
                    <a:pt x="2606675" y="4289425"/>
                  </a:lnTo>
                  <a:lnTo>
                    <a:pt x="2705100" y="4270375"/>
                  </a:lnTo>
                  <a:lnTo>
                    <a:pt x="2803525" y="4248150"/>
                  </a:lnTo>
                  <a:lnTo>
                    <a:pt x="2898775" y="4222750"/>
                  </a:lnTo>
                  <a:lnTo>
                    <a:pt x="2990850" y="4191000"/>
                  </a:lnTo>
                  <a:lnTo>
                    <a:pt x="3082925" y="4156075"/>
                  </a:lnTo>
                  <a:lnTo>
                    <a:pt x="3171825" y="4114800"/>
                  </a:lnTo>
                  <a:lnTo>
                    <a:pt x="3257550" y="4070350"/>
                  </a:lnTo>
                  <a:lnTo>
                    <a:pt x="3343275" y="4022725"/>
                  </a:lnTo>
                  <a:lnTo>
                    <a:pt x="3425825" y="3968750"/>
                  </a:lnTo>
                  <a:lnTo>
                    <a:pt x="3502025" y="3911600"/>
                  </a:lnTo>
                  <a:lnTo>
                    <a:pt x="3578225" y="3854450"/>
                  </a:lnTo>
                  <a:lnTo>
                    <a:pt x="3651250" y="3790950"/>
                  </a:lnTo>
                  <a:lnTo>
                    <a:pt x="3721100" y="3724275"/>
                  </a:lnTo>
                  <a:lnTo>
                    <a:pt x="3787775" y="3654425"/>
                  </a:lnTo>
                  <a:lnTo>
                    <a:pt x="3851275" y="3581400"/>
                  </a:lnTo>
                  <a:lnTo>
                    <a:pt x="3911600" y="3505200"/>
                  </a:lnTo>
                  <a:lnTo>
                    <a:pt x="3968750" y="3425825"/>
                  </a:lnTo>
                  <a:lnTo>
                    <a:pt x="4019550" y="3343275"/>
                  </a:lnTo>
                  <a:lnTo>
                    <a:pt x="4067175" y="3260725"/>
                  </a:lnTo>
                  <a:lnTo>
                    <a:pt x="4111625" y="3171825"/>
                  </a:lnTo>
                  <a:lnTo>
                    <a:pt x="4152900" y="3082925"/>
                  </a:lnTo>
                  <a:lnTo>
                    <a:pt x="4187825" y="2990850"/>
                  </a:lnTo>
                  <a:lnTo>
                    <a:pt x="4219575" y="2898775"/>
                  </a:lnTo>
                  <a:lnTo>
                    <a:pt x="4248150" y="2803525"/>
                  </a:lnTo>
                  <a:lnTo>
                    <a:pt x="4270375" y="2705100"/>
                  </a:lnTo>
                  <a:lnTo>
                    <a:pt x="4289425" y="2606675"/>
                  </a:lnTo>
                  <a:lnTo>
                    <a:pt x="4302125" y="2505075"/>
                  </a:lnTo>
                  <a:lnTo>
                    <a:pt x="4308475" y="2403475"/>
                  </a:lnTo>
                  <a:lnTo>
                    <a:pt x="4311650" y="2301875"/>
                  </a:lnTo>
                  <a:lnTo>
                    <a:pt x="4308475" y="2197100"/>
                  </a:lnTo>
                  <a:lnTo>
                    <a:pt x="4302125" y="2095500"/>
                  </a:lnTo>
                  <a:lnTo>
                    <a:pt x="4289425" y="1993900"/>
                  </a:lnTo>
                  <a:lnTo>
                    <a:pt x="4270375" y="1895475"/>
                  </a:lnTo>
                  <a:lnTo>
                    <a:pt x="4248150" y="1797050"/>
                  </a:lnTo>
                  <a:lnTo>
                    <a:pt x="4219575" y="1701800"/>
                  </a:lnTo>
                  <a:lnTo>
                    <a:pt x="4187825" y="1609725"/>
                  </a:lnTo>
                  <a:lnTo>
                    <a:pt x="4152900" y="1517650"/>
                  </a:lnTo>
                  <a:lnTo>
                    <a:pt x="4111625" y="1428750"/>
                  </a:lnTo>
                  <a:lnTo>
                    <a:pt x="4067175" y="1339850"/>
                  </a:lnTo>
                  <a:lnTo>
                    <a:pt x="4019550" y="1257300"/>
                  </a:lnTo>
                  <a:lnTo>
                    <a:pt x="3968750" y="1174750"/>
                  </a:lnTo>
                  <a:lnTo>
                    <a:pt x="3911600" y="1095375"/>
                  </a:lnTo>
                  <a:lnTo>
                    <a:pt x="3851275" y="1019175"/>
                  </a:lnTo>
                  <a:lnTo>
                    <a:pt x="3787775" y="946150"/>
                  </a:lnTo>
                  <a:lnTo>
                    <a:pt x="3721100" y="876300"/>
                  </a:lnTo>
                  <a:lnTo>
                    <a:pt x="3651250" y="809625"/>
                  </a:lnTo>
                  <a:lnTo>
                    <a:pt x="3578225" y="746125"/>
                  </a:lnTo>
                  <a:lnTo>
                    <a:pt x="3502025" y="688975"/>
                  </a:lnTo>
                  <a:lnTo>
                    <a:pt x="3425825" y="631825"/>
                  </a:lnTo>
                  <a:lnTo>
                    <a:pt x="3343275" y="581025"/>
                  </a:lnTo>
                  <a:lnTo>
                    <a:pt x="3257550" y="530225"/>
                  </a:lnTo>
                  <a:lnTo>
                    <a:pt x="3171825" y="485775"/>
                  </a:lnTo>
                  <a:lnTo>
                    <a:pt x="3082925" y="447675"/>
                  </a:lnTo>
                  <a:lnTo>
                    <a:pt x="2990850" y="409575"/>
                  </a:lnTo>
                  <a:lnTo>
                    <a:pt x="2898775" y="377825"/>
                  </a:lnTo>
                  <a:lnTo>
                    <a:pt x="2803525" y="352425"/>
                  </a:lnTo>
                  <a:lnTo>
                    <a:pt x="2705100" y="330200"/>
                  </a:lnTo>
                  <a:lnTo>
                    <a:pt x="2606675" y="311150"/>
                  </a:lnTo>
                  <a:lnTo>
                    <a:pt x="2505075" y="298450"/>
                  </a:lnTo>
                  <a:lnTo>
                    <a:pt x="2403475" y="292100"/>
                  </a:lnTo>
                  <a:lnTo>
                    <a:pt x="2298700" y="288925"/>
                  </a:lnTo>
                  <a:close/>
                  <a:moveTo>
                    <a:pt x="1146175" y="0"/>
                  </a:moveTo>
                  <a:lnTo>
                    <a:pt x="1285875" y="0"/>
                  </a:lnTo>
                  <a:lnTo>
                    <a:pt x="1454150" y="0"/>
                  </a:lnTo>
                  <a:lnTo>
                    <a:pt x="3175000" y="0"/>
                  </a:lnTo>
                  <a:lnTo>
                    <a:pt x="3343275" y="0"/>
                  </a:lnTo>
                  <a:lnTo>
                    <a:pt x="3482975" y="0"/>
                  </a:lnTo>
                  <a:lnTo>
                    <a:pt x="3562350" y="3175"/>
                  </a:lnTo>
                  <a:lnTo>
                    <a:pt x="3638550" y="9525"/>
                  </a:lnTo>
                  <a:lnTo>
                    <a:pt x="3714750" y="15875"/>
                  </a:lnTo>
                  <a:lnTo>
                    <a:pt x="3787775" y="28575"/>
                  </a:lnTo>
                  <a:lnTo>
                    <a:pt x="3860800" y="44450"/>
                  </a:lnTo>
                  <a:lnTo>
                    <a:pt x="3933825" y="63500"/>
                  </a:lnTo>
                  <a:lnTo>
                    <a:pt x="4003675" y="88900"/>
                  </a:lnTo>
                  <a:lnTo>
                    <a:pt x="4076700" y="120650"/>
                  </a:lnTo>
                  <a:lnTo>
                    <a:pt x="4108450" y="139700"/>
                  </a:lnTo>
                  <a:lnTo>
                    <a:pt x="4143375" y="158750"/>
                  </a:lnTo>
                  <a:lnTo>
                    <a:pt x="4206875" y="203200"/>
                  </a:lnTo>
                  <a:lnTo>
                    <a:pt x="4267200" y="254000"/>
                  </a:lnTo>
                  <a:lnTo>
                    <a:pt x="4324350" y="304800"/>
                  </a:lnTo>
                  <a:lnTo>
                    <a:pt x="4375150" y="361950"/>
                  </a:lnTo>
                  <a:lnTo>
                    <a:pt x="4425950" y="422275"/>
                  </a:lnTo>
                  <a:lnTo>
                    <a:pt x="4470400" y="485775"/>
                  </a:lnTo>
                  <a:lnTo>
                    <a:pt x="4489450" y="517525"/>
                  </a:lnTo>
                  <a:lnTo>
                    <a:pt x="4508500" y="552450"/>
                  </a:lnTo>
                  <a:lnTo>
                    <a:pt x="4540250" y="622300"/>
                  </a:lnTo>
                  <a:lnTo>
                    <a:pt x="4565650" y="695325"/>
                  </a:lnTo>
                  <a:lnTo>
                    <a:pt x="4584700" y="768350"/>
                  </a:lnTo>
                  <a:lnTo>
                    <a:pt x="4600575" y="841375"/>
                  </a:lnTo>
                  <a:lnTo>
                    <a:pt x="4613275" y="914400"/>
                  </a:lnTo>
                  <a:lnTo>
                    <a:pt x="4619625" y="990600"/>
                  </a:lnTo>
                  <a:lnTo>
                    <a:pt x="4625975" y="1066800"/>
                  </a:lnTo>
                  <a:lnTo>
                    <a:pt x="4625975" y="1146175"/>
                  </a:lnTo>
                  <a:lnTo>
                    <a:pt x="4629150" y="1282700"/>
                  </a:lnTo>
                  <a:lnTo>
                    <a:pt x="4629150" y="1454150"/>
                  </a:lnTo>
                  <a:lnTo>
                    <a:pt x="4629150" y="3175000"/>
                  </a:lnTo>
                  <a:lnTo>
                    <a:pt x="4629150" y="3343275"/>
                  </a:lnTo>
                  <a:lnTo>
                    <a:pt x="4625975" y="3482975"/>
                  </a:lnTo>
                  <a:lnTo>
                    <a:pt x="4625975" y="3562350"/>
                  </a:lnTo>
                  <a:lnTo>
                    <a:pt x="4619625" y="3638550"/>
                  </a:lnTo>
                  <a:lnTo>
                    <a:pt x="4613275" y="3714750"/>
                  </a:lnTo>
                  <a:lnTo>
                    <a:pt x="4600575" y="3787775"/>
                  </a:lnTo>
                  <a:lnTo>
                    <a:pt x="4584700" y="3860800"/>
                  </a:lnTo>
                  <a:lnTo>
                    <a:pt x="4565650" y="3933825"/>
                  </a:lnTo>
                  <a:lnTo>
                    <a:pt x="4540250" y="4003675"/>
                  </a:lnTo>
                  <a:lnTo>
                    <a:pt x="4508500" y="4073525"/>
                  </a:lnTo>
                  <a:lnTo>
                    <a:pt x="4489450" y="4108450"/>
                  </a:lnTo>
                  <a:lnTo>
                    <a:pt x="4470400" y="4143375"/>
                  </a:lnTo>
                  <a:lnTo>
                    <a:pt x="4425950" y="4206875"/>
                  </a:lnTo>
                  <a:lnTo>
                    <a:pt x="4375150" y="4267200"/>
                  </a:lnTo>
                  <a:lnTo>
                    <a:pt x="4324350" y="4324350"/>
                  </a:lnTo>
                  <a:lnTo>
                    <a:pt x="4267200" y="4375150"/>
                  </a:lnTo>
                  <a:lnTo>
                    <a:pt x="4206875" y="4425950"/>
                  </a:lnTo>
                  <a:lnTo>
                    <a:pt x="4143375" y="4470400"/>
                  </a:lnTo>
                  <a:lnTo>
                    <a:pt x="4108450" y="4489450"/>
                  </a:lnTo>
                  <a:lnTo>
                    <a:pt x="4076700" y="4508500"/>
                  </a:lnTo>
                  <a:lnTo>
                    <a:pt x="4003675" y="4540250"/>
                  </a:lnTo>
                  <a:lnTo>
                    <a:pt x="3933825" y="4565650"/>
                  </a:lnTo>
                  <a:lnTo>
                    <a:pt x="3860800" y="4584700"/>
                  </a:lnTo>
                  <a:lnTo>
                    <a:pt x="3787775" y="4600575"/>
                  </a:lnTo>
                  <a:lnTo>
                    <a:pt x="3714750" y="4613275"/>
                  </a:lnTo>
                  <a:lnTo>
                    <a:pt x="3638550" y="4619625"/>
                  </a:lnTo>
                  <a:lnTo>
                    <a:pt x="3562350" y="4625975"/>
                  </a:lnTo>
                  <a:lnTo>
                    <a:pt x="3482975" y="4625975"/>
                  </a:lnTo>
                  <a:lnTo>
                    <a:pt x="3343275" y="4629150"/>
                  </a:lnTo>
                  <a:lnTo>
                    <a:pt x="3175000" y="4629150"/>
                  </a:lnTo>
                  <a:lnTo>
                    <a:pt x="1454150" y="4629150"/>
                  </a:lnTo>
                  <a:lnTo>
                    <a:pt x="1285875" y="4629150"/>
                  </a:lnTo>
                  <a:lnTo>
                    <a:pt x="1146175" y="4625975"/>
                  </a:lnTo>
                  <a:lnTo>
                    <a:pt x="1066800" y="4625975"/>
                  </a:lnTo>
                  <a:lnTo>
                    <a:pt x="990600" y="4619625"/>
                  </a:lnTo>
                  <a:lnTo>
                    <a:pt x="914400" y="4613275"/>
                  </a:lnTo>
                  <a:lnTo>
                    <a:pt x="841375" y="4600575"/>
                  </a:lnTo>
                  <a:lnTo>
                    <a:pt x="768350" y="4584700"/>
                  </a:lnTo>
                  <a:lnTo>
                    <a:pt x="695325" y="4565650"/>
                  </a:lnTo>
                  <a:lnTo>
                    <a:pt x="625475" y="4540250"/>
                  </a:lnTo>
                  <a:lnTo>
                    <a:pt x="555625" y="4508500"/>
                  </a:lnTo>
                  <a:lnTo>
                    <a:pt x="520700" y="4489450"/>
                  </a:lnTo>
                  <a:lnTo>
                    <a:pt x="485775" y="4470400"/>
                  </a:lnTo>
                  <a:lnTo>
                    <a:pt x="422275" y="4425950"/>
                  </a:lnTo>
                  <a:lnTo>
                    <a:pt x="361950" y="4375150"/>
                  </a:lnTo>
                  <a:lnTo>
                    <a:pt x="304800" y="4324350"/>
                  </a:lnTo>
                  <a:lnTo>
                    <a:pt x="254000" y="4267200"/>
                  </a:lnTo>
                  <a:lnTo>
                    <a:pt x="203200" y="4206875"/>
                  </a:lnTo>
                  <a:lnTo>
                    <a:pt x="158750" y="4143375"/>
                  </a:lnTo>
                  <a:lnTo>
                    <a:pt x="139700" y="4108450"/>
                  </a:lnTo>
                  <a:lnTo>
                    <a:pt x="120650" y="4073525"/>
                  </a:lnTo>
                  <a:lnTo>
                    <a:pt x="88900" y="4003675"/>
                  </a:lnTo>
                  <a:lnTo>
                    <a:pt x="63500" y="3933825"/>
                  </a:lnTo>
                  <a:lnTo>
                    <a:pt x="44450" y="3860800"/>
                  </a:lnTo>
                  <a:lnTo>
                    <a:pt x="28575" y="3787775"/>
                  </a:lnTo>
                  <a:lnTo>
                    <a:pt x="15875" y="3714750"/>
                  </a:lnTo>
                  <a:lnTo>
                    <a:pt x="9525" y="3638550"/>
                  </a:lnTo>
                  <a:lnTo>
                    <a:pt x="3175" y="3562350"/>
                  </a:lnTo>
                  <a:lnTo>
                    <a:pt x="3175" y="3482975"/>
                  </a:lnTo>
                  <a:lnTo>
                    <a:pt x="0" y="3343275"/>
                  </a:lnTo>
                  <a:lnTo>
                    <a:pt x="0" y="3175000"/>
                  </a:lnTo>
                  <a:lnTo>
                    <a:pt x="0" y="1454150"/>
                  </a:lnTo>
                  <a:lnTo>
                    <a:pt x="0" y="1282700"/>
                  </a:lnTo>
                  <a:lnTo>
                    <a:pt x="3175" y="1146175"/>
                  </a:lnTo>
                  <a:lnTo>
                    <a:pt x="3175" y="1066800"/>
                  </a:lnTo>
                  <a:lnTo>
                    <a:pt x="9525" y="990600"/>
                  </a:lnTo>
                  <a:lnTo>
                    <a:pt x="15875" y="914400"/>
                  </a:lnTo>
                  <a:lnTo>
                    <a:pt x="28575" y="841375"/>
                  </a:lnTo>
                  <a:lnTo>
                    <a:pt x="44450" y="768350"/>
                  </a:lnTo>
                  <a:lnTo>
                    <a:pt x="63500" y="695325"/>
                  </a:lnTo>
                  <a:lnTo>
                    <a:pt x="88900" y="622300"/>
                  </a:lnTo>
                  <a:lnTo>
                    <a:pt x="120650" y="552450"/>
                  </a:lnTo>
                  <a:lnTo>
                    <a:pt x="139700" y="517525"/>
                  </a:lnTo>
                  <a:lnTo>
                    <a:pt x="158750" y="485775"/>
                  </a:lnTo>
                  <a:lnTo>
                    <a:pt x="203200" y="422275"/>
                  </a:lnTo>
                  <a:lnTo>
                    <a:pt x="254000" y="361950"/>
                  </a:lnTo>
                  <a:lnTo>
                    <a:pt x="304800" y="304800"/>
                  </a:lnTo>
                  <a:lnTo>
                    <a:pt x="361950" y="254000"/>
                  </a:lnTo>
                  <a:lnTo>
                    <a:pt x="422275" y="203200"/>
                  </a:lnTo>
                  <a:lnTo>
                    <a:pt x="485775" y="158750"/>
                  </a:lnTo>
                  <a:lnTo>
                    <a:pt x="520700" y="139700"/>
                  </a:lnTo>
                  <a:lnTo>
                    <a:pt x="555625" y="120650"/>
                  </a:lnTo>
                  <a:lnTo>
                    <a:pt x="625475" y="88900"/>
                  </a:lnTo>
                  <a:lnTo>
                    <a:pt x="695325" y="63500"/>
                  </a:lnTo>
                  <a:lnTo>
                    <a:pt x="768350" y="44450"/>
                  </a:lnTo>
                  <a:lnTo>
                    <a:pt x="841375" y="28575"/>
                  </a:lnTo>
                  <a:lnTo>
                    <a:pt x="914400" y="15875"/>
                  </a:lnTo>
                  <a:lnTo>
                    <a:pt x="990600" y="9525"/>
                  </a:lnTo>
                  <a:lnTo>
                    <a:pt x="1066800" y="3175"/>
                  </a:lnTo>
                  <a:lnTo>
                    <a:pt x="114617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4074160" y="3016885"/>
            <a:ext cx="1439545" cy="1439545"/>
            <a:chOff x="4073856" y="2511360"/>
            <a:chExt cx="1439232" cy="1439232"/>
          </a:xfrm>
        </p:grpSpPr>
        <p:sp>
          <p:nvSpPr>
            <p:cNvPr id="34" name="íşľïdé"/>
            <p:cNvSpPr/>
            <p:nvPr/>
          </p:nvSpPr>
          <p:spPr bwMode="auto">
            <a:xfrm rot="2700000">
              <a:off x="4073856" y="2511360"/>
              <a:ext cx="1439232" cy="1439232"/>
            </a:xfrm>
            <a:prstGeom prst="roundRect">
              <a:avLst>
                <a:gd name="adj" fmla="val 4945"/>
              </a:avLst>
            </a:prstGeom>
            <a:solidFill>
              <a:schemeClr val="bg1">
                <a:lumMod val="75000"/>
              </a:schemeClr>
            </a:solidFill>
            <a:ln w="19050">
              <a:solidFill>
                <a:schemeClr val="bg1"/>
              </a:solidFill>
              <a:round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35" name="ïSļídê"/>
            <p:cNvSpPr/>
            <p:nvPr/>
          </p:nvSpPr>
          <p:spPr bwMode="auto">
            <a:xfrm>
              <a:off x="4487123" y="2939434"/>
              <a:ext cx="612698" cy="583084"/>
            </a:xfrm>
            <a:custGeom>
              <a:avLst/>
              <a:gdLst>
                <a:gd name="T0" fmla="*/ 2147483646 w 5871"/>
                <a:gd name="T1" fmla="*/ 2147483646 h 5585"/>
                <a:gd name="T2" fmla="*/ 2147483646 w 5871"/>
                <a:gd name="T3" fmla="*/ 2147483646 h 5585"/>
                <a:gd name="T4" fmla="*/ 2147483646 w 5871"/>
                <a:gd name="T5" fmla="*/ 2147483646 h 5585"/>
                <a:gd name="T6" fmla="*/ 2147483646 w 5871"/>
                <a:gd name="T7" fmla="*/ 2147483646 h 5585"/>
                <a:gd name="T8" fmla="*/ 2147483646 w 5871"/>
                <a:gd name="T9" fmla="*/ 2147483646 h 5585"/>
                <a:gd name="T10" fmla="*/ 2147483646 w 5871"/>
                <a:gd name="T11" fmla="*/ 2147483646 h 5585"/>
                <a:gd name="T12" fmla="*/ 2147483646 w 5871"/>
                <a:gd name="T13" fmla="*/ 2147483646 h 5585"/>
                <a:gd name="T14" fmla="*/ 2147483646 w 5871"/>
                <a:gd name="T15" fmla="*/ 2147483646 h 5585"/>
                <a:gd name="T16" fmla="*/ 2147483646 w 5871"/>
                <a:gd name="T17" fmla="*/ 2147483646 h 5585"/>
                <a:gd name="T18" fmla="*/ 2147483646 w 5871"/>
                <a:gd name="T19" fmla="*/ 2147483646 h 5585"/>
                <a:gd name="T20" fmla="*/ 2147483646 w 5871"/>
                <a:gd name="T21" fmla="*/ 2147483646 h 5585"/>
                <a:gd name="T22" fmla="*/ 2147483646 w 5871"/>
                <a:gd name="T23" fmla="*/ 2147483646 h 5585"/>
                <a:gd name="T24" fmla="*/ 2147483646 w 5871"/>
                <a:gd name="T25" fmla="*/ 2147483646 h 5585"/>
                <a:gd name="T26" fmla="*/ 2147483646 w 5871"/>
                <a:gd name="T27" fmla="*/ 2147483646 h 5585"/>
                <a:gd name="T28" fmla="*/ 2147483646 w 5871"/>
                <a:gd name="T29" fmla="*/ 2147483646 h 5585"/>
                <a:gd name="T30" fmla="*/ 2147483646 w 5871"/>
                <a:gd name="T31" fmla="*/ 2147483646 h 5585"/>
                <a:gd name="T32" fmla="*/ 2147483646 w 5871"/>
                <a:gd name="T33" fmla="*/ 2147483646 h 5585"/>
                <a:gd name="T34" fmla="*/ 2147483646 w 5871"/>
                <a:gd name="T35" fmla="*/ 2147483646 h 5585"/>
                <a:gd name="T36" fmla="*/ 2147483646 w 5871"/>
                <a:gd name="T37" fmla="*/ 2147483646 h 5585"/>
                <a:gd name="T38" fmla="*/ 2147483646 w 5871"/>
                <a:gd name="T39" fmla="*/ 2147483646 h 5585"/>
                <a:gd name="T40" fmla="*/ 2147483646 w 5871"/>
                <a:gd name="T41" fmla="*/ 2147483646 h 5585"/>
                <a:gd name="T42" fmla="*/ 2147483646 w 5871"/>
                <a:gd name="T43" fmla="*/ 2147483646 h 5585"/>
                <a:gd name="T44" fmla="*/ 2147483646 w 5871"/>
                <a:gd name="T45" fmla="*/ 2147483646 h 5585"/>
                <a:gd name="T46" fmla="*/ 2147483646 w 5871"/>
                <a:gd name="T47" fmla="*/ 2147483646 h 5585"/>
                <a:gd name="T48" fmla="*/ 2147483646 w 5871"/>
                <a:gd name="T49" fmla="*/ 2147483646 h 5585"/>
                <a:gd name="T50" fmla="*/ 2147483646 w 5871"/>
                <a:gd name="T51" fmla="*/ 2147483646 h 5585"/>
                <a:gd name="T52" fmla="*/ 2147483646 w 5871"/>
                <a:gd name="T53" fmla="*/ 2147483646 h 5585"/>
                <a:gd name="T54" fmla="*/ 2147483646 w 5871"/>
                <a:gd name="T55" fmla="*/ 2147483646 h 5585"/>
                <a:gd name="T56" fmla="*/ 2147483646 w 5871"/>
                <a:gd name="T57" fmla="*/ 2147483646 h 5585"/>
                <a:gd name="T58" fmla="*/ 2147483646 w 5871"/>
                <a:gd name="T59" fmla="*/ 2147483646 h 5585"/>
                <a:gd name="T60" fmla="*/ 2147483646 w 5871"/>
                <a:gd name="T61" fmla="*/ 2147483646 h 5585"/>
                <a:gd name="T62" fmla="*/ 2147483646 w 5871"/>
                <a:gd name="T63" fmla="*/ 2147483646 h 5585"/>
                <a:gd name="T64" fmla="*/ 2147483646 w 5871"/>
                <a:gd name="T65" fmla="*/ 2147483646 h 5585"/>
                <a:gd name="T66" fmla="*/ 2147483646 w 5871"/>
                <a:gd name="T67" fmla="*/ 2147483646 h 5585"/>
                <a:gd name="T68" fmla="*/ 2147483646 w 5871"/>
                <a:gd name="T69" fmla="*/ 2147483646 h 5585"/>
                <a:gd name="T70" fmla="*/ 2147483646 w 5871"/>
                <a:gd name="T71" fmla="*/ 2147483646 h 5585"/>
                <a:gd name="T72" fmla="*/ 2147483646 w 5871"/>
                <a:gd name="T73" fmla="*/ 2147483646 h 5585"/>
                <a:gd name="T74" fmla="*/ 2147483646 w 5871"/>
                <a:gd name="T75" fmla="*/ 2147483646 h 5585"/>
                <a:gd name="T76" fmla="*/ 2147483646 w 5871"/>
                <a:gd name="T77" fmla="*/ 2147483646 h 5585"/>
                <a:gd name="T78" fmla="*/ 2147483646 w 5871"/>
                <a:gd name="T79" fmla="*/ 2147483646 h 5585"/>
                <a:gd name="T80" fmla="*/ 2147483646 w 5871"/>
                <a:gd name="T81" fmla="*/ 2147483646 h 5585"/>
                <a:gd name="T82" fmla="*/ 2147483646 w 5871"/>
                <a:gd name="T83" fmla="*/ 2147483646 h 5585"/>
                <a:gd name="T84" fmla="*/ 2147483646 w 5871"/>
                <a:gd name="T85" fmla="*/ 2147483646 h 5585"/>
                <a:gd name="T86" fmla="*/ 2147483646 w 5871"/>
                <a:gd name="T87" fmla="*/ 2147483646 h 5585"/>
                <a:gd name="T88" fmla="*/ 2147483646 w 5871"/>
                <a:gd name="T89" fmla="*/ 2147483646 h 5585"/>
                <a:gd name="T90" fmla="*/ 2147483646 w 5871"/>
                <a:gd name="T91" fmla="*/ 2147483646 h 5585"/>
                <a:gd name="T92" fmla="*/ 2147483646 w 5871"/>
                <a:gd name="T93" fmla="*/ 2147483646 h 5585"/>
                <a:gd name="T94" fmla="*/ 2147483646 w 5871"/>
                <a:gd name="T95" fmla="*/ 2147483646 h 5585"/>
                <a:gd name="T96" fmla="*/ 2147483646 w 5871"/>
                <a:gd name="T97" fmla="*/ 2147483646 h 5585"/>
                <a:gd name="T98" fmla="*/ 2147483646 w 5871"/>
                <a:gd name="T99" fmla="*/ 2147483646 h 5585"/>
                <a:gd name="T100" fmla="*/ 2147483646 w 5871"/>
                <a:gd name="T101" fmla="*/ 2147483646 h 5585"/>
                <a:gd name="T102" fmla="*/ 2147483646 w 5871"/>
                <a:gd name="T103" fmla="*/ 2147483646 h 5585"/>
                <a:gd name="T104" fmla="*/ 0 w 5871"/>
                <a:gd name="T105" fmla="*/ 2147483646 h 5585"/>
                <a:gd name="T106" fmla="*/ 2147483646 w 5871"/>
                <a:gd name="T107" fmla="*/ 0 h 5585"/>
                <a:gd name="T108" fmla="*/ 2147483646 w 5871"/>
                <a:gd name="T109" fmla="*/ 2147483646 h 5585"/>
                <a:gd name="T110" fmla="*/ 2147483646 w 5871"/>
                <a:gd name="T111" fmla="*/ 2147483646 h 558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5871" h="5585">
                  <a:moveTo>
                    <a:pt x="774" y="374"/>
                  </a:moveTo>
                  <a:lnTo>
                    <a:pt x="774" y="1910"/>
                  </a:lnTo>
                  <a:lnTo>
                    <a:pt x="5107" y="1910"/>
                  </a:lnTo>
                  <a:lnTo>
                    <a:pt x="5107" y="374"/>
                  </a:lnTo>
                  <a:lnTo>
                    <a:pt x="774" y="374"/>
                  </a:lnTo>
                  <a:close/>
                  <a:moveTo>
                    <a:pt x="1597" y="3265"/>
                  </a:moveTo>
                  <a:lnTo>
                    <a:pt x="1597" y="3265"/>
                  </a:lnTo>
                  <a:lnTo>
                    <a:pt x="1591" y="3265"/>
                  </a:lnTo>
                  <a:lnTo>
                    <a:pt x="1587" y="3265"/>
                  </a:lnTo>
                  <a:lnTo>
                    <a:pt x="1586" y="3265"/>
                  </a:lnTo>
                  <a:lnTo>
                    <a:pt x="1581" y="3265"/>
                  </a:lnTo>
                  <a:lnTo>
                    <a:pt x="1576" y="3265"/>
                  </a:lnTo>
                  <a:lnTo>
                    <a:pt x="1571" y="3265"/>
                  </a:lnTo>
                  <a:lnTo>
                    <a:pt x="1570" y="3265"/>
                  </a:lnTo>
                  <a:lnTo>
                    <a:pt x="1566" y="3265"/>
                  </a:lnTo>
                  <a:lnTo>
                    <a:pt x="1560" y="3265"/>
                  </a:lnTo>
                  <a:lnTo>
                    <a:pt x="1555" y="3265"/>
                  </a:lnTo>
                  <a:lnTo>
                    <a:pt x="1550" y="3265"/>
                  </a:lnTo>
                  <a:lnTo>
                    <a:pt x="1545" y="3265"/>
                  </a:lnTo>
                  <a:lnTo>
                    <a:pt x="1540" y="3265"/>
                  </a:lnTo>
                  <a:lnTo>
                    <a:pt x="1539" y="3265"/>
                  </a:lnTo>
                  <a:lnTo>
                    <a:pt x="1535" y="3265"/>
                  </a:lnTo>
                  <a:lnTo>
                    <a:pt x="1529" y="3265"/>
                  </a:lnTo>
                  <a:lnTo>
                    <a:pt x="1525" y="3265"/>
                  </a:lnTo>
                  <a:lnTo>
                    <a:pt x="1524" y="3265"/>
                  </a:lnTo>
                  <a:lnTo>
                    <a:pt x="1519" y="3265"/>
                  </a:lnTo>
                  <a:lnTo>
                    <a:pt x="1514" y="3265"/>
                  </a:lnTo>
                  <a:lnTo>
                    <a:pt x="1509" y="3265"/>
                  </a:lnTo>
                  <a:lnTo>
                    <a:pt x="1508" y="3265"/>
                  </a:lnTo>
                  <a:lnTo>
                    <a:pt x="1504" y="3265"/>
                  </a:lnTo>
                  <a:lnTo>
                    <a:pt x="1498" y="3265"/>
                  </a:lnTo>
                  <a:lnTo>
                    <a:pt x="1494" y="3265"/>
                  </a:lnTo>
                  <a:lnTo>
                    <a:pt x="1493" y="3265"/>
                  </a:lnTo>
                  <a:lnTo>
                    <a:pt x="1488" y="3265"/>
                  </a:lnTo>
                  <a:lnTo>
                    <a:pt x="1483" y="3265"/>
                  </a:lnTo>
                  <a:lnTo>
                    <a:pt x="1478" y="3265"/>
                  </a:lnTo>
                  <a:lnTo>
                    <a:pt x="1477" y="3265"/>
                  </a:lnTo>
                  <a:lnTo>
                    <a:pt x="1473" y="3265"/>
                  </a:lnTo>
                  <a:lnTo>
                    <a:pt x="1467" y="3265"/>
                  </a:lnTo>
                  <a:lnTo>
                    <a:pt x="1463" y="3265"/>
                  </a:lnTo>
                  <a:lnTo>
                    <a:pt x="1462" y="3265"/>
                  </a:lnTo>
                  <a:lnTo>
                    <a:pt x="1457" y="3265"/>
                  </a:lnTo>
                  <a:lnTo>
                    <a:pt x="1452" y="3265"/>
                  </a:lnTo>
                  <a:lnTo>
                    <a:pt x="1446" y="3265"/>
                  </a:lnTo>
                  <a:lnTo>
                    <a:pt x="1442" y="3265"/>
                  </a:lnTo>
                  <a:lnTo>
                    <a:pt x="1266" y="3265"/>
                  </a:lnTo>
                  <a:lnTo>
                    <a:pt x="1345" y="3830"/>
                  </a:lnTo>
                  <a:lnTo>
                    <a:pt x="1294" y="3911"/>
                  </a:lnTo>
                  <a:lnTo>
                    <a:pt x="1345" y="3977"/>
                  </a:lnTo>
                  <a:lnTo>
                    <a:pt x="1117" y="4116"/>
                  </a:lnTo>
                  <a:lnTo>
                    <a:pt x="1112" y="4144"/>
                  </a:lnTo>
                  <a:lnTo>
                    <a:pt x="1106" y="4173"/>
                  </a:lnTo>
                  <a:lnTo>
                    <a:pt x="1103" y="4201"/>
                  </a:lnTo>
                  <a:lnTo>
                    <a:pt x="1099" y="4228"/>
                  </a:lnTo>
                  <a:lnTo>
                    <a:pt x="1097" y="4255"/>
                  </a:lnTo>
                  <a:lnTo>
                    <a:pt x="1096" y="4281"/>
                  </a:lnTo>
                  <a:lnTo>
                    <a:pt x="1096" y="4308"/>
                  </a:lnTo>
                  <a:lnTo>
                    <a:pt x="1096" y="4333"/>
                  </a:lnTo>
                  <a:lnTo>
                    <a:pt x="1097" y="4359"/>
                  </a:lnTo>
                  <a:lnTo>
                    <a:pt x="1098" y="4383"/>
                  </a:lnTo>
                  <a:lnTo>
                    <a:pt x="1100" y="4407"/>
                  </a:lnTo>
                  <a:lnTo>
                    <a:pt x="1104" y="4432"/>
                  </a:lnTo>
                  <a:lnTo>
                    <a:pt x="1112" y="4478"/>
                  </a:lnTo>
                  <a:lnTo>
                    <a:pt x="1121" y="4523"/>
                  </a:lnTo>
                  <a:lnTo>
                    <a:pt x="1133" y="4568"/>
                  </a:lnTo>
                  <a:lnTo>
                    <a:pt x="1147" y="4611"/>
                  </a:lnTo>
                  <a:lnTo>
                    <a:pt x="1162" y="4653"/>
                  </a:lnTo>
                  <a:lnTo>
                    <a:pt x="1179" y="4694"/>
                  </a:lnTo>
                  <a:lnTo>
                    <a:pt x="1198" y="4733"/>
                  </a:lnTo>
                  <a:lnTo>
                    <a:pt x="1218" y="4772"/>
                  </a:lnTo>
                  <a:lnTo>
                    <a:pt x="1238" y="4812"/>
                  </a:lnTo>
                  <a:lnTo>
                    <a:pt x="1259" y="4849"/>
                  </a:lnTo>
                  <a:lnTo>
                    <a:pt x="774" y="4849"/>
                  </a:lnTo>
                  <a:lnTo>
                    <a:pt x="774" y="2135"/>
                  </a:lnTo>
                  <a:lnTo>
                    <a:pt x="2185" y="2135"/>
                  </a:lnTo>
                  <a:lnTo>
                    <a:pt x="2185" y="4849"/>
                  </a:lnTo>
                  <a:lnTo>
                    <a:pt x="1780" y="4849"/>
                  </a:lnTo>
                  <a:lnTo>
                    <a:pt x="1801" y="4812"/>
                  </a:lnTo>
                  <a:lnTo>
                    <a:pt x="1821" y="4772"/>
                  </a:lnTo>
                  <a:lnTo>
                    <a:pt x="1841" y="4733"/>
                  </a:lnTo>
                  <a:lnTo>
                    <a:pt x="1859" y="4694"/>
                  </a:lnTo>
                  <a:lnTo>
                    <a:pt x="1876" y="4653"/>
                  </a:lnTo>
                  <a:lnTo>
                    <a:pt x="1892" y="4611"/>
                  </a:lnTo>
                  <a:lnTo>
                    <a:pt x="1905" y="4568"/>
                  </a:lnTo>
                  <a:lnTo>
                    <a:pt x="1917" y="4523"/>
                  </a:lnTo>
                  <a:lnTo>
                    <a:pt x="1927" y="4478"/>
                  </a:lnTo>
                  <a:lnTo>
                    <a:pt x="1935" y="4432"/>
                  </a:lnTo>
                  <a:lnTo>
                    <a:pt x="1938" y="4407"/>
                  </a:lnTo>
                  <a:lnTo>
                    <a:pt x="1941" y="4383"/>
                  </a:lnTo>
                  <a:lnTo>
                    <a:pt x="1942" y="4359"/>
                  </a:lnTo>
                  <a:lnTo>
                    <a:pt x="1943" y="4333"/>
                  </a:lnTo>
                  <a:lnTo>
                    <a:pt x="1943" y="4308"/>
                  </a:lnTo>
                  <a:lnTo>
                    <a:pt x="1942" y="4281"/>
                  </a:lnTo>
                  <a:lnTo>
                    <a:pt x="1941" y="4255"/>
                  </a:lnTo>
                  <a:lnTo>
                    <a:pt x="1938" y="4228"/>
                  </a:lnTo>
                  <a:lnTo>
                    <a:pt x="1936" y="4201"/>
                  </a:lnTo>
                  <a:lnTo>
                    <a:pt x="1932" y="4173"/>
                  </a:lnTo>
                  <a:lnTo>
                    <a:pt x="1927" y="4144"/>
                  </a:lnTo>
                  <a:lnTo>
                    <a:pt x="1922" y="4116"/>
                  </a:lnTo>
                  <a:lnTo>
                    <a:pt x="1694" y="3977"/>
                  </a:lnTo>
                  <a:lnTo>
                    <a:pt x="1745" y="3911"/>
                  </a:lnTo>
                  <a:lnTo>
                    <a:pt x="1694" y="3830"/>
                  </a:lnTo>
                  <a:lnTo>
                    <a:pt x="1771" y="3265"/>
                  </a:lnTo>
                  <a:lnTo>
                    <a:pt x="1597" y="3265"/>
                  </a:lnTo>
                  <a:close/>
                  <a:moveTo>
                    <a:pt x="4819" y="863"/>
                  </a:moveTo>
                  <a:lnTo>
                    <a:pt x="4819" y="1057"/>
                  </a:lnTo>
                  <a:lnTo>
                    <a:pt x="3585" y="1057"/>
                  </a:lnTo>
                  <a:lnTo>
                    <a:pt x="3585" y="863"/>
                  </a:lnTo>
                  <a:lnTo>
                    <a:pt x="4819" y="863"/>
                  </a:lnTo>
                  <a:close/>
                  <a:moveTo>
                    <a:pt x="5002" y="1108"/>
                  </a:moveTo>
                  <a:lnTo>
                    <a:pt x="5002" y="1379"/>
                  </a:lnTo>
                  <a:lnTo>
                    <a:pt x="3769" y="1379"/>
                  </a:lnTo>
                  <a:lnTo>
                    <a:pt x="3769" y="1108"/>
                  </a:lnTo>
                  <a:lnTo>
                    <a:pt x="5002" y="1108"/>
                  </a:lnTo>
                  <a:close/>
                  <a:moveTo>
                    <a:pt x="4891" y="1429"/>
                  </a:moveTo>
                  <a:lnTo>
                    <a:pt x="4891" y="1623"/>
                  </a:lnTo>
                  <a:lnTo>
                    <a:pt x="3657" y="1623"/>
                  </a:lnTo>
                  <a:lnTo>
                    <a:pt x="3657" y="1429"/>
                  </a:lnTo>
                  <a:lnTo>
                    <a:pt x="4891" y="1429"/>
                  </a:lnTo>
                  <a:close/>
                  <a:moveTo>
                    <a:pt x="4977" y="1659"/>
                  </a:moveTo>
                  <a:lnTo>
                    <a:pt x="4977" y="1853"/>
                  </a:lnTo>
                  <a:lnTo>
                    <a:pt x="3743" y="1853"/>
                  </a:lnTo>
                  <a:lnTo>
                    <a:pt x="3743" y="1659"/>
                  </a:lnTo>
                  <a:lnTo>
                    <a:pt x="4977" y="1659"/>
                  </a:lnTo>
                  <a:close/>
                  <a:moveTo>
                    <a:pt x="1643" y="596"/>
                  </a:moveTo>
                  <a:lnTo>
                    <a:pt x="1833" y="561"/>
                  </a:lnTo>
                  <a:lnTo>
                    <a:pt x="2061" y="1773"/>
                  </a:lnTo>
                  <a:lnTo>
                    <a:pt x="1871" y="1809"/>
                  </a:lnTo>
                  <a:lnTo>
                    <a:pt x="1643" y="596"/>
                  </a:lnTo>
                  <a:close/>
                  <a:moveTo>
                    <a:pt x="1388" y="596"/>
                  </a:moveTo>
                  <a:lnTo>
                    <a:pt x="1579" y="561"/>
                  </a:lnTo>
                  <a:lnTo>
                    <a:pt x="1807" y="1773"/>
                  </a:lnTo>
                  <a:lnTo>
                    <a:pt x="1616" y="1809"/>
                  </a:lnTo>
                  <a:lnTo>
                    <a:pt x="1388" y="596"/>
                  </a:lnTo>
                  <a:close/>
                  <a:moveTo>
                    <a:pt x="1134" y="596"/>
                  </a:moveTo>
                  <a:lnTo>
                    <a:pt x="1324" y="561"/>
                  </a:lnTo>
                  <a:lnTo>
                    <a:pt x="1551" y="1773"/>
                  </a:lnTo>
                  <a:lnTo>
                    <a:pt x="1361" y="1809"/>
                  </a:lnTo>
                  <a:lnTo>
                    <a:pt x="1134" y="596"/>
                  </a:lnTo>
                  <a:close/>
                  <a:moveTo>
                    <a:pt x="884" y="568"/>
                  </a:moveTo>
                  <a:lnTo>
                    <a:pt x="1077" y="568"/>
                  </a:lnTo>
                  <a:lnTo>
                    <a:pt x="1077" y="1802"/>
                  </a:lnTo>
                  <a:lnTo>
                    <a:pt x="884" y="1802"/>
                  </a:lnTo>
                  <a:lnTo>
                    <a:pt x="884" y="568"/>
                  </a:lnTo>
                  <a:close/>
                  <a:moveTo>
                    <a:pt x="3540" y="2418"/>
                  </a:moveTo>
                  <a:lnTo>
                    <a:pt x="3807" y="2354"/>
                  </a:lnTo>
                  <a:lnTo>
                    <a:pt x="4033" y="3306"/>
                  </a:lnTo>
                  <a:lnTo>
                    <a:pt x="3765" y="3369"/>
                  </a:lnTo>
                  <a:lnTo>
                    <a:pt x="3540" y="2418"/>
                  </a:lnTo>
                  <a:close/>
                  <a:moveTo>
                    <a:pt x="3622" y="2531"/>
                  </a:moveTo>
                  <a:lnTo>
                    <a:pt x="3639" y="2606"/>
                  </a:lnTo>
                  <a:lnTo>
                    <a:pt x="3791" y="2570"/>
                  </a:lnTo>
                  <a:lnTo>
                    <a:pt x="3773" y="2496"/>
                  </a:lnTo>
                  <a:lnTo>
                    <a:pt x="3622" y="2531"/>
                  </a:lnTo>
                  <a:close/>
                  <a:moveTo>
                    <a:pt x="3739" y="3028"/>
                  </a:moveTo>
                  <a:lnTo>
                    <a:pt x="3776" y="3184"/>
                  </a:lnTo>
                  <a:lnTo>
                    <a:pt x="3928" y="3148"/>
                  </a:lnTo>
                  <a:lnTo>
                    <a:pt x="3890" y="2991"/>
                  </a:lnTo>
                  <a:lnTo>
                    <a:pt x="3739" y="3028"/>
                  </a:lnTo>
                  <a:close/>
                  <a:moveTo>
                    <a:pt x="3193" y="2418"/>
                  </a:moveTo>
                  <a:lnTo>
                    <a:pt x="3418" y="3369"/>
                  </a:lnTo>
                  <a:lnTo>
                    <a:pt x="3687" y="3306"/>
                  </a:lnTo>
                  <a:lnTo>
                    <a:pt x="3461" y="2354"/>
                  </a:lnTo>
                  <a:lnTo>
                    <a:pt x="3193" y="2418"/>
                  </a:lnTo>
                  <a:close/>
                  <a:moveTo>
                    <a:pt x="3276" y="2531"/>
                  </a:moveTo>
                  <a:lnTo>
                    <a:pt x="3426" y="2496"/>
                  </a:lnTo>
                  <a:lnTo>
                    <a:pt x="3444" y="2570"/>
                  </a:lnTo>
                  <a:lnTo>
                    <a:pt x="3292" y="2606"/>
                  </a:lnTo>
                  <a:lnTo>
                    <a:pt x="3276" y="2531"/>
                  </a:lnTo>
                  <a:close/>
                  <a:moveTo>
                    <a:pt x="3393" y="3028"/>
                  </a:moveTo>
                  <a:lnTo>
                    <a:pt x="3429" y="3184"/>
                  </a:lnTo>
                  <a:lnTo>
                    <a:pt x="3581" y="3148"/>
                  </a:lnTo>
                  <a:lnTo>
                    <a:pt x="3544" y="2991"/>
                  </a:lnTo>
                  <a:lnTo>
                    <a:pt x="3393" y="3028"/>
                  </a:lnTo>
                  <a:close/>
                  <a:moveTo>
                    <a:pt x="2841" y="2418"/>
                  </a:moveTo>
                  <a:lnTo>
                    <a:pt x="3109" y="2354"/>
                  </a:lnTo>
                  <a:lnTo>
                    <a:pt x="3335" y="3306"/>
                  </a:lnTo>
                  <a:lnTo>
                    <a:pt x="3067" y="3369"/>
                  </a:lnTo>
                  <a:lnTo>
                    <a:pt x="2841" y="2418"/>
                  </a:lnTo>
                  <a:close/>
                  <a:moveTo>
                    <a:pt x="2923" y="2531"/>
                  </a:moveTo>
                  <a:lnTo>
                    <a:pt x="2941" y="2606"/>
                  </a:lnTo>
                  <a:lnTo>
                    <a:pt x="3092" y="2570"/>
                  </a:lnTo>
                  <a:lnTo>
                    <a:pt x="3075" y="2496"/>
                  </a:lnTo>
                  <a:lnTo>
                    <a:pt x="2923" y="2531"/>
                  </a:lnTo>
                  <a:close/>
                  <a:moveTo>
                    <a:pt x="3041" y="3028"/>
                  </a:moveTo>
                  <a:lnTo>
                    <a:pt x="3192" y="2991"/>
                  </a:lnTo>
                  <a:lnTo>
                    <a:pt x="3229" y="3148"/>
                  </a:lnTo>
                  <a:lnTo>
                    <a:pt x="3078" y="3184"/>
                  </a:lnTo>
                  <a:lnTo>
                    <a:pt x="3041" y="3028"/>
                  </a:lnTo>
                  <a:close/>
                  <a:moveTo>
                    <a:pt x="2553" y="2372"/>
                  </a:moveTo>
                  <a:lnTo>
                    <a:pt x="2828" y="2372"/>
                  </a:lnTo>
                  <a:lnTo>
                    <a:pt x="2828" y="3352"/>
                  </a:lnTo>
                  <a:lnTo>
                    <a:pt x="2553" y="3352"/>
                  </a:lnTo>
                  <a:lnTo>
                    <a:pt x="2553" y="2372"/>
                  </a:lnTo>
                  <a:close/>
                  <a:moveTo>
                    <a:pt x="2606" y="2503"/>
                  </a:moveTo>
                  <a:lnTo>
                    <a:pt x="2606" y="2579"/>
                  </a:lnTo>
                  <a:lnTo>
                    <a:pt x="2762" y="2579"/>
                  </a:lnTo>
                  <a:lnTo>
                    <a:pt x="2762" y="2503"/>
                  </a:lnTo>
                  <a:lnTo>
                    <a:pt x="2606" y="2503"/>
                  </a:lnTo>
                  <a:close/>
                  <a:moveTo>
                    <a:pt x="2606" y="3012"/>
                  </a:moveTo>
                  <a:lnTo>
                    <a:pt x="2606" y="3173"/>
                  </a:lnTo>
                  <a:lnTo>
                    <a:pt x="2762" y="3173"/>
                  </a:lnTo>
                  <a:lnTo>
                    <a:pt x="2762" y="3012"/>
                  </a:lnTo>
                  <a:lnTo>
                    <a:pt x="2606" y="3012"/>
                  </a:lnTo>
                  <a:close/>
                  <a:moveTo>
                    <a:pt x="5555" y="151"/>
                  </a:moveTo>
                  <a:lnTo>
                    <a:pt x="5555" y="374"/>
                  </a:lnTo>
                  <a:lnTo>
                    <a:pt x="5555" y="4849"/>
                  </a:lnTo>
                  <a:lnTo>
                    <a:pt x="5871" y="4849"/>
                  </a:lnTo>
                  <a:lnTo>
                    <a:pt x="5871" y="5585"/>
                  </a:lnTo>
                  <a:lnTo>
                    <a:pt x="0" y="5585"/>
                  </a:lnTo>
                  <a:lnTo>
                    <a:pt x="0" y="4849"/>
                  </a:lnTo>
                  <a:lnTo>
                    <a:pt x="326" y="4849"/>
                  </a:lnTo>
                  <a:lnTo>
                    <a:pt x="326" y="374"/>
                  </a:lnTo>
                  <a:lnTo>
                    <a:pt x="326" y="151"/>
                  </a:lnTo>
                  <a:lnTo>
                    <a:pt x="326" y="0"/>
                  </a:lnTo>
                  <a:lnTo>
                    <a:pt x="5555" y="0"/>
                  </a:lnTo>
                  <a:lnTo>
                    <a:pt x="5555" y="151"/>
                  </a:lnTo>
                  <a:close/>
                  <a:moveTo>
                    <a:pt x="2409" y="2135"/>
                  </a:moveTo>
                  <a:lnTo>
                    <a:pt x="2409" y="3385"/>
                  </a:lnTo>
                  <a:lnTo>
                    <a:pt x="5107" y="3385"/>
                  </a:lnTo>
                  <a:lnTo>
                    <a:pt x="5107" y="2135"/>
                  </a:lnTo>
                  <a:lnTo>
                    <a:pt x="2409" y="2135"/>
                  </a:lnTo>
                  <a:close/>
                  <a:moveTo>
                    <a:pt x="2409" y="3609"/>
                  </a:moveTo>
                  <a:lnTo>
                    <a:pt x="2409" y="4849"/>
                  </a:lnTo>
                  <a:lnTo>
                    <a:pt x="5107" y="4849"/>
                  </a:lnTo>
                  <a:lnTo>
                    <a:pt x="5107" y="3609"/>
                  </a:lnTo>
                  <a:lnTo>
                    <a:pt x="2409" y="36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679565" y="3016885"/>
            <a:ext cx="1439545" cy="1439545"/>
            <a:chOff x="6678912" y="2511360"/>
            <a:chExt cx="1439232" cy="1439232"/>
          </a:xfrm>
        </p:grpSpPr>
        <p:sp>
          <p:nvSpPr>
            <p:cNvPr id="32" name="îṣ1iďê"/>
            <p:cNvSpPr/>
            <p:nvPr/>
          </p:nvSpPr>
          <p:spPr bwMode="auto">
            <a:xfrm rot="2700000">
              <a:off x="6678912" y="2511360"/>
              <a:ext cx="1439232" cy="1439232"/>
            </a:xfrm>
            <a:prstGeom prst="roundRect">
              <a:avLst>
                <a:gd name="adj" fmla="val 4945"/>
              </a:avLst>
            </a:prstGeom>
            <a:solidFill>
              <a:srgbClr val="D71418"/>
            </a:solidFill>
            <a:ln w="19050">
              <a:solidFill>
                <a:schemeClr val="bg1"/>
              </a:solidFill>
              <a:round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33" name="ïsļíďe"/>
            <p:cNvSpPr/>
            <p:nvPr/>
          </p:nvSpPr>
          <p:spPr bwMode="auto">
            <a:xfrm>
              <a:off x="7092179" y="2939434"/>
              <a:ext cx="612698" cy="583084"/>
            </a:xfrm>
            <a:custGeom>
              <a:avLst/>
              <a:gdLst>
                <a:gd name="T0" fmla="*/ 0 w 3951"/>
                <a:gd name="T1" fmla="*/ 1583116 h 3950"/>
                <a:gd name="T2" fmla="*/ 108452 w 3951"/>
                <a:gd name="T3" fmla="*/ 1477575 h 3950"/>
                <a:gd name="T4" fmla="*/ 1692401 w 3951"/>
                <a:gd name="T5" fmla="*/ 1477575 h 3950"/>
                <a:gd name="T6" fmla="*/ 1800397 w 3951"/>
                <a:gd name="T7" fmla="*/ 1583116 h 3950"/>
                <a:gd name="T8" fmla="*/ 756431 w 3951"/>
                <a:gd name="T9" fmla="*/ 771741 h 3950"/>
                <a:gd name="T10" fmla="*/ 1044422 w 3951"/>
                <a:gd name="T11" fmla="*/ 771741 h 3950"/>
                <a:gd name="T12" fmla="*/ 1512406 w 3951"/>
                <a:gd name="T13" fmla="*/ 771741 h 3950"/>
                <a:gd name="T14" fmla="*/ 1512406 w 3951"/>
                <a:gd name="T15" fmla="*/ 1547936 h 3950"/>
                <a:gd name="T16" fmla="*/ 1044422 w 3951"/>
                <a:gd name="T17" fmla="*/ 1547936 h 3950"/>
                <a:gd name="T18" fmla="*/ 756431 w 3951"/>
                <a:gd name="T19" fmla="*/ 1547936 h 3950"/>
                <a:gd name="T20" fmla="*/ 288446 w 3951"/>
                <a:gd name="T21" fmla="*/ 1547936 h 3950"/>
                <a:gd name="T22" fmla="*/ 288446 w 3951"/>
                <a:gd name="T23" fmla="*/ 771741 h 3950"/>
                <a:gd name="T24" fmla="*/ 1296413 w 3951"/>
                <a:gd name="T25" fmla="*/ 1512755 h 3950"/>
                <a:gd name="T26" fmla="*/ 1296413 w 3951"/>
                <a:gd name="T27" fmla="*/ 1301673 h 3950"/>
                <a:gd name="T28" fmla="*/ 1512406 w 3951"/>
                <a:gd name="T29" fmla="*/ 1266493 h 3950"/>
                <a:gd name="T30" fmla="*/ 1296413 w 3951"/>
                <a:gd name="T31" fmla="*/ 1266493 h 3950"/>
                <a:gd name="T32" fmla="*/ 1512406 w 3951"/>
                <a:gd name="T33" fmla="*/ 806922 h 3950"/>
                <a:gd name="T34" fmla="*/ 1044422 w 3951"/>
                <a:gd name="T35" fmla="*/ 1512755 h 3950"/>
                <a:gd name="T36" fmla="*/ 1044422 w 3951"/>
                <a:gd name="T37" fmla="*/ 1301673 h 3950"/>
                <a:gd name="T38" fmla="*/ 1260415 w 3951"/>
                <a:gd name="T39" fmla="*/ 1266493 h 3950"/>
                <a:gd name="T40" fmla="*/ 1044422 w 3951"/>
                <a:gd name="T41" fmla="*/ 1266493 h 3950"/>
                <a:gd name="T42" fmla="*/ 1260415 w 3951"/>
                <a:gd name="T43" fmla="*/ 806922 h 3950"/>
                <a:gd name="T44" fmla="*/ 792430 w 3951"/>
                <a:gd name="T45" fmla="*/ 1512755 h 3950"/>
                <a:gd name="T46" fmla="*/ 792430 w 3951"/>
                <a:gd name="T47" fmla="*/ 1301673 h 3950"/>
                <a:gd name="T48" fmla="*/ 1008423 w 3951"/>
                <a:gd name="T49" fmla="*/ 1266493 h 3950"/>
                <a:gd name="T50" fmla="*/ 792430 w 3951"/>
                <a:gd name="T51" fmla="*/ 1266493 h 3950"/>
                <a:gd name="T52" fmla="*/ 1008423 w 3951"/>
                <a:gd name="T53" fmla="*/ 806922 h 3950"/>
                <a:gd name="T54" fmla="*/ 540438 w 3951"/>
                <a:gd name="T55" fmla="*/ 1512755 h 3950"/>
                <a:gd name="T56" fmla="*/ 540438 w 3951"/>
                <a:gd name="T57" fmla="*/ 1301673 h 3950"/>
                <a:gd name="T58" fmla="*/ 756431 w 3951"/>
                <a:gd name="T59" fmla="*/ 1266493 h 3950"/>
                <a:gd name="T60" fmla="*/ 540438 w 3951"/>
                <a:gd name="T61" fmla="*/ 1266493 h 3950"/>
                <a:gd name="T62" fmla="*/ 756431 w 3951"/>
                <a:gd name="T63" fmla="*/ 806922 h 3950"/>
                <a:gd name="T64" fmla="*/ 288446 w 3951"/>
                <a:gd name="T65" fmla="*/ 1512755 h 3950"/>
                <a:gd name="T66" fmla="*/ 288446 w 3951"/>
                <a:gd name="T67" fmla="*/ 1301673 h 3950"/>
                <a:gd name="T68" fmla="*/ 504439 w 3951"/>
                <a:gd name="T69" fmla="*/ 1266493 h 3950"/>
                <a:gd name="T70" fmla="*/ 288446 w 3951"/>
                <a:gd name="T71" fmla="*/ 1266493 h 3950"/>
                <a:gd name="T72" fmla="*/ 504439 w 3951"/>
                <a:gd name="T73" fmla="*/ 806922 h 3950"/>
                <a:gd name="T74" fmla="*/ 0 w 3951"/>
                <a:gd name="T75" fmla="*/ 316623 h 3950"/>
                <a:gd name="T76" fmla="*/ 252447 w 3951"/>
                <a:gd name="T77" fmla="*/ 492525 h 3950"/>
                <a:gd name="T78" fmla="*/ 1260415 w 3951"/>
                <a:gd name="T79" fmla="*/ 140721 h 3950"/>
                <a:gd name="T80" fmla="*/ 1548405 w 3951"/>
                <a:gd name="T81" fmla="*/ 140721 h 3950"/>
                <a:gd name="T82" fmla="*/ 1800397 w 3951"/>
                <a:gd name="T83" fmla="*/ 703607 h 3950"/>
                <a:gd name="T84" fmla="*/ 1296413 w 3951"/>
                <a:gd name="T85" fmla="*/ 105541 h 3950"/>
                <a:gd name="T86" fmla="*/ 1512406 w 3951"/>
                <a:gd name="T87" fmla="*/ 457345 h 3950"/>
                <a:gd name="T88" fmla="*/ 288446 w 3951"/>
                <a:gd name="T89" fmla="*/ 105541 h 3950"/>
                <a:gd name="T90" fmla="*/ 504439 w 3951"/>
                <a:gd name="T91" fmla="*/ 457345 h 395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3951" h="3950">
                  <a:moveTo>
                    <a:pt x="3556" y="3950"/>
                  </a:moveTo>
                  <a:cubicBezTo>
                    <a:pt x="396" y="3950"/>
                    <a:pt x="396" y="3950"/>
                    <a:pt x="396" y="3950"/>
                  </a:cubicBezTo>
                  <a:cubicBezTo>
                    <a:pt x="177" y="3950"/>
                    <a:pt x="0" y="3773"/>
                    <a:pt x="0" y="3555"/>
                  </a:cubicBezTo>
                  <a:cubicBezTo>
                    <a:pt x="0" y="1738"/>
                    <a:pt x="0" y="1738"/>
                    <a:pt x="0" y="1738"/>
                  </a:cubicBezTo>
                  <a:cubicBezTo>
                    <a:pt x="244" y="1738"/>
                    <a:pt x="244" y="1738"/>
                    <a:pt x="244" y="1738"/>
                  </a:cubicBezTo>
                  <a:cubicBezTo>
                    <a:pt x="243" y="2424"/>
                    <a:pt x="238" y="3318"/>
                    <a:pt x="238" y="3318"/>
                  </a:cubicBezTo>
                  <a:cubicBezTo>
                    <a:pt x="238" y="3536"/>
                    <a:pt x="494" y="3713"/>
                    <a:pt x="712" y="3713"/>
                  </a:cubicBezTo>
                  <a:cubicBezTo>
                    <a:pt x="3240" y="3713"/>
                    <a:pt x="3240" y="3713"/>
                    <a:pt x="3240" y="3713"/>
                  </a:cubicBezTo>
                  <a:cubicBezTo>
                    <a:pt x="3458" y="3713"/>
                    <a:pt x="3714" y="3536"/>
                    <a:pt x="3714" y="3318"/>
                  </a:cubicBezTo>
                  <a:cubicBezTo>
                    <a:pt x="3714" y="3318"/>
                    <a:pt x="3709" y="2404"/>
                    <a:pt x="3707" y="1738"/>
                  </a:cubicBezTo>
                  <a:cubicBezTo>
                    <a:pt x="3951" y="1738"/>
                    <a:pt x="3951" y="1738"/>
                    <a:pt x="3951" y="1738"/>
                  </a:cubicBezTo>
                  <a:cubicBezTo>
                    <a:pt x="3951" y="3555"/>
                    <a:pt x="3951" y="3555"/>
                    <a:pt x="3951" y="3555"/>
                  </a:cubicBezTo>
                  <a:cubicBezTo>
                    <a:pt x="3951" y="3773"/>
                    <a:pt x="3774" y="3950"/>
                    <a:pt x="3556" y="3950"/>
                  </a:cubicBezTo>
                  <a:close/>
                  <a:moveTo>
                    <a:pt x="1186" y="1733"/>
                  </a:moveTo>
                  <a:cubicBezTo>
                    <a:pt x="1660" y="1733"/>
                    <a:pt x="1660" y="1733"/>
                    <a:pt x="1660" y="1733"/>
                  </a:cubicBezTo>
                  <a:cubicBezTo>
                    <a:pt x="1739" y="1733"/>
                    <a:pt x="1739" y="1733"/>
                    <a:pt x="1739" y="1733"/>
                  </a:cubicBezTo>
                  <a:cubicBezTo>
                    <a:pt x="2213" y="1733"/>
                    <a:pt x="2213" y="1733"/>
                    <a:pt x="2213" y="1733"/>
                  </a:cubicBezTo>
                  <a:cubicBezTo>
                    <a:pt x="2292" y="1733"/>
                    <a:pt x="2292" y="1733"/>
                    <a:pt x="2292" y="1733"/>
                  </a:cubicBezTo>
                  <a:cubicBezTo>
                    <a:pt x="2766" y="1733"/>
                    <a:pt x="2766" y="1733"/>
                    <a:pt x="2766" y="1733"/>
                  </a:cubicBezTo>
                  <a:cubicBezTo>
                    <a:pt x="2845" y="1733"/>
                    <a:pt x="2845" y="1733"/>
                    <a:pt x="2845" y="1733"/>
                  </a:cubicBezTo>
                  <a:cubicBezTo>
                    <a:pt x="3319" y="1733"/>
                    <a:pt x="3319" y="1733"/>
                    <a:pt x="3319" y="1733"/>
                  </a:cubicBezTo>
                  <a:cubicBezTo>
                    <a:pt x="3398" y="1733"/>
                    <a:pt x="3398" y="1733"/>
                    <a:pt x="3398" y="1733"/>
                  </a:cubicBezTo>
                  <a:cubicBezTo>
                    <a:pt x="3398" y="3476"/>
                    <a:pt x="3398" y="3476"/>
                    <a:pt x="3398" y="3476"/>
                  </a:cubicBezTo>
                  <a:cubicBezTo>
                    <a:pt x="3319" y="3476"/>
                    <a:pt x="3319" y="3476"/>
                    <a:pt x="3319" y="3476"/>
                  </a:cubicBezTo>
                  <a:cubicBezTo>
                    <a:pt x="2845" y="3476"/>
                    <a:pt x="2845" y="3476"/>
                    <a:pt x="2845" y="3476"/>
                  </a:cubicBezTo>
                  <a:cubicBezTo>
                    <a:pt x="2766" y="3476"/>
                    <a:pt x="2766" y="3476"/>
                    <a:pt x="2766" y="3476"/>
                  </a:cubicBezTo>
                  <a:cubicBezTo>
                    <a:pt x="2292" y="3476"/>
                    <a:pt x="2292" y="3476"/>
                    <a:pt x="2292" y="3476"/>
                  </a:cubicBezTo>
                  <a:cubicBezTo>
                    <a:pt x="2213" y="3476"/>
                    <a:pt x="2213" y="3476"/>
                    <a:pt x="2213" y="3476"/>
                  </a:cubicBezTo>
                  <a:cubicBezTo>
                    <a:pt x="1739" y="3476"/>
                    <a:pt x="1739" y="3476"/>
                    <a:pt x="1739" y="3476"/>
                  </a:cubicBezTo>
                  <a:cubicBezTo>
                    <a:pt x="1660" y="3476"/>
                    <a:pt x="1660" y="3476"/>
                    <a:pt x="1660" y="3476"/>
                  </a:cubicBezTo>
                  <a:cubicBezTo>
                    <a:pt x="1186" y="3476"/>
                    <a:pt x="1186" y="3476"/>
                    <a:pt x="1186" y="3476"/>
                  </a:cubicBezTo>
                  <a:cubicBezTo>
                    <a:pt x="1107" y="3476"/>
                    <a:pt x="1107" y="3476"/>
                    <a:pt x="1107" y="3476"/>
                  </a:cubicBezTo>
                  <a:cubicBezTo>
                    <a:pt x="633" y="3476"/>
                    <a:pt x="633" y="3476"/>
                    <a:pt x="633" y="3476"/>
                  </a:cubicBezTo>
                  <a:cubicBezTo>
                    <a:pt x="554" y="3476"/>
                    <a:pt x="554" y="3476"/>
                    <a:pt x="554" y="3476"/>
                  </a:cubicBezTo>
                  <a:cubicBezTo>
                    <a:pt x="554" y="1733"/>
                    <a:pt x="554" y="1733"/>
                    <a:pt x="554" y="1733"/>
                  </a:cubicBezTo>
                  <a:cubicBezTo>
                    <a:pt x="633" y="1733"/>
                    <a:pt x="633" y="1733"/>
                    <a:pt x="633" y="1733"/>
                  </a:cubicBezTo>
                  <a:cubicBezTo>
                    <a:pt x="1107" y="1733"/>
                    <a:pt x="1107" y="1733"/>
                    <a:pt x="1107" y="1733"/>
                  </a:cubicBezTo>
                  <a:lnTo>
                    <a:pt x="1186" y="1733"/>
                  </a:lnTo>
                  <a:close/>
                  <a:moveTo>
                    <a:pt x="2845" y="3397"/>
                  </a:moveTo>
                  <a:cubicBezTo>
                    <a:pt x="3319" y="3397"/>
                    <a:pt x="3319" y="3397"/>
                    <a:pt x="3319" y="3397"/>
                  </a:cubicBezTo>
                  <a:cubicBezTo>
                    <a:pt x="3319" y="2923"/>
                    <a:pt x="3319" y="2923"/>
                    <a:pt x="3319" y="2923"/>
                  </a:cubicBezTo>
                  <a:cubicBezTo>
                    <a:pt x="2845" y="2923"/>
                    <a:pt x="2845" y="2923"/>
                    <a:pt x="2845" y="2923"/>
                  </a:cubicBezTo>
                  <a:lnTo>
                    <a:pt x="2845" y="3397"/>
                  </a:lnTo>
                  <a:close/>
                  <a:moveTo>
                    <a:pt x="2845" y="2844"/>
                  </a:moveTo>
                  <a:cubicBezTo>
                    <a:pt x="3319" y="2844"/>
                    <a:pt x="3319" y="2844"/>
                    <a:pt x="3319" y="2844"/>
                  </a:cubicBezTo>
                  <a:cubicBezTo>
                    <a:pt x="3319" y="2370"/>
                    <a:pt x="3319" y="2370"/>
                    <a:pt x="3319" y="2370"/>
                  </a:cubicBezTo>
                  <a:cubicBezTo>
                    <a:pt x="2845" y="2370"/>
                    <a:pt x="2845" y="2370"/>
                    <a:pt x="2845" y="2370"/>
                  </a:cubicBezTo>
                  <a:lnTo>
                    <a:pt x="2845" y="2844"/>
                  </a:lnTo>
                  <a:close/>
                  <a:moveTo>
                    <a:pt x="2845" y="2291"/>
                  </a:moveTo>
                  <a:cubicBezTo>
                    <a:pt x="3319" y="2291"/>
                    <a:pt x="3319" y="2291"/>
                    <a:pt x="3319" y="2291"/>
                  </a:cubicBezTo>
                  <a:cubicBezTo>
                    <a:pt x="3319" y="1812"/>
                    <a:pt x="3319" y="1812"/>
                    <a:pt x="3319" y="1812"/>
                  </a:cubicBezTo>
                  <a:cubicBezTo>
                    <a:pt x="2845" y="1812"/>
                    <a:pt x="2845" y="1812"/>
                    <a:pt x="2845" y="1812"/>
                  </a:cubicBezTo>
                  <a:lnTo>
                    <a:pt x="2845" y="2291"/>
                  </a:lnTo>
                  <a:close/>
                  <a:moveTo>
                    <a:pt x="2292" y="3397"/>
                  </a:moveTo>
                  <a:cubicBezTo>
                    <a:pt x="2766" y="3397"/>
                    <a:pt x="2766" y="3397"/>
                    <a:pt x="2766" y="3397"/>
                  </a:cubicBezTo>
                  <a:cubicBezTo>
                    <a:pt x="2766" y="2923"/>
                    <a:pt x="2766" y="2923"/>
                    <a:pt x="2766" y="2923"/>
                  </a:cubicBezTo>
                  <a:cubicBezTo>
                    <a:pt x="2292" y="2923"/>
                    <a:pt x="2292" y="2923"/>
                    <a:pt x="2292" y="2923"/>
                  </a:cubicBezTo>
                  <a:lnTo>
                    <a:pt x="2292" y="3397"/>
                  </a:lnTo>
                  <a:close/>
                  <a:moveTo>
                    <a:pt x="2292" y="2844"/>
                  </a:moveTo>
                  <a:cubicBezTo>
                    <a:pt x="2766" y="2844"/>
                    <a:pt x="2766" y="2844"/>
                    <a:pt x="2766" y="2844"/>
                  </a:cubicBezTo>
                  <a:cubicBezTo>
                    <a:pt x="2766" y="2370"/>
                    <a:pt x="2766" y="2370"/>
                    <a:pt x="2766" y="2370"/>
                  </a:cubicBezTo>
                  <a:cubicBezTo>
                    <a:pt x="2292" y="2370"/>
                    <a:pt x="2292" y="2370"/>
                    <a:pt x="2292" y="2370"/>
                  </a:cubicBezTo>
                  <a:lnTo>
                    <a:pt x="2292" y="2844"/>
                  </a:lnTo>
                  <a:close/>
                  <a:moveTo>
                    <a:pt x="2292" y="2291"/>
                  </a:moveTo>
                  <a:cubicBezTo>
                    <a:pt x="2766" y="2291"/>
                    <a:pt x="2766" y="2291"/>
                    <a:pt x="2766" y="2291"/>
                  </a:cubicBezTo>
                  <a:cubicBezTo>
                    <a:pt x="2766" y="1812"/>
                    <a:pt x="2766" y="1812"/>
                    <a:pt x="2766" y="1812"/>
                  </a:cubicBezTo>
                  <a:cubicBezTo>
                    <a:pt x="2292" y="1812"/>
                    <a:pt x="2292" y="1812"/>
                    <a:pt x="2292" y="1812"/>
                  </a:cubicBezTo>
                  <a:lnTo>
                    <a:pt x="2292" y="2291"/>
                  </a:lnTo>
                  <a:close/>
                  <a:moveTo>
                    <a:pt x="1739" y="3397"/>
                  </a:moveTo>
                  <a:cubicBezTo>
                    <a:pt x="2213" y="3397"/>
                    <a:pt x="2213" y="3397"/>
                    <a:pt x="2213" y="3397"/>
                  </a:cubicBezTo>
                  <a:cubicBezTo>
                    <a:pt x="2213" y="2923"/>
                    <a:pt x="2213" y="2923"/>
                    <a:pt x="2213" y="2923"/>
                  </a:cubicBezTo>
                  <a:cubicBezTo>
                    <a:pt x="1739" y="2923"/>
                    <a:pt x="1739" y="2923"/>
                    <a:pt x="1739" y="2923"/>
                  </a:cubicBezTo>
                  <a:lnTo>
                    <a:pt x="1739" y="3397"/>
                  </a:lnTo>
                  <a:close/>
                  <a:moveTo>
                    <a:pt x="1739" y="2844"/>
                  </a:moveTo>
                  <a:cubicBezTo>
                    <a:pt x="2213" y="2844"/>
                    <a:pt x="2213" y="2844"/>
                    <a:pt x="2213" y="2844"/>
                  </a:cubicBezTo>
                  <a:cubicBezTo>
                    <a:pt x="2213" y="2370"/>
                    <a:pt x="2213" y="2370"/>
                    <a:pt x="2213" y="2370"/>
                  </a:cubicBezTo>
                  <a:cubicBezTo>
                    <a:pt x="1739" y="2370"/>
                    <a:pt x="1739" y="2370"/>
                    <a:pt x="1739" y="2370"/>
                  </a:cubicBezTo>
                  <a:lnTo>
                    <a:pt x="1739" y="2844"/>
                  </a:lnTo>
                  <a:close/>
                  <a:moveTo>
                    <a:pt x="1739" y="2291"/>
                  </a:moveTo>
                  <a:cubicBezTo>
                    <a:pt x="2213" y="2291"/>
                    <a:pt x="2213" y="2291"/>
                    <a:pt x="2213" y="2291"/>
                  </a:cubicBezTo>
                  <a:cubicBezTo>
                    <a:pt x="2213" y="1812"/>
                    <a:pt x="2213" y="1812"/>
                    <a:pt x="2213" y="1812"/>
                  </a:cubicBezTo>
                  <a:cubicBezTo>
                    <a:pt x="1739" y="1812"/>
                    <a:pt x="1739" y="1812"/>
                    <a:pt x="1739" y="1812"/>
                  </a:cubicBezTo>
                  <a:lnTo>
                    <a:pt x="1739" y="2291"/>
                  </a:lnTo>
                  <a:close/>
                  <a:moveTo>
                    <a:pt x="1186" y="3397"/>
                  </a:moveTo>
                  <a:cubicBezTo>
                    <a:pt x="1660" y="3397"/>
                    <a:pt x="1660" y="3397"/>
                    <a:pt x="1660" y="3397"/>
                  </a:cubicBezTo>
                  <a:cubicBezTo>
                    <a:pt x="1660" y="2923"/>
                    <a:pt x="1660" y="2923"/>
                    <a:pt x="1660" y="2923"/>
                  </a:cubicBezTo>
                  <a:cubicBezTo>
                    <a:pt x="1186" y="2923"/>
                    <a:pt x="1186" y="2923"/>
                    <a:pt x="1186" y="2923"/>
                  </a:cubicBezTo>
                  <a:lnTo>
                    <a:pt x="1186" y="3397"/>
                  </a:lnTo>
                  <a:close/>
                  <a:moveTo>
                    <a:pt x="1186" y="2844"/>
                  </a:moveTo>
                  <a:cubicBezTo>
                    <a:pt x="1660" y="2844"/>
                    <a:pt x="1660" y="2844"/>
                    <a:pt x="1660" y="2844"/>
                  </a:cubicBezTo>
                  <a:cubicBezTo>
                    <a:pt x="1660" y="2370"/>
                    <a:pt x="1660" y="2370"/>
                    <a:pt x="1660" y="2370"/>
                  </a:cubicBezTo>
                  <a:cubicBezTo>
                    <a:pt x="1186" y="2370"/>
                    <a:pt x="1186" y="2370"/>
                    <a:pt x="1186" y="2370"/>
                  </a:cubicBezTo>
                  <a:lnTo>
                    <a:pt x="1186" y="2844"/>
                  </a:lnTo>
                  <a:close/>
                  <a:moveTo>
                    <a:pt x="1186" y="2291"/>
                  </a:moveTo>
                  <a:cubicBezTo>
                    <a:pt x="1660" y="2291"/>
                    <a:pt x="1660" y="2291"/>
                    <a:pt x="1660" y="2291"/>
                  </a:cubicBezTo>
                  <a:cubicBezTo>
                    <a:pt x="1660" y="1812"/>
                    <a:pt x="1660" y="1812"/>
                    <a:pt x="1660" y="1812"/>
                  </a:cubicBezTo>
                  <a:cubicBezTo>
                    <a:pt x="1186" y="1812"/>
                    <a:pt x="1186" y="1812"/>
                    <a:pt x="1186" y="1812"/>
                  </a:cubicBezTo>
                  <a:lnTo>
                    <a:pt x="1186" y="2291"/>
                  </a:lnTo>
                  <a:close/>
                  <a:moveTo>
                    <a:pt x="633" y="3397"/>
                  </a:moveTo>
                  <a:cubicBezTo>
                    <a:pt x="1107" y="3397"/>
                    <a:pt x="1107" y="3397"/>
                    <a:pt x="1107" y="3397"/>
                  </a:cubicBezTo>
                  <a:cubicBezTo>
                    <a:pt x="1107" y="2923"/>
                    <a:pt x="1107" y="2923"/>
                    <a:pt x="1107" y="2923"/>
                  </a:cubicBezTo>
                  <a:cubicBezTo>
                    <a:pt x="633" y="2923"/>
                    <a:pt x="633" y="2923"/>
                    <a:pt x="633" y="2923"/>
                  </a:cubicBezTo>
                  <a:lnTo>
                    <a:pt x="633" y="3397"/>
                  </a:lnTo>
                  <a:close/>
                  <a:moveTo>
                    <a:pt x="633" y="2844"/>
                  </a:moveTo>
                  <a:cubicBezTo>
                    <a:pt x="1107" y="2844"/>
                    <a:pt x="1107" y="2844"/>
                    <a:pt x="1107" y="2844"/>
                  </a:cubicBezTo>
                  <a:cubicBezTo>
                    <a:pt x="1107" y="2370"/>
                    <a:pt x="1107" y="2370"/>
                    <a:pt x="1107" y="2370"/>
                  </a:cubicBezTo>
                  <a:cubicBezTo>
                    <a:pt x="633" y="2370"/>
                    <a:pt x="633" y="2370"/>
                    <a:pt x="633" y="2370"/>
                  </a:cubicBezTo>
                  <a:lnTo>
                    <a:pt x="633" y="2844"/>
                  </a:lnTo>
                  <a:close/>
                  <a:moveTo>
                    <a:pt x="633" y="2291"/>
                  </a:moveTo>
                  <a:cubicBezTo>
                    <a:pt x="1107" y="2291"/>
                    <a:pt x="1107" y="2291"/>
                    <a:pt x="1107" y="2291"/>
                  </a:cubicBezTo>
                  <a:cubicBezTo>
                    <a:pt x="1107" y="1812"/>
                    <a:pt x="1107" y="1812"/>
                    <a:pt x="1107" y="1812"/>
                  </a:cubicBezTo>
                  <a:cubicBezTo>
                    <a:pt x="633" y="1812"/>
                    <a:pt x="633" y="1812"/>
                    <a:pt x="633" y="1812"/>
                  </a:cubicBezTo>
                  <a:lnTo>
                    <a:pt x="633" y="2291"/>
                  </a:lnTo>
                  <a:close/>
                  <a:moveTo>
                    <a:pt x="0" y="711"/>
                  </a:moveTo>
                  <a:cubicBezTo>
                    <a:pt x="0" y="493"/>
                    <a:pt x="177" y="316"/>
                    <a:pt x="396" y="316"/>
                  </a:cubicBezTo>
                  <a:cubicBezTo>
                    <a:pt x="554" y="316"/>
                    <a:pt x="554" y="316"/>
                    <a:pt x="554" y="316"/>
                  </a:cubicBezTo>
                  <a:cubicBezTo>
                    <a:pt x="554" y="1106"/>
                    <a:pt x="554" y="1106"/>
                    <a:pt x="554" y="1106"/>
                  </a:cubicBezTo>
                  <a:cubicBezTo>
                    <a:pt x="870" y="1106"/>
                    <a:pt x="858" y="1106"/>
                    <a:pt x="1186" y="1106"/>
                  </a:cubicBezTo>
                  <a:cubicBezTo>
                    <a:pt x="1186" y="316"/>
                    <a:pt x="1186" y="316"/>
                    <a:pt x="1186" y="316"/>
                  </a:cubicBezTo>
                  <a:cubicBezTo>
                    <a:pt x="2766" y="316"/>
                    <a:pt x="2766" y="316"/>
                    <a:pt x="2766" y="316"/>
                  </a:cubicBezTo>
                  <a:cubicBezTo>
                    <a:pt x="2766" y="1106"/>
                    <a:pt x="2766" y="1106"/>
                    <a:pt x="2766" y="1106"/>
                  </a:cubicBezTo>
                  <a:cubicBezTo>
                    <a:pt x="3070" y="1106"/>
                    <a:pt x="3070" y="1106"/>
                    <a:pt x="3398" y="1106"/>
                  </a:cubicBezTo>
                  <a:cubicBezTo>
                    <a:pt x="3398" y="316"/>
                    <a:pt x="3398" y="316"/>
                    <a:pt x="3398" y="316"/>
                  </a:cubicBezTo>
                  <a:cubicBezTo>
                    <a:pt x="3556" y="316"/>
                    <a:pt x="3556" y="316"/>
                    <a:pt x="3556" y="316"/>
                  </a:cubicBezTo>
                  <a:cubicBezTo>
                    <a:pt x="3774" y="316"/>
                    <a:pt x="3951" y="493"/>
                    <a:pt x="3951" y="711"/>
                  </a:cubicBezTo>
                  <a:cubicBezTo>
                    <a:pt x="3951" y="1580"/>
                    <a:pt x="3951" y="1580"/>
                    <a:pt x="3951" y="1580"/>
                  </a:cubicBezTo>
                  <a:cubicBezTo>
                    <a:pt x="2260" y="1580"/>
                    <a:pt x="1897" y="1580"/>
                    <a:pt x="0" y="1580"/>
                  </a:cubicBezTo>
                  <a:lnTo>
                    <a:pt x="0" y="711"/>
                  </a:lnTo>
                  <a:close/>
                  <a:moveTo>
                    <a:pt x="2845" y="237"/>
                  </a:moveTo>
                  <a:cubicBezTo>
                    <a:pt x="2845" y="106"/>
                    <a:pt x="2951" y="0"/>
                    <a:pt x="3082" y="0"/>
                  </a:cubicBezTo>
                  <a:cubicBezTo>
                    <a:pt x="3213" y="0"/>
                    <a:pt x="3319" y="106"/>
                    <a:pt x="3319" y="237"/>
                  </a:cubicBezTo>
                  <a:cubicBezTo>
                    <a:pt x="3319" y="1027"/>
                    <a:pt x="3319" y="1027"/>
                    <a:pt x="3319" y="1027"/>
                  </a:cubicBezTo>
                  <a:cubicBezTo>
                    <a:pt x="3319" y="1027"/>
                    <a:pt x="3138" y="1027"/>
                    <a:pt x="2845" y="1027"/>
                  </a:cubicBezTo>
                  <a:cubicBezTo>
                    <a:pt x="2845" y="891"/>
                    <a:pt x="2845" y="237"/>
                    <a:pt x="2845" y="237"/>
                  </a:cubicBezTo>
                  <a:close/>
                  <a:moveTo>
                    <a:pt x="633" y="237"/>
                  </a:moveTo>
                  <a:cubicBezTo>
                    <a:pt x="633" y="106"/>
                    <a:pt x="739" y="0"/>
                    <a:pt x="870" y="0"/>
                  </a:cubicBezTo>
                  <a:cubicBezTo>
                    <a:pt x="1001" y="0"/>
                    <a:pt x="1107" y="106"/>
                    <a:pt x="1107" y="237"/>
                  </a:cubicBezTo>
                  <a:cubicBezTo>
                    <a:pt x="1107" y="1027"/>
                    <a:pt x="1107" y="1027"/>
                    <a:pt x="1107" y="1027"/>
                  </a:cubicBezTo>
                  <a:cubicBezTo>
                    <a:pt x="1107" y="1027"/>
                    <a:pt x="847" y="1027"/>
                    <a:pt x="633" y="1027"/>
                  </a:cubicBezTo>
                  <a:cubicBezTo>
                    <a:pt x="633" y="1072"/>
                    <a:pt x="633" y="237"/>
                    <a:pt x="633" y="23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9284335" y="3016885"/>
            <a:ext cx="1439545" cy="1439545"/>
            <a:chOff x="9283968" y="2511360"/>
            <a:chExt cx="1439232" cy="1439232"/>
          </a:xfrm>
        </p:grpSpPr>
        <p:sp>
          <p:nvSpPr>
            <p:cNvPr id="30" name="iṩ1iḍé"/>
            <p:cNvSpPr/>
            <p:nvPr/>
          </p:nvSpPr>
          <p:spPr bwMode="auto">
            <a:xfrm rot="2700000">
              <a:off x="9283968" y="2511360"/>
              <a:ext cx="1439232" cy="1439232"/>
            </a:xfrm>
            <a:prstGeom prst="roundRect">
              <a:avLst>
                <a:gd name="adj" fmla="val 4945"/>
              </a:avLst>
            </a:prstGeom>
            <a:solidFill>
              <a:schemeClr val="bg1">
                <a:lumMod val="75000"/>
              </a:schemeClr>
            </a:solidFill>
            <a:ln w="19050">
              <a:solidFill>
                <a:schemeClr val="bg1"/>
              </a:solidFill>
              <a:round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31" name="íṥḻiḑê"/>
            <p:cNvSpPr/>
            <p:nvPr/>
          </p:nvSpPr>
          <p:spPr bwMode="auto">
            <a:xfrm>
              <a:off x="9697235" y="2939434"/>
              <a:ext cx="612698" cy="583084"/>
            </a:xfrm>
            <a:custGeom>
              <a:avLst/>
              <a:gdLst>
                <a:gd name="T0" fmla="*/ 2147483646 w 5871"/>
                <a:gd name="T1" fmla="*/ 2147483646 h 5585"/>
                <a:gd name="T2" fmla="*/ 2147483646 w 5871"/>
                <a:gd name="T3" fmla="*/ 2147483646 h 5585"/>
                <a:gd name="T4" fmla="*/ 2147483646 w 5871"/>
                <a:gd name="T5" fmla="*/ 2147483646 h 5585"/>
                <a:gd name="T6" fmla="*/ 2147483646 w 5871"/>
                <a:gd name="T7" fmla="*/ 2147483646 h 5585"/>
                <a:gd name="T8" fmla="*/ 2147483646 w 5871"/>
                <a:gd name="T9" fmla="*/ 2147483646 h 5585"/>
                <a:gd name="T10" fmla="*/ 2147483646 w 5871"/>
                <a:gd name="T11" fmla="*/ 2147483646 h 5585"/>
                <a:gd name="T12" fmla="*/ 2147483646 w 5871"/>
                <a:gd name="T13" fmla="*/ 2147483646 h 5585"/>
                <a:gd name="T14" fmla="*/ 2147483646 w 5871"/>
                <a:gd name="T15" fmla="*/ 2147483646 h 5585"/>
                <a:gd name="T16" fmla="*/ 2147483646 w 5871"/>
                <a:gd name="T17" fmla="*/ 2147483646 h 5585"/>
                <a:gd name="T18" fmla="*/ 2147483646 w 5871"/>
                <a:gd name="T19" fmla="*/ 2147483646 h 5585"/>
                <a:gd name="T20" fmla="*/ 2147483646 w 5871"/>
                <a:gd name="T21" fmla="*/ 2147483646 h 5585"/>
                <a:gd name="T22" fmla="*/ 2147483646 w 5871"/>
                <a:gd name="T23" fmla="*/ 2147483646 h 5585"/>
                <a:gd name="T24" fmla="*/ 2147483646 w 5871"/>
                <a:gd name="T25" fmla="*/ 2147483646 h 5585"/>
                <a:gd name="T26" fmla="*/ 2147483646 w 5871"/>
                <a:gd name="T27" fmla="*/ 2147483646 h 5585"/>
                <a:gd name="T28" fmla="*/ 2147483646 w 5871"/>
                <a:gd name="T29" fmla="*/ 2147483646 h 5585"/>
                <a:gd name="T30" fmla="*/ 2147483646 w 5871"/>
                <a:gd name="T31" fmla="*/ 2147483646 h 5585"/>
                <a:gd name="T32" fmla="*/ 2147483646 w 5871"/>
                <a:gd name="T33" fmla="*/ 2147483646 h 5585"/>
                <a:gd name="T34" fmla="*/ 2147483646 w 5871"/>
                <a:gd name="T35" fmla="*/ 2147483646 h 5585"/>
                <a:gd name="T36" fmla="*/ 2147483646 w 5871"/>
                <a:gd name="T37" fmla="*/ 2147483646 h 5585"/>
                <a:gd name="T38" fmla="*/ 2147483646 w 5871"/>
                <a:gd name="T39" fmla="*/ 2147483646 h 5585"/>
                <a:gd name="T40" fmla="*/ 2147483646 w 5871"/>
                <a:gd name="T41" fmla="*/ 2147483646 h 5585"/>
                <a:gd name="T42" fmla="*/ 2147483646 w 5871"/>
                <a:gd name="T43" fmla="*/ 2147483646 h 5585"/>
                <a:gd name="T44" fmla="*/ 2147483646 w 5871"/>
                <a:gd name="T45" fmla="*/ 2147483646 h 5585"/>
                <a:gd name="T46" fmla="*/ 2147483646 w 5871"/>
                <a:gd name="T47" fmla="*/ 2147483646 h 5585"/>
                <a:gd name="T48" fmla="*/ 2147483646 w 5871"/>
                <a:gd name="T49" fmla="*/ 2147483646 h 5585"/>
                <a:gd name="T50" fmla="*/ 2147483646 w 5871"/>
                <a:gd name="T51" fmla="*/ 2147483646 h 5585"/>
                <a:gd name="T52" fmla="*/ 2147483646 w 5871"/>
                <a:gd name="T53" fmla="*/ 2147483646 h 5585"/>
                <a:gd name="T54" fmla="*/ 2147483646 w 5871"/>
                <a:gd name="T55" fmla="*/ 2147483646 h 5585"/>
                <a:gd name="T56" fmla="*/ 2147483646 w 5871"/>
                <a:gd name="T57" fmla="*/ 2147483646 h 5585"/>
                <a:gd name="T58" fmla="*/ 2147483646 w 5871"/>
                <a:gd name="T59" fmla="*/ 2147483646 h 5585"/>
                <a:gd name="T60" fmla="*/ 2147483646 w 5871"/>
                <a:gd name="T61" fmla="*/ 2147483646 h 5585"/>
                <a:gd name="T62" fmla="*/ 2147483646 w 5871"/>
                <a:gd name="T63" fmla="*/ 2147483646 h 5585"/>
                <a:gd name="T64" fmla="*/ 2147483646 w 5871"/>
                <a:gd name="T65" fmla="*/ 2147483646 h 5585"/>
                <a:gd name="T66" fmla="*/ 2147483646 w 5871"/>
                <a:gd name="T67" fmla="*/ 2147483646 h 5585"/>
                <a:gd name="T68" fmla="*/ 2147483646 w 5871"/>
                <a:gd name="T69" fmla="*/ 2147483646 h 5585"/>
                <a:gd name="T70" fmla="*/ 2147483646 w 5871"/>
                <a:gd name="T71" fmla="*/ 2147483646 h 5585"/>
                <a:gd name="T72" fmla="*/ 2147483646 w 5871"/>
                <a:gd name="T73" fmla="*/ 2147483646 h 5585"/>
                <a:gd name="T74" fmla="*/ 2147483646 w 5871"/>
                <a:gd name="T75" fmla="*/ 2147483646 h 5585"/>
                <a:gd name="T76" fmla="*/ 2147483646 w 5871"/>
                <a:gd name="T77" fmla="*/ 2147483646 h 5585"/>
                <a:gd name="T78" fmla="*/ 2147483646 w 5871"/>
                <a:gd name="T79" fmla="*/ 2147483646 h 5585"/>
                <a:gd name="T80" fmla="*/ 2147483646 w 5871"/>
                <a:gd name="T81" fmla="*/ 2147483646 h 5585"/>
                <a:gd name="T82" fmla="*/ 2147483646 w 5871"/>
                <a:gd name="T83" fmla="*/ 2147483646 h 5585"/>
                <a:gd name="T84" fmla="*/ 2147483646 w 5871"/>
                <a:gd name="T85" fmla="*/ 2147483646 h 5585"/>
                <a:gd name="T86" fmla="*/ 2147483646 w 5871"/>
                <a:gd name="T87" fmla="*/ 2147483646 h 5585"/>
                <a:gd name="T88" fmla="*/ 2147483646 w 5871"/>
                <a:gd name="T89" fmla="*/ 2147483646 h 5585"/>
                <a:gd name="T90" fmla="*/ 2147483646 w 5871"/>
                <a:gd name="T91" fmla="*/ 2147483646 h 5585"/>
                <a:gd name="T92" fmla="*/ 2147483646 w 5871"/>
                <a:gd name="T93" fmla="*/ 2147483646 h 5585"/>
                <a:gd name="T94" fmla="*/ 2147483646 w 5871"/>
                <a:gd name="T95" fmla="*/ 2147483646 h 5585"/>
                <a:gd name="T96" fmla="*/ 2147483646 w 5871"/>
                <a:gd name="T97" fmla="*/ 2147483646 h 5585"/>
                <a:gd name="T98" fmla="*/ 2147483646 w 5871"/>
                <a:gd name="T99" fmla="*/ 2147483646 h 5585"/>
                <a:gd name="T100" fmla="*/ 2147483646 w 5871"/>
                <a:gd name="T101" fmla="*/ 2147483646 h 5585"/>
                <a:gd name="T102" fmla="*/ 2147483646 w 5871"/>
                <a:gd name="T103" fmla="*/ 2147483646 h 5585"/>
                <a:gd name="T104" fmla="*/ 0 w 5871"/>
                <a:gd name="T105" fmla="*/ 2147483646 h 5585"/>
                <a:gd name="T106" fmla="*/ 2147483646 w 5871"/>
                <a:gd name="T107" fmla="*/ 0 h 5585"/>
                <a:gd name="T108" fmla="*/ 2147483646 w 5871"/>
                <a:gd name="T109" fmla="*/ 2147483646 h 5585"/>
                <a:gd name="T110" fmla="*/ 2147483646 w 5871"/>
                <a:gd name="T111" fmla="*/ 2147483646 h 558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5871" h="5585">
                  <a:moveTo>
                    <a:pt x="774" y="374"/>
                  </a:moveTo>
                  <a:lnTo>
                    <a:pt x="774" y="1910"/>
                  </a:lnTo>
                  <a:lnTo>
                    <a:pt x="5107" y="1910"/>
                  </a:lnTo>
                  <a:lnTo>
                    <a:pt x="5107" y="374"/>
                  </a:lnTo>
                  <a:lnTo>
                    <a:pt x="774" y="374"/>
                  </a:lnTo>
                  <a:close/>
                  <a:moveTo>
                    <a:pt x="1597" y="3265"/>
                  </a:moveTo>
                  <a:lnTo>
                    <a:pt x="1597" y="3265"/>
                  </a:lnTo>
                  <a:lnTo>
                    <a:pt x="1591" y="3265"/>
                  </a:lnTo>
                  <a:lnTo>
                    <a:pt x="1587" y="3265"/>
                  </a:lnTo>
                  <a:lnTo>
                    <a:pt x="1586" y="3265"/>
                  </a:lnTo>
                  <a:lnTo>
                    <a:pt x="1581" y="3265"/>
                  </a:lnTo>
                  <a:lnTo>
                    <a:pt x="1576" y="3265"/>
                  </a:lnTo>
                  <a:lnTo>
                    <a:pt x="1571" y="3265"/>
                  </a:lnTo>
                  <a:lnTo>
                    <a:pt x="1570" y="3265"/>
                  </a:lnTo>
                  <a:lnTo>
                    <a:pt x="1566" y="3265"/>
                  </a:lnTo>
                  <a:lnTo>
                    <a:pt x="1560" y="3265"/>
                  </a:lnTo>
                  <a:lnTo>
                    <a:pt x="1555" y="3265"/>
                  </a:lnTo>
                  <a:lnTo>
                    <a:pt x="1550" y="3265"/>
                  </a:lnTo>
                  <a:lnTo>
                    <a:pt x="1545" y="3265"/>
                  </a:lnTo>
                  <a:lnTo>
                    <a:pt x="1540" y="3265"/>
                  </a:lnTo>
                  <a:lnTo>
                    <a:pt x="1539" y="3265"/>
                  </a:lnTo>
                  <a:lnTo>
                    <a:pt x="1535" y="3265"/>
                  </a:lnTo>
                  <a:lnTo>
                    <a:pt x="1529" y="3265"/>
                  </a:lnTo>
                  <a:lnTo>
                    <a:pt x="1525" y="3265"/>
                  </a:lnTo>
                  <a:lnTo>
                    <a:pt x="1524" y="3265"/>
                  </a:lnTo>
                  <a:lnTo>
                    <a:pt x="1519" y="3265"/>
                  </a:lnTo>
                  <a:lnTo>
                    <a:pt x="1514" y="3265"/>
                  </a:lnTo>
                  <a:lnTo>
                    <a:pt x="1509" y="3265"/>
                  </a:lnTo>
                  <a:lnTo>
                    <a:pt x="1508" y="3265"/>
                  </a:lnTo>
                  <a:lnTo>
                    <a:pt x="1504" y="3265"/>
                  </a:lnTo>
                  <a:lnTo>
                    <a:pt x="1498" y="3265"/>
                  </a:lnTo>
                  <a:lnTo>
                    <a:pt x="1494" y="3265"/>
                  </a:lnTo>
                  <a:lnTo>
                    <a:pt x="1493" y="3265"/>
                  </a:lnTo>
                  <a:lnTo>
                    <a:pt x="1488" y="3265"/>
                  </a:lnTo>
                  <a:lnTo>
                    <a:pt x="1483" y="3265"/>
                  </a:lnTo>
                  <a:lnTo>
                    <a:pt x="1478" y="3265"/>
                  </a:lnTo>
                  <a:lnTo>
                    <a:pt x="1477" y="3265"/>
                  </a:lnTo>
                  <a:lnTo>
                    <a:pt x="1473" y="3265"/>
                  </a:lnTo>
                  <a:lnTo>
                    <a:pt x="1467" y="3265"/>
                  </a:lnTo>
                  <a:lnTo>
                    <a:pt x="1463" y="3265"/>
                  </a:lnTo>
                  <a:lnTo>
                    <a:pt x="1462" y="3265"/>
                  </a:lnTo>
                  <a:lnTo>
                    <a:pt x="1457" y="3265"/>
                  </a:lnTo>
                  <a:lnTo>
                    <a:pt x="1452" y="3265"/>
                  </a:lnTo>
                  <a:lnTo>
                    <a:pt x="1446" y="3265"/>
                  </a:lnTo>
                  <a:lnTo>
                    <a:pt x="1442" y="3265"/>
                  </a:lnTo>
                  <a:lnTo>
                    <a:pt x="1266" y="3265"/>
                  </a:lnTo>
                  <a:lnTo>
                    <a:pt x="1345" y="3830"/>
                  </a:lnTo>
                  <a:lnTo>
                    <a:pt x="1294" y="3911"/>
                  </a:lnTo>
                  <a:lnTo>
                    <a:pt x="1345" y="3977"/>
                  </a:lnTo>
                  <a:lnTo>
                    <a:pt x="1117" y="4116"/>
                  </a:lnTo>
                  <a:lnTo>
                    <a:pt x="1112" y="4144"/>
                  </a:lnTo>
                  <a:lnTo>
                    <a:pt x="1106" y="4173"/>
                  </a:lnTo>
                  <a:lnTo>
                    <a:pt x="1103" y="4201"/>
                  </a:lnTo>
                  <a:lnTo>
                    <a:pt x="1099" y="4228"/>
                  </a:lnTo>
                  <a:lnTo>
                    <a:pt x="1097" y="4255"/>
                  </a:lnTo>
                  <a:lnTo>
                    <a:pt x="1096" y="4281"/>
                  </a:lnTo>
                  <a:lnTo>
                    <a:pt x="1096" y="4308"/>
                  </a:lnTo>
                  <a:lnTo>
                    <a:pt x="1096" y="4333"/>
                  </a:lnTo>
                  <a:lnTo>
                    <a:pt x="1097" y="4359"/>
                  </a:lnTo>
                  <a:lnTo>
                    <a:pt x="1098" y="4383"/>
                  </a:lnTo>
                  <a:lnTo>
                    <a:pt x="1100" y="4407"/>
                  </a:lnTo>
                  <a:lnTo>
                    <a:pt x="1104" y="4432"/>
                  </a:lnTo>
                  <a:lnTo>
                    <a:pt x="1112" y="4478"/>
                  </a:lnTo>
                  <a:lnTo>
                    <a:pt x="1121" y="4523"/>
                  </a:lnTo>
                  <a:lnTo>
                    <a:pt x="1133" y="4568"/>
                  </a:lnTo>
                  <a:lnTo>
                    <a:pt x="1147" y="4611"/>
                  </a:lnTo>
                  <a:lnTo>
                    <a:pt x="1162" y="4653"/>
                  </a:lnTo>
                  <a:lnTo>
                    <a:pt x="1179" y="4694"/>
                  </a:lnTo>
                  <a:lnTo>
                    <a:pt x="1198" y="4733"/>
                  </a:lnTo>
                  <a:lnTo>
                    <a:pt x="1218" y="4772"/>
                  </a:lnTo>
                  <a:lnTo>
                    <a:pt x="1238" y="4812"/>
                  </a:lnTo>
                  <a:lnTo>
                    <a:pt x="1259" y="4849"/>
                  </a:lnTo>
                  <a:lnTo>
                    <a:pt x="774" y="4849"/>
                  </a:lnTo>
                  <a:lnTo>
                    <a:pt x="774" y="2135"/>
                  </a:lnTo>
                  <a:lnTo>
                    <a:pt x="2185" y="2135"/>
                  </a:lnTo>
                  <a:lnTo>
                    <a:pt x="2185" y="4849"/>
                  </a:lnTo>
                  <a:lnTo>
                    <a:pt x="1780" y="4849"/>
                  </a:lnTo>
                  <a:lnTo>
                    <a:pt x="1801" y="4812"/>
                  </a:lnTo>
                  <a:lnTo>
                    <a:pt x="1821" y="4772"/>
                  </a:lnTo>
                  <a:lnTo>
                    <a:pt x="1841" y="4733"/>
                  </a:lnTo>
                  <a:lnTo>
                    <a:pt x="1859" y="4694"/>
                  </a:lnTo>
                  <a:lnTo>
                    <a:pt x="1876" y="4653"/>
                  </a:lnTo>
                  <a:lnTo>
                    <a:pt x="1892" y="4611"/>
                  </a:lnTo>
                  <a:lnTo>
                    <a:pt x="1905" y="4568"/>
                  </a:lnTo>
                  <a:lnTo>
                    <a:pt x="1917" y="4523"/>
                  </a:lnTo>
                  <a:lnTo>
                    <a:pt x="1927" y="4478"/>
                  </a:lnTo>
                  <a:lnTo>
                    <a:pt x="1935" y="4432"/>
                  </a:lnTo>
                  <a:lnTo>
                    <a:pt x="1938" y="4407"/>
                  </a:lnTo>
                  <a:lnTo>
                    <a:pt x="1941" y="4383"/>
                  </a:lnTo>
                  <a:lnTo>
                    <a:pt x="1942" y="4359"/>
                  </a:lnTo>
                  <a:lnTo>
                    <a:pt x="1943" y="4333"/>
                  </a:lnTo>
                  <a:lnTo>
                    <a:pt x="1943" y="4308"/>
                  </a:lnTo>
                  <a:lnTo>
                    <a:pt x="1942" y="4281"/>
                  </a:lnTo>
                  <a:lnTo>
                    <a:pt x="1941" y="4255"/>
                  </a:lnTo>
                  <a:lnTo>
                    <a:pt x="1938" y="4228"/>
                  </a:lnTo>
                  <a:lnTo>
                    <a:pt x="1936" y="4201"/>
                  </a:lnTo>
                  <a:lnTo>
                    <a:pt x="1932" y="4173"/>
                  </a:lnTo>
                  <a:lnTo>
                    <a:pt x="1927" y="4144"/>
                  </a:lnTo>
                  <a:lnTo>
                    <a:pt x="1922" y="4116"/>
                  </a:lnTo>
                  <a:lnTo>
                    <a:pt x="1694" y="3977"/>
                  </a:lnTo>
                  <a:lnTo>
                    <a:pt x="1745" y="3911"/>
                  </a:lnTo>
                  <a:lnTo>
                    <a:pt x="1694" y="3830"/>
                  </a:lnTo>
                  <a:lnTo>
                    <a:pt x="1771" y="3265"/>
                  </a:lnTo>
                  <a:lnTo>
                    <a:pt x="1597" y="3265"/>
                  </a:lnTo>
                  <a:close/>
                  <a:moveTo>
                    <a:pt x="4819" y="863"/>
                  </a:moveTo>
                  <a:lnTo>
                    <a:pt x="4819" y="1057"/>
                  </a:lnTo>
                  <a:lnTo>
                    <a:pt x="3585" y="1057"/>
                  </a:lnTo>
                  <a:lnTo>
                    <a:pt x="3585" y="863"/>
                  </a:lnTo>
                  <a:lnTo>
                    <a:pt x="4819" y="863"/>
                  </a:lnTo>
                  <a:close/>
                  <a:moveTo>
                    <a:pt x="5002" y="1108"/>
                  </a:moveTo>
                  <a:lnTo>
                    <a:pt x="5002" y="1379"/>
                  </a:lnTo>
                  <a:lnTo>
                    <a:pt x="3769" y="1379"/>
                  </a:lnTo>
                  <a:lnTo>
                    <a:pt x="3769" y="1108"/>
                  </a:lnTo>
                  <a:lnTo>
                    <a:pt x="5002" y="1108"/>
                  </a:lnTo>
                  <a:close/>
                  <a:moveTo>
                    <a:pt x="4891" y="1429"/>
                  </a:moveTo>
                  <a:lnTo>
                    <a:pt x="4891" y="1623"/>
                  </a:lnTo>
                  <a:lnTo>
                    <a:pt x="3657" y="1623"/>
                  </a:lnTo>
                  <a:lnTo>
                    <a:pt x="3657" y="1429"/>
                  </a:lnTo>
                  <a:lnTo>
                    <a:pt x="4891" y="1429"/>
                  </a:lnTo>
                  <a:close/>
                  <a:moveTo>
                    <a:pt x="4977" y="1659"/>
                  </a:moveTo>
                  <a:lnTo>
                    <a:pt x="4977" y="1853"/>
                  </a:lnTo>
                  <a:lnTo>
                    <a:pt x="3743" y="1853"/>
                  </a:lnTo>
                  <a:lnTo>
                    <a:pt x="3743" y="1659"/>
                  </a:lnTo>
                  <a:lnTo>
                    <a:pt x="4977" y="1659"/>
                  </a:lnTo>
                  <a:close/>
                  <a:moveTo>
                    <a:pt x="1643" y="596"/>
                  </a:moveTo>
                  <a:lnTo>
                    <a:pt x="1833" y="561"/>
                  </a:lnTo>
                  <a:lnTo>
                    <a:pt x="2061" y="1773"/>
                  </a:lnTo>
                  <a:lnTo>
                    <a:pt x="1871" y="1809"/>
                  </a:lnTo>
                  <a:lnTo>
                    <a:pt x="1643" y="596"/>
                  </a:lnTo>
                  <a:close/>
                  <a:moveTo>
                    <a:pt x="1388" y="596"/>
                  </a:moveTo>
                  <a:lnTo>
                    <a:pt x="1579" y="561"/>
                  </a:lnTo>
                  <a:lnTo>
                    <a:pt x="1807" y="1773"/>
                  </a:lnTo>
                  <a:lnTo>
                    <a:pt x="1616" y="1809"/>
                  </a:lnTo>
                  <a:lnTo>
                    <a:pt x="1388" y="596"/>
                  </a:lnTo>
                  <a:close/>
                  <a:moveTo>
                    <a:pt x="1134" y="596"/>
                  </a:moveTo>
                  <a:lnTo>
                    <a:pt x="1324" y="561"/>
                  </a:lnTo>
                  <a:lnTo>
                    <a:pt x="1551" y="1773"/>
                  </a:lnTo>
                  <a:lnTo>
                    <a:pt x="1361" y="1809"/>
                  </a:lnTo>
                  <a:lnTo>
                    <a:pt x="1134" y="596"/>
                  </a:lnTo>
                  <a:close/>
                  <a:moveTo>
                    <a:pt x="884" y="568"/>
                  </a:moveTo>
                  <a:lnTo>
                    <a:pt x="1077" y="568"/>
                  </a:lnTo>
                  <a:lnTo>
                    <a:pt x="1077" y="1802"/>
                  </a:lnTo>
                  <a:lnTo>
                    <a:pt x="884" y="1802"/>
                  </a:lnTo>
                  <a:lnTo>
                    <a:pt x="884" y="568"/>
                  </a:lnTo>
                  <a:close/>
                  <a:moveTo>
                    <a:pt x="3540" y="2418"/>
                  </a:moveTo>
                  <a:lnTo>
                    <a:pt x="3807" y="2354"/>
                  </a:lnTo>
                  <a:lnTo>
                    <a:pt x="4033" y="3306"/>
                  </a:lnTo>
                  <a:lnTo>
                    <a:pt x="3765" y="3369"/>
                  </a:lnTo>
                  <a:lnTo>
                    <a:pt x="3540" y="2418"/>
                  </a:lnTo>
                  <a:close/>
                  <a:moveTo>
                    <a:pt x="3622" y="2531"/>
                  </a:moveTo>
                  <a:lnTo>
                    <a:pt x="3639" y="2606"/>
                  </a:lnTo>
                  <a:lnTo>
                    <a:pt x="3791" y="2570"/>
                  </a:lnTo>
                  <a:lnTo>
                    <a:pt x="3773" y="2496"/>
                  </a:lnTo>
                  <a:lnTo>
                    <a:pt x="3622" y="2531"/>
                  </a:lnTo>
                  <a:close/>
                  <a:moveTo>
                    <a:pt x="3739" y="3028"/>
                  </a:moveTo>
                  <a:lnTo>
                    <a:pt x="3776" y="3184"/>
                  </a:lnTo>
                  <a:lnTo>
                    <a:pt x="3928" y="3148"/>
                  </a:lnTo>
                  <a:lnTo>
                    <a:pt x="3890" y="2991"/>
                  </a:lnTo>
                  <a:lnTo>
                    <a:pt x="3739" y="3028"/>
                  </a:lnTo>
                  <a:close/>
                  <a:moveTo>
                    <a:pt x="3193" y="2418"/>
                  </a:moveTo>
                  <a:lnTo>
                    <a:pt x="3418" y="3369"/>
                  </a:lnTo>
                  <a:lnTo>
                    <a:pt x="3687" y="3306"/>
                  </a:lnTo>
                  <a:lnTo>
                    <a:pt x="3461" y="2354"/>
                  </a:lnTo>
                  <a:lnTo>
                    <a:pt x="3193" y="2418"/>
                  </a:lnTo>
                  <a:close/>
                  <a:moveTo>
                    <a:pt x="3276" y="2531"/>
                  </a:moveTo>
                  <a:lnTo>
                    <a:pt x="3426" y="2496"/>
                  </a:lnTo>
                  <a:lnTo>
                    <a:pt x="3444" y="2570"/>
                  </a:lnTo>
                  <a:lnTo>
                    <a:pt x="3292" y="2606"/>
                  </a:lnTo>
                  <a:lnTo>
                    <a:pt x="3276" y="2531"/>
                  </a:lnTo>
                  <a:close/>
                  <a:moveTo>
                    <a:pt x="3393" y="3028"/>
                  </a:moveTo>
                  <a:lnTo>
                    <a:pt x="3429" y="3184"/>
                  </a:lnTo>
                  <a:lnTo>
                    <a:pt x="3581" y="3148"/>
                  </a:lnTo>
                  <a:lnTo>
                    <a:pt x="3544" y="2991"/>
                  </a:lnTo>
                  <a:lnTo>
                    <a:pt x="3393" y="3028"/>
                  </a:lnTo>
                  <a:close/>
                  <a:moveTo>
                    <a:pt x="2841" y="2418"/>
                  </a:moveTo>
                  <a:lnTo>
                    <a:pt x="3109" y="2354"/>
                  </a:lnTo>
                  <a:lnTo>
                    <a:pt x="3335" y="3306"/>
                  </a:lnTo>
                  <a:lnTo>
                    <a:pt x="3067" y="3369"/>
                  </a:lnTo>
                  <a:lnTo>
                    <a:pt x="2841" y="2418"/>
                  </a:lnTo>
                  <a:close/>
                  <a:moveTo>
                    <a:pt x="2923" y="2531"/>
                  </a:moveTo>
                  <a:lnTo>
                    <a:pt x="2941" y="2606"/>
                  </a:lnTo>
                  <a:lnTo>
                    <a:pt x="3092" y="2570"/>
                  </a:lnTo>
                  <a:lnTo>
                    <a:pt x="3075" y="2496"/>
                  </a:lnTo>
                  <a:lnTo>
                    <a:pt x="2923" y="2531"/>
                  </a:lnTo>
                  <a:close/>
                  <a:moveTo>
                    <a:pt x="3041" y="3028"/>
                  </a:moveTo>
                  <a:lnTo>
                    <a:pt x="3192" y="2991"/>
                  </a:lnTo>
                  <a:lnTo>
                    <a:pt x="3229" y="3148"/>
                  </a:lnTo>
                  <a:lnTo>
                    <a:pt x="3078" y="3184"/>
                  </a:lnTo>
                  <a:lnTo>
                    <a:pt x="3041" y="3028"/>
                  </a:lnTo>
                  <a:close/>
                  <a:moveTo>
                    <a:pt x="2553" y="2372"/>
                  </a:moveTo>
                  <a:lnTo>
                    <a:pt x="2828" y="2372"/>
                  </a:lnTo>
                  <a:lnTo>
                    <a:pt x="2828" y="3352"/>
                  </a:lnTo>
                  <a:lnTo>
                    <a:pt x="2553" y="3352"/>
                  </a:lnTo>
                  <a:lnTo>
                    <a:pt x="2553" y="2372"/>
                  </a:lnTo>
                  <a:close/>
                  <a:moveTo>
                    <a:pt x="2606" y="2503"/>
                  </a:moveTo>
                  <a:lnTo>
                    <a:pt x="2606" y="2579"/>
                  </a:lnTo>
                  <a:lnTo>
                    <a:pt x="2762" y="2579"/>
                  </a:lnTo>
                  <a:lnTo>
                    <a:pt x="2762" y="2503"/>
                  </a:lnTo>
                  <a:lnTo>
                    <a:pt x="2606" y="2503"/>
                  </a:lnTo>
                  <a:close/>
                  <a:moveTo>
                    <a:pt x="2606" y="3012"/>
                  </a:moveTo>
                  <a:lnTo>
                    <a:pt x="2606" y="3173"/>
                  </a:lnTo>
                  <a:lnTo>
                    <a:pt x="2762" y="3173"/>
                  </a:lnTo>
                  <a:lnTo>
                    <a:pt x="2762" y="3012"/>
                  </a:lnTo>
                  <a:lnTo>
                    <a:pt x="2606" y="3012"/>
                  </a:lnTo>
                  <a:close/>
                  <a:moveTo>
                    <a:pt x="5555" y="151"/>
                  </a:moveTo>
                  <a:lnTo>
                    <a:pt x="5555" y="374"/>
                  </a:lnTo>
                  <a:lnTo>
                    <a:pt x="5555" y="4849"/>
                  </a:lnTo>
                  <a:lnTo>
                    <a:pt x="5871" y="4849"/>
                  </a:lnTo>
                  <a:lnTo>
                    <a:pt x="5871" y="5585"/>
                  </a:lnTo>
                  <a:lnTo>
                    <a:pt x="0" y="5585"/>
                  </a:lnTo>
                  <a:lnTo>
                    <a:pt x="0" y="4849"/>
                  </a:lnTo>
                  <a:lnTo>
                    <a:pt x="326" y="4849"/>
                  </a:lnTo>
                  <a:lnTo>
                    <a:pt x="326" y="374"/>
                  </a:lnTo>
                  <a:lnTo>
                    <a:pt x="326" y="151"/>
                  </a:lnTo>
                  <a:lnTo>
                    <a:pt x="326" y="0"/>
                  </a:lnTo>
                  <a:lnTo>
                    <a:pt x="5555" y="0"/>
                  </a:lnTo>
                  <a:lnTo>
                    <a:pt x="5555" y="151"/>
                  </a:lnTo>
                  <a:close/>
                  <a:moveTo>
                    <a:pt x="2409" y="2135"/>
                  </a:moveTo>
                  <a:lnTo>
                    <a:pt x="2409" y="3385"/>
                  </a:lnTo>
                  <a:lnTo>
                    <a:pt x="5107" y="3385"/>
                  </a:lnTo>
                  <a:lnTo>
                    <a:pt x="5107" y="2135"/>
                  </a:lnTo>
                  <a:lnTo>
                    <a:pt x="2409" y="2135"/>
                  </a:lnTo>
                  <a:close/>
                  <a:moveTo>
                    <a:pt x="2409" y="3609"/>
                  </a:moveTo>
                  <a:lnTo>
                    <a:pt x="2409" y="4849"/>
                  </a:lnTo>
                  <a:lnTo>
                    <a:pt x="5107" y="4849"/>
                  </a:lnTo>
                  <a:lnTo>
                    <a:pt x="5107" y="3609"/>
                  </a:lnTo>
                  <a:lnTo>
                    <a:pt x="2409" y="36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</p:grpSp>
      <p:grpSp>
        <p:nvGrpSpPr>
          <p:cNvPr id="17" name="iṩľïḋê"/>
          <p:cNvGrpSpPr/>
          <p:nvPr/>
        </p:nvGrpSpPr>
        <p:grpSpPr>
          <a:xfrm>
            <a:off x="1028065" y="4870450"/>
            <a:ext cx="2482215" cy="800100"/>
            <a:chOff x="1428198" y="2129932"/>
            <a:chExt cx="2628292" cy="800219"/>
          </a:xfrm>
        </p:grpSpPr>
        <p:sp>
          <p:nvSpPr>
            <p:cNvPr id="28" name="îŝļîďê"/>
            <p:cNvSpPr txBox="1"/>
            <p:nvPr/>
          </p:nvSpPr>
          <p:spPr>
            <a:xfrm>
              <a:off x="1837712" y="2129932"/>
              <a:ext cx="1827676" cy="338455"/>
            </a:xfrm>
            <a:prstGeom prst="rect">
              <a:avLst/>
            </a:prstGeom>
            <a:noFill/>
          </p:spPr>
          <p:txBody>
            <a:bodyPr wrap="square" lIns="91440" tIns="45720" rIns="91440" bIns="45720" anchor="b" anchorCtr="1"/>
            <a:lstStyle/>
            <a:p>
              <a:pPr algn="ctr" defTabSz="1097280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输入标题文本</a:t>
              </a:r>
            </a:p>
          </p:txBody>
        </p:sp>
        <p:sp>
          <p:nvSpPr>
            <p:cNvPr id="29" name="iṥḻïďe"/>
            <p:cNvSpPr txBox="1"/>
            <p:nvPr/>
          </p:nvSpPr>
          <p:spPr>
            <a:xfrm>
              <a:off x="1428198" y="2468486"/>
              <a:ext cx="2628292" cy="461665"/>
            </a:xfrm>
            <a:prstGeom prst="rect">
              <a:avLst/>
            </a:prstGeom>
            <a:noFill/>
          </p:spPr>
          <p:txBody>
            <a:bodyPr wrap="square" lIns="91440" tIns="45720" rIns="91440" bIns="45720" anchor="t" anchorCtr="1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输入标题文本</a:t>
              </a:r>
            </a:p>
          </p:txBody>
        </p:sp>
      </p:grpSp>
      <p:grpSp>
        <p:nvGrpSpPr>
          <p:cNvPr id="18" name="îšḻíḋè"/>
          <p:cNvGrpSpPr/>
          <p:nvPr/>
        </p:nvGrpSpPr>
        <p:grpSpPr>
          <a:xfrm>
            <a:off x="3552825" y="4870450"/>
            <a:ext cx="2482215" cy="800100"/>
            <a:chOff x="1343472" y="2129932"/>
            <a:chExt cx="2628292" cy="800219"/>
          </a:xfrm>
        </p:grpSpPr>
        <p:sp>
          <p:nvSpPr>
            <p:cNvPr id="26" name="îŝľíḍè"/>
            <p:cNvSpPr txBox="1"/>
            <p:nvPr/>
          </p:nvSpPr>
          <p:spPr>
            <a:xfrm>
              <a:off x="1637325" y="2129932"/>
              <a:ext cx="1954766" cy="338455"/>
            </a:xfrm>
            <a:prstGeom prst="rect">
              <a:avLst/>
            </a:prstGeom>
            <a:noFill/>
          </p:spPr>
          <p:txBody>
            <a:bodyPr wrap="square" lIns="91440" tIns="45720" rIns="91440" bIns="45720" anchor="b" anchorCtr="1">
              <a:noAutofit/>
            </a:bodyPr>
            <a:lstStyle/>
            <a:p>
              <a:pPr algn="ctr"/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输入标题文本</a:t>
              </a:r>
            </a:p>
          </p:txBody>
        </p:sp>
        <p:sp>
          <p:nvSpPr>
            <p:cNvPr id="27" name="i$ļiḍê"/>
            <p:cNvSpPr txBox="1"/>
            <p:nvPr/>
          </p:nvSpPr>
          <p:spPr>
            <a:xfrm>
              <a:off x="1343472" y="2468486"/>
              <a:ext cx="2628292" cy="461665"/>
            </a:xfrm>
            <a:prstGeom prst="rect">
              <a:avLst/>
            </a:prstGeom>
            <a:noFill/>
          </p:spPr>
          <p:txBody>
            <a:bodyPr wrap="square" lIns="91440" tIns="45720" rIns="91440" bIns="45720" anchor="t" anchorCtr="1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输入标题文本</a:t>
              </a:r>
            </a:p>
          </p:txBody>
        </p:sp>
      </p:grpSp>
      <p:grpSp>
        <p:nvGrpSpPr>
          <p:cNvPr id="19" name="ïŝḻiḋe"/>
          <p:cNvGrpSpPr/>
          <p:nvPr/>
        </p:nvGrpSpPr>
        <p:grpSpPr>
          <a:xfrm>
            <a:off x="6304915" y="4870450"/>
            <a:ext cx="2482215" cy="800100"/>
            <a:chOff x="1498803" y="2129932"/>
            <a:chExt cx="2628292" cy="800219"/>
          </a:xfrm>
        </p:grpSpPr>
        <p:sp>
          <p:nvSpPr>
            <p:cNvPr id="24" name="íş1íḑé"/>
            <p:cNvSpPr txBox="1"/>
            <p:nvPr/>
          </p:nvSpPr>
          <p:spPr>
            <a:xfrm>
              <a:off x="1894196" y="2129932"/>
              <a:ext cx="1827676" cy="338455"/>
            </a:xfrm>
            <a:prstGeom prst="rect">
              <a:avLst/>
            </a:prstGeom>
            <a:noFill/>
          </p:spPr>
          <p:txBody>
            <a:bodyPr wrap="square" lIns="91440" tIns="45720" rIns="91440" bIns="45720" anchor="b" anchorCtr="1">
              <a:noAutofit/>
            </a:bodyPr>
            <a:lstStyle/>
            <a:p>
              <a:pPr>
                <a:spcBef>
                  <a:spcPct val="0"/>
                </a:spcBef>
              </a:pP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输入标题文本</a:t>
              </a:r>
            </a:p>
          </p:txBody>
        </p:sp>
        <p:sp>
          <p:nvSpPr>
            <p:cNvPr id="25" name="îṣ1ïďè"/>
            <p:cNvSpPr txBox="1"/>
            <p:nvPr/>
          </p:nvSpPr>
          <p:spPr>
            <a:xfrm>
              <a:off x="1498803" y="2468486"/>
              <a:ext cx="2628292" cy="461665"/>
            </a:xfrm>
            <a:prstGeom prst="rect">
              <a:avLst/>
            </a:prstGeom>
            <a:noFill/>
          </p:spPr>
          <p:txBody>
            <a:bodyPr wrap="square" lIns="91440" tIns="45720" rIns="91440" bIns="45720" anchor="t" anchorCtr="1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输入标题文本</a:t>
              </a:r>
            </a:p>
          </p:txBody>
        </p:sp>
      </p:grpSp>
      <p:grpSp>
        <p:nvGrpSpPr>
          <p:cNvPr id="20" name="iṩ1iḋé"/>
          <p:cNvGrpSpPr/>
          <p:nvPr/>
        </p:nvGrpSpPr>
        <p:grpSpPr>
          <a:xfrm>
            <a:off x="8923020" y="4870450"/>
            <a:ext cx="2482215" cy="800100"/>
            <a:chOff x="1512924" y="2129932"/>
            <a:chExt cx="2628292" cy="800219"/>
          </a:xfrm>
        </p:grpSpPr>
        <p:sp>
          <p:nvSpPr>
            <p:cNvPr id="22" name="iślîdè"/>
            <p:cNvSpPr txBox="1"/>
            <p:nvPr/>
          </p:nvSpPr>
          <p:spPr>
            <a:xfrm>
              <a:off x="1738865" y="2129932"/>
              <a:ext cx="2063700" cy="338455"/>
            </a:xfrm>
            <a:prstGeom prst="rect">
              <a:avLst/>
            </a:prstGeom>
            <a:noFill/>
          </p:spPr>
          <p:txBody>
            <a:bodyPr wrap="square" lIns="91440" tIns="45720" rIns="91440" bIns="45720" anchor="b" anchorCtr="1">
              <a:noAutofit/>
            </a:bodyPr>
            <a:lstStyle/>
            <a:p>
              <a:pPr>
                <a:spcBef>
                  <a:spcPct val="0"/>
                </a:spcBef>
              </a:pP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输入标题文本</a:t>
              </a:r>
            </a:p>
          </p:txBody>
        </p:sp>
        <p:sp>
          <p:nvSpPr>
            <p:cNvPr id="23" name="ïṧlîḓe"/>
            <p:cNvSpPr txBox="1"/>
            <p:nvPr/>
          </p:nvSpPr>
          <p:spPr>
            <a:xfrm>
              <a:off x="1512924" y="2468486"/>
              <a:ext cx="2628292" cy="461665"/>
            </a:xfrm>
            <a:prstGeom prst="rect">
              <a:avLst/>
            </a:prstGeom>
            <a:noFill/>
          </p:spPr>
          <p:txBody>
            <a:bodyPr wrap="square" lIns="91440" tIns="45720" rIns="91440" bIns="45720" anchor="t" anchorCtr="1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输入标题文本</a:t>
              </a:r>
            </a:p>
          </p:txBody>
        </p:sp>
      </p:grpSp>
      <p:sp>
        <p:nvSpPr>
          <p:cNvPr id="21" name="ïS1îďè"/>
          <p:cNvSpPr/>
          <p:nvPr/>
        </p:nvSpPr>
        <p:spPr>
          <a:xfrm>
            <a:off x="5012690" y="1176655"/>
            <a:ext cx="2167890" cy="815975"/>
          </a:xfrm>
          <a:prstGeom prst="rect">
            <a:avLst/>
          </a:prstGeom>
        </p:spPr>
        <p:txBody>
          <a:bodyPr wrap="square" lIns="91440" tIns="45720" rIns="91440" bIns="45720">
            <a:normAutofit fontScale="85000" lnSpcReduction="20000"/>
          </a:bodyPr>
          <a:lstStyle/>
          <a:p>
            <a:pPr lvl="0" algn="ctr"/>
            <a:r>
              <a:rPr lang="zh-CN" altLang="en-US" sz="3200" b="1" dirty="0">
                <a:solidFill>
                  <a:schemeClr val="bg1">
                    <a:lumMod val="50000"/>
                  </a:schemeClr>
                </a:solidFill>
              </a:rPr>
              <a:t>目录</a:t>
            </a:r>
            <a:br>
              <a:rPr lang="zh-CN" altLang="en-US" sz="3200" b="1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altLang="zh-CN" sz="3200" b="1" dirty="0">
                <a:solidFill>
                  <a:schemeClr val="bg1">
                    <a:lumMod val="50000"/>
                  </a:schemeClr>
                </a:solidFill>
              </a:rPr>
              <a:t>CONTENT</a:t>
            </a:r>
          </a:p>
        </p:txBody>
      </p:sp>
      <p:pic>
        <p:nvPicPr>
          <p:cNvPr id="38" name="图片 37" descr="版本1-logo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18520" y="-134620"/>
            <a:ext cx="991870" cy="9925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图片 37" descr="版本1-logo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18520" y="-134620"/>
            <a:ext cx="991870" cy="992505"/>
          </a:xfrm>
          <a:prstGeom prst="rect">
            <a:avLst/>
          </a:prstGeom>
        </p:spPr>
      </p:pic>
      <p:grpSp>
        <p:nvGrpSpPr>
          <p:cNvPr id="39" name="组合 38"/>
          <p:cNvGrpSpPr/>
          <p:nvPr userDrawn="1"/>
        </p:nvGrpSpPr>
        <p:grpSpPr>
          <a:xfrm>
            <a:off x="-414029" y="-419099"/>
            <a:ext cx="2497687" cy="2031999"/>
            <a:chOff x="-11738" y="-249809"/>
            <a:chExt cx="2308468" cy="2324100"/>
          </a:xfrm>
        </p:grpSpPr>
        <p:sp>
          <p:nvSpPr>
            <p:cNvPr id="40" name="任意多边形: 形状 149">
              <a:extLst>
                <a:ext uri="{FF2B5EF4-FFF2-40B4-BE49-F238E27FC236}">
                  <a16:creationId xmlns:a16="http://schemas.microsoft.com/office/drawing/2014/main" xmlns="" id="{C2657EB6-A3FF-475A-97C5-FD0A020067FD}"/>
                </a:ext>
              </a:extLst>
            </p:cNvPr>
            <p:cNvSpPr/>
            <p:nvPr/>
          </p:nvSpPr>
          <p:spPr>
            <a:xfrm>
              <a:off x="474998" y="-249809"/>
              <a:ext cx="1306656" cy="2324100"/>
            </a:xfrm>
            <a:custGeom>
              <a:avLst/>
              <a:gdLst>
                <a:gd name="connsiteX0" fmla="*/ 1672418 w 1932716"/>
                <a:gd name="connsiteY0" fmla="*/ 0 h 3437648"/>
                <a:gd name="connsiteX1" fmla="*/ 1932716 w 1932716"/>
                <a:gd name="connsiteY1" fmla="*/ 0 h 3437648"/>
                <a:gd name="connsiteX2" fmla="*/ 260298 w 1932716"/>
                <a:gd name="connsiteY2" fmla="*/ 3437648 h 3437648"/>
                <a:gd name="connsiteX3" fmla="*/ 0 w 1932716"/>
                <a:gd name="connsiteY3" fmla="*/ 3437648 h 3437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32716" h="3437648">
                  <a:moveTo>
                    <a:pt x="1672418" y="0"/>
                  </a:moveTo>
                  <a:lnTo>
                    <a:pt x="1932716" y="0"/>
                  </a:lnTo>
                  <a:lnTo>
                    <a:pt x="260298" y="3437648"/>
                  </a:lnTo>
                  <a:lnTo>
                    <a:pt x="0" y="3437648"/>
                  </a:lnTo>
                  <a:close/>
                </a:path>
              </a:pathLst>
            </a:custGeom>
            <a:solidFill>
              <a:srgbClr val="DB2E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1" name="任意多边形: 形状 150">
              <a:extLst>
                <a:ext uri="{FF2B5EF4-FFF2-40B4-BE49-F238E27FC236}">
                  <a16:creationId xmlns:a16="http://schemas.microsoft.com/office/drawing/2014/main" xmlns="" id="{FD49A76D-194B-4639-8405-42AB36A879AA}"/>
                </a:ext>
              </a:extLst>
            </p:cNvPr>
            <p:cNvSpPr/>
            <p:nvPr/>
          </p:nvSpPr>
          <p:spPr>
            <a:xfrm>
              <a:off x="732536" y="-249809"/>
              <a:ext cx="1306656" cy="2324100"/>
            </a:xfrm>
            <a:custGeom>
              <a:avLst/>
              <a:gdLst>
                <a:gd name="connsiteX0" fmla="*/ 1672418 w 1932716"/>
                <a:gd name="connsiteY0" fmla="*/ 0 h 3437648"/>
                <a:gd name="connsiteX1" fmla="*/ 1932716 w 1932716"/>
                <a:gd name="connsiteY1" fmla="*/ 0 h 3437648"/>
                <a:gd name="connsiteX2" fmla="*/ 260298 w 1932716"/>
                <a:gd name="connsiteY2" fmla="*/ 3437648 h 3437648"/>
                <a:gd name="connsiteX3" fmla="*/ 0 w 1932716"/>
                <a:gd name="connsiteY3" fmla="*/ 3437648 h 3437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32716" h="3437648">
                  <a:moveTo>
                    <a:pt x="1672418" y="0"/>
                  </a:moveTo>
                  <a:lnTo>
                    <a:pt x="1932716" y="0"/>
                  </a:lnTo>
                  <a:lnTo>
                    <a:pt x="260298" y="3437648"/>
                  </a:lnTo>
                  <a:lnTo>
                    <a:pt x="0" y="3437648"/>
                  </a:lnTo>
                  <a:close/>
                </a:path>
              </a:pathLst>
            </a:custGeom>
            <a:solidFill>
              <a:srgbClr val="DB2E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2" name="任意多边形: 形状 151">
              <a:extLst>
                <a:ext uri="{FF2B5EF4-FFF2-40B4-BE49-F238E27FC236}">
                  <a16:creationId xmlns:a16="http://schemas.microsoft.com/office/drawing/2014/main" xmlns="" id="{A274A550-CBAB-48D2-967C-470A6738926E}"/>
                </a:ext>
              </a:extLst>
            </p:cNvPr>
            <p:cNvSpPr/>
            <p:nvPr/>
          </p:nvSpPr>
          <p:spPr>
            <a:xfrm>
              <a:off x="990074" y="-249809"/>
              <a:ext cx="1306656" cy="2324100"/>
            </a:xfrm>
            <a:custGeom>
              <a:avLst/>
              <a:gdLst>
                <a:gd name="connsiteX0" fmla="*/ 1672418 w 1932716"/>
                <a:gd name="connsiteY0" fmla="*/ 0 h 3437648"/>
                <a:gd name="connsiteX1" fmla="*/ 1932716 w 1932716"/>
                <a:gd name="connsiteY1" fmla="*/ 0 h 3437648"/>
                <a:gd name="connsiteX2" fmla="*/ 260298 w 1932716"/>
                <a:gd name="connsiteY2" fmla="*/ 3437648 h 3437648"/>
                <a:gd name="connsiteX3" fmla="*/ 0 w 1932716"/>
                <a:gd name="connsiteY3" fmla="*/ 3437648 h 3437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32716" h="3437648">
                  <a:moveTo>
                    <a:pt x="1672418" y="0"/>
                  </a:moveTo>
                  <a:lnTo>
                    <a:pt x="1932716" y="0"/>
                  </a:lnTo>
                  <a:lnTo>
                    <a:pt x="260298" y="3437648"/>
                  </a:lnTo>
                  <a:lnTo>
                    <a:pt x="0" y="3437648"/>
                  </a:lnTo>
                  <a:close/>
                </a:path>
              </a:pathLst>
            </a:custGeom>
            <a:solidFill>
              <a:srgbClr val="DB2E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3" name="任意多边形: 形状 153">
              <a:extLst>
                <a:ext uri="{FF2B5EF4-FFF2-40B4-BE49-F238E27FC236}">
                  <a16:creationId xmlns:a16="http://schemas.microsoft.com/office/drawing/2014/main" xmlns="" id="{AE0D1BE8-262F-4AA9-86DD-4513F9391F33}"/>
                </a:ext>
              </a:extLst>
            </p:cNvPr>
            <p:cNvSpPr/>
            <p:nvPr/>
          </p:nvSpPr>
          <p:spPr>
            <a:xfrm>
              <a:off x="-11738" y="-249809"/>
              <a:ext cx="1524117" cy="2324100"/>
            </a:xfrm>
            <a:custGeom>
              <a:avLst/>
              <a:gdLst>
                <a:gd name="connsiteX0" fmla="*/ 0 w 2062805"/>
                <a:gd name="connsiteY0" fmla="*/ 0 h 3145537"/>
                <a:gd name="connsiteX1" fmla="*/ 2062805 w 2062805"/>
                <a:gd name="connsiteY1" fmla="*/ 0 h 3145537"/>
                <a:gd name="connsiteX2" fmla="*/ 532501 w 2062805"/>
                <a:gd name="connsiteY2" fmla="*/ 3145537 h 3145537"/>
                <a:gd name="connsiteX3" fmla="*/ 0 w 2062805"/>
                <a:gd name="connsiteY3" fmla="*/ 3145537 h 3145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62805" h="3145537">
                  <a:moveTo>
                    <a:pt x="0" y="0"/>
                  </a:moveTo>
                  <a:lnTo>
                    <a:pt x="2062805" y="0"/>
                  </a:lnTo>
                  <a:lnTo>
                    <a:pt x="532501" y="3145537"/>
                  </a:lnTo>
                  <a:lnTo>
                    <a:pt x="0" y="3145537"/>
                  </a:lnTo>
                  <a:close/>
                </a:path>
              </a:pathLst>
            </a:custGeom>
            <a:solidFill>
              <a:srgbClr val="DB2E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44" name="组合 43">
            <a:extLst>
              <a:ext uri="{FF2B5EF4-FFF2-40B4-BE49-F238E27FC236}">
                <a16:creationId xmlns:a16="http://schemas.microsoft.com/office/drawing/2014/main" xmlns="" id="{BE34AB84-CB03-4735-A212-A1FAA77244F8}"/>
              </a:ext>
            </a:extLst>
          </p:cNvPr>
          <p:cNvGrpSpPr/>
          <p:nvPr userDrawn="1"/>
        </p:nvGrpSpPr>
        <p:grpSpPr>
          <a:xfrm>
            <a:off x="9366740" y="6268357"/>
            <a:ext cx="2825260" cy="514824"/>
            <a:chOff x="6669608" y="4265480"/>
            <a:chExt cx="4768261" cy="868881"/>
          </a:xfrm>
          <a:solidFill>
            <a:srgbClr val="DB2E31"/>
          </a:solidFill>
        </p:grpSpPr>
        <p:grpSp>
          <p:nvGrpSpPr>
            <p:cNvPr id="45" name="组合 44">
              <a:extLst>
                <a:ext uri="{FF2B5EF4-FFF2-40B4-BE49-F238E27FC236}">
                  <a16:creationId xmlns:a16="http://schemas.microsoft.com/office/drawing/2014/main" xmlns="" id="{7C965510-1386-4A81-83DA-F9623CE07FA1}"/>
                </a:ext>
              </a:extLst>
            </p:cNvPr>
            <p:cNvGrpSpPr/>
            <p:nvPr/>
          </p:nvGrpSpPr>
          <p:grpSpPr>
            <a:xfrm>
              <a:off x="9928729" y="4265480"/>
              <a:ext cx="1509140" cy="868881"/>
              <a:chOff x="8922199" y="4150981"/>
              <a:chExt cx="2490515" cy="1433904"/>
            </a:xfrm>
            <a:grpFill/>
          </p:grpSpPr>
          <p:sp>
            <p:nvSpPr>
              <p:cNvPr id="87" name="任意多边形: 形状 90">
                <a:extLst>
                  <a:ext uri="{FF2B5EF4-FFF2-40B4-BE49-F238E27FC236}">
                    <a16:creationId xmlns:a16="http://schemas.microsoft.com/office/drawing/2014/main" xmlns="" id="{D22B0FAF-64C9-44B4-84A3-8F07056C6CC5}"/>
                  </a:ext>
                </a:extLst>
              </p:cNvPr>
              <p:cNvSpPr/>
              <p:nvPr/>
            </p:nvSpPr>
            <p:spPr>
              <a:xfrm>
                <a:off x="10372191" y="4150981"/>
                <a:ext cx="1040523" cy="1433904"/>
              </a:xfrm>
              <a:custGeom>
                <a:avLst/>
                <a:gdLst>
                  <a:gd name="connsiteX0" fmla="*/ 697595 w 1040523"/>
                  <a:gd name="connsiteY0" fmla="*/ 0 h 1433904"/>
                  <a:gd name="connsiteX1" fmla="*/ 1040523 w 1040523"/>
                  <a:gd name="connsiteY1" fmla="*/ 0 h 1433904"/>
                  <a:gd name="connsiteX2" fmla="*/ 342929 w 1040523"/>
                  <a:gd name="connsiteY2" fmla="*/ 1433904 h 1433904"/>
                  <a:gd name="connsiteX3" fmla="*/ 0 w 1040523"/>
                  <a:gd name="connsiteY3" fmla="*/ 1433904 h 143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0523" h="1433904">
                    <a:moveTo>
                      <a:pt x="697595" y="0"/>
                    </a:moveTo>
                    <a:lnTo>
                      <a:pt x="1040523" y="0"/>
                    </a:lnTo>
                    <a:lnTo>
                      <a:pt x="342929" y="1433904"/>
                    </a:lnTo>
                    <a:lnTo>
                      <a:pt x="0" y="143390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88" name="任意多边形: 形状 91">
                <a:extLst>
                  <a:ext uri="{FF2B5EF4-FFF2-40B4-BE49-F238E27FC236}">
                    <a16:creationId xmlns:a16="http://schemas.microsoft.com/office/drawing/2014/main" xmlns="" id="{72DFA0D7-40CF-47CB-AEA3-CB35003CF63B}"/>
                  </a:ext>
                </a:extLst>
              </p:cNvPr>
              <p:cNvSpPr/>
              <p:nvPr/>
            </p:nvSpPr>
            <p:spPr>
              <a:xfrm>
                <a:off x="9888861" y="4150981"/>
                <a:ext cx="1040523" cy="1433904"/>
              </a:xfrm>
              <a:custGeom>
                <a:avLst/>
                <a:gdLst>
                  <a:gd name="connsiteX0" fmla="*/ 697595 w 1040523"/>
                  <a:gd name="connsiteY0" fmla="*/ 0 h 1433904"/>
                  <a:gd name="connsiteX1" fmla="*/ 1040523 w 1040523"/>
                  <a:gd name="connsiteY1" fmla="*/ 0 h 1433904"/>
                  <a:gd name="connsiteX2" fmla="*/ 342929 w 1040523"/>
                  <a:gd name="connsiteY2" fmla="*/ 1433904 h 1433904"/>
                  <a:gd name="connsiteX3" fmla="*/ 0 w 1040523"/>
                  <a:gd name="connsiteY3" fmla="*/ 1433904 h 143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0523" h="1433904">
                    <a:moveTo>
                      <a:pt x="697595" y="0"/>
                    </a:moveTo>
                    <a:lnTo>
                      <a:pt x="1040523" y="0"/>
                    </a:lnTo>
                    <a:lnTo>
                      <a:pt x="342929" y="1433904"/>
                    </a:lnTo>
                    <a:lnTo>
                      <a:pt x="0" y="143390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89" name="任意多边形: 形状 92">
                <a:extLst>
                  <a:ext uri="{FF2B5EF4-FFF2-40B4-BE49-F238E27FC236}">
                    <a16:creationId xmlns:a16="http://schemas.microsoft.com/office/drawing/2014/main" xmlns="" id="{F2BBDBD2-DDDE-41BE-B1A7-897B7E1A113B}"/>
                  </a:ext>
                </a:extLst>
              </p:cNvPr>
              <p:cNvSpPr/>
              <p:nvPr/>
            </p:nvSpPr>
            <p:spPr>
              <a:xfrm>
                <a:off x="9405530" y="4150981"/>
                <a:ext cx="1040523" cy="1433904"/>
              </a:xfrm>
              <a:custGeom>
                <a:avLst/>
                <a:gdLst>
                  <a:gd name="connsiteX0" fmla="*/ 697595 w 1040523"/>
                  <a:gd name="connsiteY0" fmla="*/ 0 h 1433904"/>
                  <a:gd name="connsiteX1" fmla="*/ 1040523 w 1040523"/>
                  <a:gd name="connsiteY1" fmla="*/ 0 h 1433904"/>
                  <a:gd name="connsiteX2" fmla="*/ 342929 w 1040523"/>
                  <a:gd name="connsiteY2" fmla="*/ 1433904 h 1433904"/>
                  <a:gd name="connsiteX3" fmla="*/ 0 w 1040523"/>
                  <a:gd name="connsiteY3" fmla="*/ 1433904 h 143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0523" h="1433904">
                    <a:moveTo>
                      <a:pt x="697595" y="0"/>
                    </a:moveTo>
                    <a:lnTo>
                      <a:pt x="1040523" y="0"/>
                    </a:lnTo>
                    <a:lnTo>
                      <a:pt x="342929" y="1433904"/>
                    </a:lnTo>
                    <a:lnTo>
                      <a:pt x="0" y="143390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90" name="任意多边形: 形状 93">
                <a:extLst>
                  <a:ext uri="{FF2B5EF4-FFF2-40B4-BE49-F238E27FC236}">
                    <a16:creationId xmlns:a16="http://schemas.microsoft.com/office/drawing/2014/main" xmlns="" id="{C7C59C92-E1CE-480B-A6D7-8D7EA4A23E6C}"/>
                  </a:ext>
                </a:extLst>
              </p:cNvPr>
              <p:cNvSpPr/>
              <p:nvPr/>
            </p:nvSpPr>
            <p:spPr>
              <a:xfrm>
                <a:off x="8922199" y="4150981"/>
                <a:ext cx="1040523" cy="1433904"/>
              </a:xfrm>
              <a:custGeom>
                <a:avLst/>
                <a:gdLst>
                  <a:gd name="connsiteX0" fmla="*/ 697595 w 1040523"/>
                  <a:gd name="connsiteY0" fmla="*/ 0 h 1433904"/>
                  <a:gd name="connsiteX1" fmla="*/ 1040523 w 1040523"/>
                  <a:gd name="connsiteY1" fmla="*/ 0 h 1433904"/>
                  <a:gd name="connsiteX2" fmla="*/ 342929 w 1040523"/>
                  <a:gd name="connsiteY2" fmla="*/ 1433904 h 1433904"/>
                  <a:gd name="connsiteX3" fmla="*/ 0 w 1040523"/>
                  <a:gd name="connsiteY3" fmla="*/ 1433904 h 143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0523" h="1433904">
                    <a:moveTo>
                      <a:pt x="697595" y="0"/>
                    </a:moveTo>
                    <a:lnTo>
                      <a:pt x="1040523" y="0"/>
                    </a:lnTo>
                    <a:lnTo>
                      <a:pt x="342929" y="1433904"/>
                    </a:lnTo>
                    <a:lnTo>
                      <a:pt x="0" y="143390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6" name="组合 45">
              <a:extLst>
                <a:ext uri="{FF2B5EF4-FFF2-40B4-BE49-F238E27FC236}">
                  <a16:creationId xmlns:a16="http://schemas.microsoft.com/office/drawing/2014/main" xmlns="" id="{B49C84D0-482E-41DF-9373-3A81E06F28B4}"/>
                </a:ext>
              </a:extLst>
            </p:cNvPr>
            <p:cNvGrpSpPr/>
            <p:nvPr/>
          </p:nvGrpSpPr>
          <p:grpSpPr>
            <a:xfrm>
              <a:off x="6669608" y="4817837"/>
              <a:ext cx="3302377" cy="316524"/>
              <a:chOff x="6557534" y="5212847"/>
              <a:chExt cx="3302377" cy="316524"/>
            </a:xfrm>
            <a:grpFill/>
          </p:grpSpPr>
          <p:cxnSp>
            <p:nvCxnSpPr>
              <p:cNvPr id="47" name="直接连接符 46">
                <a:extLst>
                  <a:ext uri="{FF2B5EF4-FFF2-40B4-BE49-F238E27FC236}">
                    <a16:creationId xmlns:a16="http://schemas.microsoft.com/office/drawing/2014/main" xmlns="" id="{453C76A6-E434-43DC-A937-D5BBF67A0FF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898936" y="5212847"/>
                <a:ext cx="153603" cy="316524"/>
              </a:xfrm>
              <a:prstGeom prst="line">
                <a:avLst/>
              </a:prstGeom>
              <a:grpFill/>
              <a:ln w="21590">
                <a:solidFill>
                  <a:srgbClr val="3E465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直接连接符 47">
                <a:extLst>
                  <a:ext uri="{FF2B5EF4-FFF2-40B4-BE49-F238E27FC236}">
                    <a16:creationId xmlns:a16="http://schemas.microsoft.com/office/drawing/2014/main" xmlns="" id="{D7CCD9BD-B4C2-49E4-8886-DD5A07B76F0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818198" y="5212847"/>
                <a:ext cx="153603" cy="316524"/>
              </a:xfrm>
              <a:prstGeom prst="line">
                <a:avLst/>
              </a:prstGeom>
              <a:grpFill/>
              <a:ln w="21590">
                <a:solidFill>
                  <a:srgbClr val="3E465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直接连接符 48">
                <a:extLst>
                  <a:ext uri="{FF2B5EF4-FFF2-40B4-BE49-F238E27FC236}">
                    <a16:creationId xmlns:a16="http://schemas.microsoft.com/office/drawing/2014/main" xmlns="" id="{05EEE940-0494-4B1F-B0FB-0821734DB11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737460" y="5212847"/>
                <a:ext cx="153603" cy="316524"/>
              </a:xfrm>
              <a:prstGeom prst="line">
                <a:avLst/>
              </a:prstGeom>
              <a:grpFill/>
              <a:ln w="21590">
                <a:solidFill>
                  <a:srgbClr val="3E465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>
                <a:extLst>
                  <a:ext uri="{FF2B5EF4-FFF2-40B4-BE49-F238E27FC236}">
                    <a16:creationId xmlns:a16="http://schemas.microsoft.com/office/drawing/2014/main" xmlns="" id="{AF3C71CD-A525-498B-8916-44F2F37A5DA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656722" y="5212847"/>
                <a:ext cx="153603" cy="316524"/>
              </a:xfrm>
              <a:prstGeom prst="line">
                <a:avLst/>
              </a:prstGeom>
              <a:grpFill/>
              <a:ln w="21590">
                <a:solidFill>
                  <a:srgbClr val="3E465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>
                <a:extLst>
                  <a:ext uri="{FF2B5EF4-FFF2-40B4-BE49-F238E27FC236}">
                    <a16:creationId xmlns:a16="http://schemas.microsoft.com/office/drawing/2014/main" xmlns="" id="{7C8F362A-8193-40B2-BA85-BA669813828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575984" y="5212847"/>
                <a:ext cx="153603" cy="316524"/>
              </a:xfrm>
              <a:prstGeom prst="line">
                <a:avLst/>
              </a:prstGeom>
              <a:grpFill/>
              <a:ln w="21590">
                <a:solidFill>
                  <a:srgbClr val="3E465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>
                <a:extLst>
                  <a:ext uri="{FF2B5EF4-FFF2-40B4-BE49-F238E27FC236}">
                    <a16:creationId xmlns:a16="http://schemas.microsoft.com/office/drawing/2014/main" xmlns="" id="{54DF37E3-1E5F-40D3-8B69-F3A4683FE4E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495246" y="5212847"/>
                <a:ext cx="153603" cy="316524"/>
              </a:xfrm>
              <a:prstGeom prst="line">
                <a:avLst/>
              </a:prstGeom>
              <a:grpFill/>
              <a:ln w="21590">
                <a:solidFill>
                  <a:srgbClr val="3E465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>
                <a:extLst>
                  <a:ext uri="{FF2B5EF4-FFF2-40B4-BE49-F238E27FC236}">
                    <a16:creationId xmlns:a16="http://schemas.microsoft.com/office/drawing/2014/main" xmlns="" id="{C53CF020-5C68-4BC7-BA1F-72272F6331B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414508" y="5212847"/>
                <a:ext cx="153603" cy="316524"/>
              </a:xfrm>
              <a:prstGeom prst="line">
                <a:avLst/>
              </a:prstGeom>
              <a:grpFill/>
              <a:ln w="21590">
                <a:solidFill>
                  <a:srgbClr val="3E465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>
                <a:extLst>
                  <a:ext uri="{FF2B5EF4-FFF2-40B4-BE49-F238E27FC236}">
                    <a16:creationId xmlns:a16="http://schemas.microsoft.com/office/drawing/2014/main" xmlns="" id="{A330A1B6-AC40-4814-9295-2A330299DD9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333770" y="5212847"/>
                <a:ext cx="153603" cy="316524"/>
              </a:xfrm>
              <a:prstGeom prst="line">
                <a:avLst/>
              </a:prstGeom>
              <a:grpFill/>
              <a:ln w="21590">
                <a:solidFill>
                  <a:srgbClr val="3E465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>
                <a:extLst>
                  <a:ext uri="{FF2B5EF4-FFF2-40B4-BE49-F238E27FC236}">
                    <a16:creationId xmlns:a16="http://schemas.microsoft.com/office/drawing/2014/main" xmlns="" id="{519C00FB-A255-4AD0-9E92-B0AA90CE0ED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253032" y="5212847"/>
                <a:ext cx="153603" cy="316524"/>
              </a:xfrm>
              <a:prstGeom prst="line">
                <a:avLst/>
              </a:prstGeom>
              <a:grpFill/>
              <a:ln w="21590">
                <a:solidFill>
                  <a:srgbClr val="3E465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>
                <a:extLst>
                  <a:ext uri="{FF2B5EF4-FFF2-40B4-BE49-F238E27FC236}">
                    <a16:creationId xmlns:a16="http://schemas.microsoft.com/office/drawing/2014/main" xmlns="" id="{0FC6136C-48A7-4A76-AA53-BE83CA1BAC1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172294" y="5212847"/>
                <a:ext cx="153603" cy="316524"/>
              </a:xfrm>
              <a:prstGeom prst="line">
                <a:avLst/>
              </a:prstGeom>
              <a:grpFill/>
              <a:ln w="21590">
                <a:solidFill>
                  <a:srgbClr val="3E465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>
                <a:extLst>
                  <a:ext uri="{FF2B5EF4-FFF2-40B4-BE49-F238E27FC236}">
                    <a16:creationId xmlns:a16="http://schemas.microsoft.com/office/drawing/2014/main" xmlns="" id="{CA8EC58A-61CB-4B5B-8BEA-9ACD254D465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706308" y="5212847"/>
                <a:ext cx="153603" cy="316524"/>
              </a:xfrm>
              <a:prstGeom prst="line">
                <a:avLst/>
              </a:prstGeom>
              <a:grpFill/>
              <a:ln w="21590">
                <a:solidFill>
                  <a:srgbClr val="3E465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>
                <a:extLst>
                  <a:ext uri="{FF2B5EF4-FFF2-40B4-BE49-F238E27FC236}">
                    <a16:creationId xmlns:a16="http://schemas.microsoft.com/office/drawing/2014/main" xmlns="" id="{E25EAE56-3DEE-469D-BA86-D971B779E00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625578" y="5212847"/>
                <a:ext cx="153603" cy="316524"/>
              </a:xfrm>
              <a:prstGeom prst="line">
                <a:avLst/>
              </a:prstGeom>
              <a:grpFill/>
              <a:ln w="21590">
                <a:solidFill>
                  <a:srgbClr val="3E465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>
                <a:extLst>
                  <a:ext uri="{FF2B5EF4-FFF2-40B4-BE49-F238E27FC236}">
                    <a16:creationId xmlns:a16="http://schemas.microsoft.com/office/drawing/2014/main" xmlns="" id="{47DB4469-A45C-4C98-AAE8-F3BA624E49C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544840" y="5212847"/>
                <a:ext cx="153603" cy="316524"/>
              </a:xfrm>
              <a:prstGeom prst="line">
                <a:avLst/>
              </a:prstGeom>
              <a:grpFill/>
              <a:ln w="21590">
                <a:solidFill>
                  <a:srgbClr val="3E465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>
                <a:extLst>
                  <a:ext uri="{FF2B5EF4-FFF2-40B4-BE49-F238E27FC236}">
                    <a16:creationId xmlns:a16="http://schemas.microsoft.com/office/drawing/2014/main" xmlns="" id="{8EFB72EF-3324-4735-B755-4AE8A4CBA58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464102" y="5212847"/>
                <a:ext cx="153603" cy="316524"/>
              </a:xfrm>
              <a:prstGeom prst="line">
                <a:avLst/>
              </a:prstGeom>
              <a:grpFill/>
              <a:ln w="21590">
                <a:solidFill>
                  <a:srgbClr val="3E465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>
                <a:extLst>
                  <a:ext uri="{FF2B5EF4-FFF2-40B4-BE49-F238E27FC236}">
                    <a16:creationId xmlns:a16="http://schemas.microsoft.com/office/drawing/2014/main" xmlns="" id="{BEB7531B-A2DC-44F0-8ABA-3E464AD9159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383364" y="5212847"/>
                <a:ext cx="153603" cy="316524"/>
              </a:xfrm>
              <a:prstGeom prst="line">
                <a:avLst/>
              </a:prstGeom>
              <a:grpFill/>
              <a:ln w="21590">
                <a:solidFill>
                  <a:srgbClr val="3E465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>
                <a:extLst>
                  <a:ext uri="{FF2B5EF4-FFF2-40B4-BE49-F238E27FC236}">
                    <a16:creationId xmlns:a16="http://schemas.microsoft.com/office/drawing/2014/main" xmlns="" id="{5A71B5B3-1260-4D2D-A4F4-475D769A12B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302626" y="5212847"/>
                <a:ext cx="153603" cy="316524"/>
              </a:xfrm>
              <a:prstGeom prst="line">
                <a:avLst/>
              </a:prstGeom>
              <a:grpFill/>
              <a:ln w="21590">
                <a:solidFill>
                  <a:srgbClr val="3E465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直接连接符 62">
                <a:extLst>
                  <a:ext uri="{FF2B5EF4-FFF2-40B4-BE49-F238E27FC236}">
                    <a16:creationId xmlns:a16="http://schemas.microsoft.com/office/drawing/2014/main" xmlns="" id="{77D2E946-FC9C-4DEC-A0C8-D23B0E17660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221888" y="5212847"/>
                <a:ext cx="153603" cy="316524"/>
              </a:xfrm>
              <a:prstGeom prst="line">
                <a:avLst/>
              </a:prstGeom>
              <a:grpFill/>
              <a:ln w="21590">
                <a:solidFill>
                  <a:srgbClr val="3E465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直接连接符 63">
                <a:extLst>
                  <a:ext uri="{FF2B5EF4-FFF2-40B4-BE49-F238E27FC236}">
                    <a16:creationId xmlns:a16="http://schemas.microsoft.com/office/drawing/2014/main" xmlns="" id="{1F11A4D9-8B01-4097-AFCA-A930E38416E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141150" y="5212847"/>
                <a:ext cx="153603" cy="316524"/>
              </a:xfrm>
              <a:prstGeom prst="line">
                <a:avLst/>
              </a:prstGeom>
              <a:grpFill/>
              <a:ln w="21590">
                <a:solidFill>
                  <a:srgbClr val="3E465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直接连接符 64">
                <a:extLst>
                  <a:ext uri="{FF2B5EF4-FFF2-40B4-BE49-F238E27FC236}">
                    <a16:creationId xmlns:a16="http://schemas.microsoft.com/office/drawing/2014/main" xmlns="" id="{627BAF28-D9DF-45E8-99B3-4BFEA7AB2FA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060412" y="5212847"/>
                <a:ext cx="153603" cy="316524"/>
              </a:xfrm>
              <a:prstGeom prst="line">
                <a:avLst/>
              </a:prstGeom>
              <a:grpFill/>
              <a:ln w="21590">
                <a:solidFill>
                  <a:srgbClr val="3E465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直接连接符 65">
                <a:extLst>
                  <a:ext uri="{FF2B5EF4-FFF2-40B4-BE49-F238E27FC236}">
                    <a16:creationId xmlns:a16="http://schemas.microsoft.com/office/drawing/2014/main" xmlns="" id="{A191B5C8-E869-4BD5-96DE-1087C153EDB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979674" y="5212847"/>
                <a:ext cx="153603" cy="316524"/>
              </a:xfrm>
              <a:prstGeom prst="line">
                <a:avLst/>
              </a:prstGeom>
              <a:grpFill/>
              <a:ln w="21590">
                <a:solidFill>
                  <a:srgbClr val="3E465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直接连接符 66">
                <a:extLst>
                  <a:ext uri="{FF2B5EF4-FFF2-40B4-BE49-F238E27FC236}">
                    <a16:creationId xmlns:a16="http://schemas.microsoft.com/office/drawing/2014/main" xmlns="" id="{959C0578-E048-4EEF-8F03-613DB86C48D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284176" y="5212847"/>
                <a:ext cx="153603" cy="316524"/>
              </a:xfrm>
              <a:prstGeom prst="line">
                <a:avLst/>
              </a:prstGeom>
              <a:grpFill/>
              <a:ln w="21590">
                <a:solidFill>
                  <a:srgbClr val="3E465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直接连接符 67">
                <a:extLst>
                  <a:ext uri="{FF2B5EF4-FFF2-40B4-BE49-F238E27FC236}">
                    <a16:creationId xmlns:a16="http://schemas.microsoft.com/office/drawing/2014/main" xmlns="" id="{1A103700-7DD4-4C1A-81C8-55376E28FB2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203438" y="5212847"/>
                <a:ext cx="153603" cy="316524"/>
              </a:xfrm>
              <a:prstGeom prst="line">
                <a:avLst/>
              </a:prstGeom>
              <a:grpFill/>
              <a:ln w="21590">
                <a:solidFill>
                  <a:srgbClr val="3E465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直接连接符 68">
                <a:extLst>
                  <a:ext uri="{FF2B5EF4-FFF2-40B4-BE49-F238E27FC236}">
                    <a16:creationId xmlns:a16="http://schemas.microsoft.com/office/drawing/2014/main" xmlns="" id="{583AE853-E0EB-4ED7-9CC8-9865058C3E8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122700" y="5212847"/>
                <a:ext cx="153603" cy="316524"/>
              </a:xfrm>
              <a:prstGeom prst="line">
                <a:avLst/>
              </a:prstGeom>
              <a:grpFill/>
              <a:ln w="21590">
                <a:solidFill>
                  <a:srgbClr val="3E465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直接连接符 69">
                <a:extLst>
                  <a:ext uri="{FF2B5EF4-FFF2-40B4-BE49-F238E27FC236}">
                    <a16:creationId xmlns:a16="http://schemas.microsoft.com/office/drawing/2014/main" xmlns="" id="{8EC8FB0A-127A-43EA-A8A0-8A897DAB7DB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041962" y="5212847"/>
                <a:ext cx="153603" cy="316524"/>
              </a:xfrm>
              <a:prstGeom prst="line">
                <a:avLst/>
              </a:prstGeom>
              <a:grpFill/>
              <a:ln w="21590">
                <a:solidFill>
                  <a:srgbClr val="3E465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直接连接符 70">
                <a:extLst>
                  <a:ext uri="{FF2B5EF4-FFF2-40B4-BE49-F238E27FC236}">
                    <a16:creationId xmlns:a16="http://schemas.microsoft.com/office/drawing/2014/main" xmlns="" id="{F705DA27-3C46-4E17-ADE4-A3A188B281D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961224" y="5212847"/>
                <a:ext cx="153603" cy="316524"/>
              </a:xfrm>
              <a:prstGeom prst="line">
                <a:avLst/>
              </a:prstGeom>
              <a:grpFill/>
              <a:ln w="21590">
                <a:solidFill>
                  <a:srgbClr val="3E465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直接连接符 71">
                <a:extLst>
                  <a:ext uri="{FF2B5EF4-FFF2-40B4-BE49-F238E27FC236}">
                    <a16:creationId xmlns:a16="http://schemas.microsoft.com/office/drawing/2014/main" xmlns="" id="{A7964548-636A-4B37-A34E-1BEC9DCF917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880486" y="5212847"/>
                <a:ext cx="153603" cy="316524"/>
              </a:xfrm>
              <a:prstGeom prst="line">
                <a:avLst/>
              </a:prstGeom>
              <a:grpFill/>
              <a:ln w="21590">
                <a:solidFill>
                  <a:srgbClr val="3E465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直接连接符 72">
                <a:extLst>
                  <a:ext uri="{FF2B5EF4-FFF2-40B4-BE49-F238E27FC236}">
                    <a16:creationId xmlns:a16="http://schemas.microsoft.com/office/drawing/2014/main" xmlns="" id="{3BED38B7-BA5A-4A3A-AA16-3F7F84F7958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799748" y="5212847"/>
                <a:ext cx="153603" cy="316524"/>
              </a:xfrm>
              <a:prstGeom prst="line">
                <a:avLst/>
              </a:prstGeom>
              <a:grpFill/>
              <a:ln w="21590">
                <a:solidFill>
                  <a:srgbClr val="3E465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直接连接符 73">
                <a:extLst>
                  <a:ext uri="{FF2B5EF4-FFF2-40B4-BE49-F238E27FC236}">
                    <a16:creationId xmlns:a16="http://schemas.microsoft.com/office/drawing/2014/main" xmlns="" id="{F73F28F7-0F4F-4B57-AF29-B7C5C7C4CDA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719010" y="5212847"/>
                <a:ext cx="153603" cy="316524"/>
              </a:xfrm>
              <a:prstGeom prst="line">
                <a:avLst/>
              </a:prstGeom>
              <a:grpFill/>
              <a:ln w="21590">
                <a:solidFill>
                  <a:srgbClr val="3E465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直接连接符 74">
                <a:extLst>
                  <a:ext uri="{FF2B5EF4-FFF2-40B4-BE49-F238E27FC236}">
                    <a16:creationId xmlns:a16="http://schemas.microsoft.com/office/drawing/2014/main" xmlns="" id="{54EC4F59-5A17-4680-A56B-B735D91FD62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638272" y="5212847"/>
                <a:ext cx="153603" cy="316524"/>
              </a:xfrm>
              <a:prstGeom prst="line">
                <a:avLst/>
              </a:prstGeom>
              <a:grpFill/>
              <a:ln w="21590">
                <a:solidFill>
                  <a:srgbClr val="3E465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直接连接符 75">
                <a:extLst>
                  <a:ext uri="{FF2B5EF4-FFF2-40B4-BE49-F238E27FC236}">
                    <a16:creationId xmlns:a16="http://schemas.microsoft.com/office/drawing/2014/main" xmlns="" id="{19ABC285-581D-4612-91C7-44509DA4DAD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557534" y="5212847"/>
                <a:ext cx="153603" cy="316524"/>
              </a:xfrm>
              <a:prstGeom prst="line">
                <a:avLst/>
              </a:prstGeom>
              <a:grpFill/>
              <a:ln w="21590">
                <a:solidFill>
                  <a:srgbClr val="3E465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直接连接符 76">
                <a:extLst>
                  <a:ext uri="{FF2B5EF4-FFF2-40B4-BE49-F238E27FC236}">
                    <a16:creationId xmlns:a16="http://schemas.microsoft.com/office/drawing/2014/main" xmlns="" id="{9162B853-CA16-48AE-ADF8-0927C72A7AE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091556" y="5212847"/>
                <a:ext cx="153603" cy="316524"/>
              </a:xfrm>
              <a:prstGeom prst="line">
                <a:avLst/>
              </a:prstGeom>
              <a:grpFill/>
              <a:ln w="21590">
                <a:solidFill>
                  <a:srgbClr val="3E465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直接连接符 77">
                <a:extLst>
                  <a:ext uri="{FF2B5EF4-FFF2-40B4-BE49-F238E27FC236}">
                    <a16:creationId xmlns:a16="http://schemas.microsoft.com/office/drawing/2014/main" xmlns="" id="{C481EF65-A72D-4C7C-9F6B-7A46F132A2A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010818" y="5212847"/>
                <a:ext cx="153603" cy="316524"/>
              </a:xfrm>
              <a:prstGeom prst="line">
                <a:avLst/>
              </a:prstGeom>
              <a:grpFill/>
              <a:ln w="21590">
                <a:solidFill>
                  <a:srgbClr val="3E465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直接连接符 78">
                <a:extLst>
                  <a:ext uri="{FF2B5EF4-FFF2-40B4-BE49-F238E27FC236}">
                    <a16:creationId xmlns:a16="http://schemas.microsoft.com/office/drawing/2014/main" xmlns="" id="{11C906C8-ACC2-465B-BB50-A569D67F2CA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930080" y="5212847"/>
                <a:ext cx="153603" cy="316524"/>
              </a:xfrm>
              <a:prstGeom prst="line">
                <a:avLst/>
              </a:prstGeom>
              <a:grpFill/>
              <a:ln w="21590">
                <a:solidFill>
                  <a:srgbClr val="3E465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直接连接符 79">
                <a:extLst>
                  <a:ext uri="{FF2B5EF4-FFF2-40B4-BE49-F238E27FC236}">
                    <a16:creationId xmlns:a16="http://schemas.microsoft.com/office/drawing/2014/main" xmlns="" id="{2C5216A4-DB13-4504-8037-926F953829B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849342" y="5212847"/>
                <a:ext cx="153603" cy="316524"/>
              </a:xfrm>
              <a:prstGeom prst="line">
                <a:avLst/>
              </a:prstGeom>
              <a:grpFill/>
              <a:ln w="21590">
                <a:solidFill>
                  <a:srgbClr val="3E465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直接连接符 80">
                <a:extLst>
                  <a:ext uri="{FF2B5EF4-FFF2-40B4-BE49-F238E27FC236}">
                    <a16:creationId xmlns:a16="http://schemas.microsoft.com/office/drawing/2014/main" xmlns="" id="{75A9A855-CED1-41FD-BAFB-E04626965B0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768604" y="5212847"/>
                <a:ext cx="153603" cy="316524"/>
              </a:xfrm>
              <a:prstGeom prst="line">
                <a:avLst/>
              </a:prstGeom>
              <a:grpFill/>
              <a:ln w="21590">
                <a:solidFill>
                  <a:srgbClr val="3E465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直接连接符 81">
                <a:extLst>
                  <a:ext uri="{FF2B5EF4-FFF2-40B4-BE49-F238E27FC236}">
                    <a16:creationId xmlns:a16="http://schemas.microsoft.com/office/drawing/2014/main" xmlns="" id="{C39A1A09-C752-4B3D-96BE-1C191DE7551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687866" y="5212847"/>
                <a:ext cx="153603" cy="316524"/>
              </a:xfrm>
              <a:prstGeom prst="line">
                <a:avLst/>
              </a:prstGeom>
              <a:grpFill/>
              <a:ln w="21590">
                <a:solidFill>
                  <a:srgbClr val="3E465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直接连接符 82">
                <a:extLst>
                  <a:ext uri="{FF2B5EF4-FFF2-40B4-BE49-F238E27FC236}">
                    <a16:creationId xmlns:a16="http://schemas.microsoft.com/office/drawing/2014/main" xmlns="" id="{F162BA55-745E-4385-89F2-3144BE72BDA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607128" y="5212847"/>
                <a:ext cx="153603" cy="316524"/>
              </a:xfrm>
              <a:prstGeom prst="line">
                <a:avLst/>
              </a:prstGeom>
              <a:grpFill/>
              <a:ln w="21590">
                <a:solidFill>
                  <a:srgbClr val="3E465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直接连接符 83">
                <a:extLst>
                  <a:ext uri="{FF2B5EF4-FFF2-40B4-BE49-F238E27FC236}">
                    <a16:creationId xmlns:a16="http://schemas.microsoft.com/office/drawing/2014/main" xmlns="" id="{B79FABDF-5238-471D-9CED-1243EC3D0E0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526390" y="5212847"/>
                <a:ext cx="153603" cy="316524"/>
              </a:xfrm>
              <a:prstGeom prst="line">
                <a:avLst/>
              </a:prstGeom>
              <a:grpFill/>
              <a:ln w="21590">
                <a:solidFill>
                  <a:srgbClr val="3E465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直接连接符 84">
                <a:extLst>
                  <a:ext uri="{FF2B5EF4-FFF2-40B4-BE49-F238E27FC236}">
                    <a16:creationId xmlns:a16="http://schemas.microsoft.com/office/drawing/2014/main" xmlns="" id="{3562D1EB-7783-4790-8E2E-2C405E1CA8F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445652" y="5212847"/>
                <a:ext cx="153603" cy="316524"/>
              </a:xfrm>
              <a:prstGeom prst="line">
                <a:avLst/>
              </a:prstGeom>
              <a:grpFill/>
              <a:ln w="21590">
                <a:solidFill>
                  <a:srgbClr val="3E465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直接连接符 85">
                <a:extLst>
                  <a:ext uri="{FF2B5EF4-FFF2-40B4-BE49-F238E27FC236}">
                    <a16:creationId xmlns:a16="http://schemas.microsoft.com/office/drawing/2014/main" xmlns="" id="{3A2AD7EC-C4A8-422A-A43B-DC7C174AAED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364914" y="5212847"/>
                <a:ext cx="153603" cy="316524"/>
              </a:xfrm>
              <a:prstGeom prst="line">
                <a:avLst/>
              </a:prstGeom>
              <a:grpFill/>
              <a:ln w="21590">
                <a:solidFill>
                  <a:srgbClr val="3E465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015814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274320" y="0"/>
            <a:ext cx="211455" cy="709295"/>
          </a:xfrm>
          <a:prstGeom prst="rect">
            <a:avLst/>
          </a:prstGeom>
          <a:solidFill>
            <a:srgbClr val="D714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图片 15" descr="版本1-logo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18520" y="-134620"/>
            <a:ext cx="991870" cy="992505"/>
          </a:xfrm>
          <a:prstGeom prst="rect">
            <a:avLst/>
          </a:prstGeom>
        </p:spPr>
      </p:pic>
      <p:sp>
        <p:nvSpPr>
          <p:cNvPr id="17" name="灯片编号占位符 5"/>
          <p:cNvSpPr>
            <a:spLocks noGrp="1"/>
          </p:cNvSpPr>
          <p:nvPr userDrawn="1">
            <p:ph type="sldNum" sz="quarter" idx="12"/>
          </p:nvPr>
        </p:nvSpPr>
        <p:spPr>
          <a:xfrm>
            <a:off x="9266920" y="6480175"/>
            <a:ext cx="2743470" cy="365125"/>
          </a:xfrm>
          <a:prstGeom prst="rect">
            <a:avLst/>
          </a:prstGeom>
        </p:spPr>
        <p:txBody>
          <a:bodyPr lIns="90000" tIns="46800" rIns="90000" bIns="46800"/>
          <a:lstStyle>
            <a:lvl1pPr algn="r">
              <a:defRPr sz="1200"/>
            </a:lvl1pPr>
          </a:lstStyle>
          <a:p>
            <a:fld id="{F33A6037-1EEA-4892-99E6-C23EFC235DFA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92667" y="214471"/>
            <a:ext cx="10515600" cy="452280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accent5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4"/>
          <p:cNvSpPr>
            <a:spLocks noGrp="1"/>
          </p:cNvSpPr>
          <p:nvPr>
            <p:ph type="ctrTitle"/>
          </p:nvPr>
        </p:nvSpPr>
        <p:spPr>
          <a:xfrm>
            <a:off x="1450665" y="1962150"/>
            <a:ext cx="3804932" cy="1849209"/>
          </a:xfrm>
        </p:spPr>
        <p:txBody>
          <a:bodyPr lIns="90000" tIns="46800" rIns="90000" bIns="46800" anchor="b">
            <a:normAutofit/>
          </a:bodyPr>
          <a:lstStyle>
            <a:lvl1pPr algn="ctr"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谢谢观看</a:t>
            </a:r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23" b="27621"/>
          <a:stretch>
            <a:fillRect/>
          </a:stretch>
        </p:blipFill>
        <p:spPr>
          <a:xfrm>
            <a:off x="10160" y="1962150"/>
            <a:ext cx="10627771" cy="2976245"/>
          </a:xfrm>
          <a:custGeom>
            <a:avLst/>
            <a:gdLst>
              <a:gd name="connsiteX0" fmla="*/ 0 w 10668972"/>
              <a:gd name="connsiteY0" fmla="*/ 0 h 2976560"/>
              <a:gd name="connsiteX1" fmla="*/ 10668972 w 10668972"/>
              <a:gd name="connsiteY1" fmla="*/ 0 h 2976560"/>
              <a:gd name="connsiteX2" fmla="*/ 10668972 w 10668972"/>
              <a:gd name="connsiteY2" fmla="*/ 2976560 h 2976560"/>
              <a:gd name="connsiteX3" fmla="*/ 0 w 10668972"/>
              <a:gd name="connsiteY3" fmla="*/ 2976560 h 2976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68972" h="2976560">
                <a:moveTo>
                  <a:pt x="0" y="0"/>
                </a:moveTo>
                <a:lnTo>
                  <a:pt x="10668972" y="0"/>
                </a:lnTo>
                <a:lnTo>
                  <a:pt x="10668972" y="2976560"/>
                </a:lnTo>
                <a:lnTo>
                  <a:pt x="0" y="2976560"/>
                </a:lnTo>
                <a:close/>
              </a:path>
            </a:pathLst>
          </a:custGeom>
        </p:spPr>
      </p:pic>
      <p:sp>
        <p:nvSpPr>
          <p:cNvPr id="5" name="矩形 4"/>
          <p:cNvSpPr/>
          <p:nvPr userDrawn="1"/>
        </p:nvSpPr>
        <p:spPr>
          <a:xfrm>
            <a:off x="1333631" y="977563"/>
            <a:ext cx="4038998" cy="5880437"/>
          </a:xfrm>
          <a:prstGeom prst="rect">
            <a:avLst/>
          </a:prstGeom>
          <a:solidFill>
            <a:srgbClr val="D71418">
              <a:alpha val="8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ea"/>
              <a:ea typeface="+mj-ea"/>
            </a:endParaRPr>
          </a:p>
        </p:txBody>
      </p:sp>
      <p:sp>
        <p:nvSpPr>
          <p:cNvPr id="6" name="标题 4"/>
          <p:cNvSpPr>
            <a:spLocks noGrp="1"/>
          </p:cNvSpPr>
          <p:nvPr userDrawn="1"/>
        </p:nvSpPr>
        <p:spPr>
          <a:xfrm>
            <a:off x="1450665" y="2069465"/>
            <a:ext cx="3804932" cy="1849209"/>
          </a:xfrm>
          <a:prstGeom prst="rect">
            <a:avLst/>
          </a:prstGeom>
        </p:spPr>
        <p:txBody>
          <a:bodyPr vert="horz" lIns="90000" tIns="46800" rIns="90000" bIns="46800" rtlCol="0" anchor="b">
            <a:normAutofit/>
          </a:bodyPr>
          <a:lstStyle>
            <a:lvl1pPr algn="ctr"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谢谢观看</a:t>
            </a:r>
          </a:p>
        </p:txBody>
      </p:sp>
      <p:pic>
        <p:nvPicPr>
          <p:cNvPr id="7" name="图片 6" descr="版本1-logo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53701" y="-235369"/>
            <a:ext cx="1456690" cy="1457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711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83" y="365125"/>
            <a:ext cx="10516635" cy="1325563"/>
          </a:xfrm>
          <a:prstGeom prst="rect">
            <a:avLst/>
          </a:prstGeo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83" y="1825625"/>
            <a:ext cx="518211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808" y="1825625"/>
            <a:ext cx="518211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83" y="6356350"/>
            <a:ext cx="274347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998" y="6356350"/>
            <a:ext cx="4115205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1448" y="6356350"/>
            <a:ext cx="2743470" cy="365125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9" name="图片 8" descr="版本1-logo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95000" y="-134620"/>
            <a:ext cx="1215390" cy="121616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71" y="365125"/>
            <a:ext cx="10516635" cy="1325563"/>
          </a:xfrm>
          <a:prstGeom prst="rect">
            <a:avLst/>
          </a:prstGeo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871" y="1744961"/>
            <a:ext cx="5158295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871" y="2615609"/>
            <a:ext cx="5158295" cy="357405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808" y="1744961"/>
            <a:ext cx="518369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808" y="2615609"/>
            <a:ext cx="5183698" cy="357405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83" y="6356350"/>
            <a:ext cx="274347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998" y="6356350"/>
            <a:ext cx="4115205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1448" y="6356350"/>
            <a:ext cx="2743470" cy="365125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1" name="图片 10" descr="版本1-logo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95000" y="-134620"/>
            <a:ext cx="1215390" cy="121616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83" y="713673"/>
            <a:ext cx="4682115" cy="1428161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643073" y="713673"/>
            <a:ext cx="5712444" cy="540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83" y="2313873"/>
            <a:ext cx="4682115" cy="3811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83" y="6356350"/>
            <a:ext cx="2743470" cy="365125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998" y="6356350"/>
            <a:ext cx="4115205" cy="365125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1448" y="6356350"/>
            <a:ext cx="2743470" cy="365125"/>
          </a:xfrm>
          <a:prstGeom prst="rect">
            <a:avLst/>
          </a:prstGeom>
        </p:spPr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9" name="图片 8" descr="版本1-logo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95000" y="-134620"/>
            <a:ext cx="1215390" cy="121616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10445927" y="365125"/>
            <a:ext cx="908990" cy="5811838"/>
          </a:xfrm>
          <a:prstGeom prst="rect">
            <a:avLst/>
          </a:prstGeo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82" y="365125"/>
            <a:ext cx="9447373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83" y="6356350"/>
            <a:ext cx="274347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998" y="6356350"/>
            <a:ext cx="4115205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1448" y="6356350"/>
            <a:ext cx="2743470" cy="365125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 descr="版本1-logo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95000" y="-134620"/>
            <a:ext cx="1215390" cy="121616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TEMPLATE" hidden="1"/>
          <p:cNvSpPr/>
          <p:nvPr>
            <p:custDataLst>
              <p:tags r:id="rId1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2" r:id="rId2"/>
    <p:sldLayoutId id="2147483677" r:id="rId3"/>
    <p:sldLayoutId id="2147483663" r:id="rId4"/>
    <p:sldLayoutId id="2147483676" r:id="rId5"/>
    <p:sldLayoutId id="2147483665" r:id="rId6"/>
    <p:sldLayoutId id="2147483666" r:id="rId7"/>
    <p:sldLayoutId id="2147483669" r:id="rId8"/>
    <p:sldLayoutId id="2147483670" r:id="rId9"/>
    <p:sldLayoutId id="2147483671" r:id="rId10"/>
    <p:sldLayoutId id="2147483672" r:id="rId11"/>
    <p:sldLayoutId id="2147483678" r:id="rId12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docs.utyun.com/TechnicalPlatform/core/cf26" TargetMode="External"/><Relationship Id="rId2" Type="http://schemas.openxmlformats.org/officeDocument/2006/relationships/hyperlink" Target="http://docs.utyun.com/TechnicalPlatform/core/dd96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86030" y="2483425"/>
            <a:ext cx="4178169" cy="1184274"/>
          </a:xfrm>
        </p:spPr>
        <p:txBody>
          <a:bodyPr>
            <a:noAutofit/>
          </a:bodyPr>
          <a:lstStyle/>
          <a:p>
            <a:r>
              <a:rPr lang="zh-CN" altLang="en-US" sz="6200" b="1" dirty="0" smtClean="0"/>
              <a:t>用户语言</a:t>
            </a:r>
            <a:r>
              <a:rPr lang="en-US" altLang="zh-CN" sz="6200" b="1" dirty="0" smtClean="0"/>
              <a:t/>
            </a:r>
            <a:br>
              <a:rPr lang="en-US" altLang="zh-CN" sz="6200" b="1" dirty="0" smtClean="0"/>
            </a:br>
            <a:r>
              <a:rPr lang="zh-CN" altLang="en-US" sz="6200" b="1" dirty="0" smtClean="0"/>
              <a:t>思想体系</a:t>
            </a:r>
            <a:endParaRPr lang="zh-CN" altLang="en-US" sz="6200" b="1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>
          <a:xfrm>
            <a:off x="1555615" y="3875808"/>
            <a:ext cx="4038998" cy="1151487"/>
          </a:xfrm>
        </p:spPr>
        <p:txBody>
          <a:bodyPr>
            <a:normAutofit/>
          </a:bodyPr>
          <a:lstStyle/>
          <a:p>
            <a:r>
              <a:rPr lang="zh-CN" altLang="zh-CN" sz="2200" spc="3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让</a:t>
            </a:r>
            <a:r>
              <a:rPr lang="zh-CN" altLang="en-US" sz="2200" spc="3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云平台</a:t>
            </a:r>
            <a:r>
              <a:rPr lang="zh-CN" altLang="zh-CN" sz="2200" spc="3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开发化繁为简</a:t>
            </a:r>
            <a:endParaRPr lang="en-US" altLang="zh-CN" sz="2200" spc="300" dirty="0" smtClean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  <a:p>
            <a:r>
              <a:rPr lang="en-US" altLang="zh-CN" sz="22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2020</a:t>
            </a:r>
            <a:r>
              <a:rPr lang="zh-CN" altLang="en-US" sz="22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年</a:t>
            </a:r>
            <a:endParaRPr lang="zh-CN" altLang="zh-CN" sz="220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7167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A6037-1EEA-4892-99E6-C23EFC235DFA}" type="slidenum">
              <a:rPr lang="zh-CN" altLang="en-US" smtClean="0"/>
              <a:pPr/>
              <a:t>10</a:t>
            </a:fld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2.1</a:t>
            </a:r>
            <a:r>
              <a:rPr lang="zh-CN" altLang="en-US" sz="28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名词解释</a:t>
            </a:r>
            <a:endParaRPr lang="zh-CN" altLang="en-US" sz="2800" dirty="0">
              <a:solidFill>
                <a:schemeClr val="tx2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7710" y="1494834"/>
            <a:ext cx="81314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rgbClr val="24292E"/>
                </a:solidFill>
                <a:latin typeface="-apple-system"/>
              </a:rPr>
              <a:t>是状态达到迁移的触发条件，由外部系统（虚拟机系统之外的系统）触发给虚拟机系统的条件，必选。</a:t>
            </a:r>
            <a:endParaRPr lang="en-US" altLang="zh-CN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7710" y="5728035"/>
            <a:ext cx="698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IDE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58900" y="5758813"/>
            <a:ext cx="10223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chemeClr val="tx2">
                    <a:lumMod val="95000"/>
                    <a:lumOff val="5000"/>
                  </a:schemeClr>
                </a:solidFill>
                <a:latin typeface="-apple-system"/>
              </a:rPr>
              <a:t>集成开发环境</a:t>
            </a:r>
            <a:r>
              <a:rPr lang="zh-CN" altLang="en-US" sz="1400" dirty="0">
                <a:solidFill>
                  <a:schemeClr val="tx2">
                    <a:lumMod val="95000"/>
                    <a:lumOff val="5000"/>
                  </a:schemeClr>
                </a:solidFill>
              </a:rPr>
              <a:t>（</a:t>
            </a:r>
            <a:r>
              <a:rPr lang="en-US" altLang="zh-CN" sz="1400" dirty="0">
                <a:solidFill>
                  <a:schemeClr val="tx2">
                    <a:lumMod val="95000"/>
                    <a:lumOff val="5000"/>
                  </a:schemeClr>
                </a:solidFill>
              </a:rPr>
              <a:t>IDE</a:t>
            </a:r>
            <a:r>
              <a:rPr lang="zh-CN" altLang="en-US" sz="1400" dirty="0">
                <a:solidFill>
                  <a:schemeClr val="tx2">
                    <a:lumMod val="95000"/>
                    <a:lumOff val="5000"/>
                  </a:schemeClr>
                </a:solidFill>
              </a:rPr>
              <a:t>，</a:t>
            </a:r>
            <a:r>
              <a:rPr lang="en-US" altLang="zh-CN" sz="1400" dirty="0">
                <a:solidFill>
                  <a:schemeClr val="tx2">
                    <a:lumMod val="95000"/>
                    <a:lumOff val="5000"/>
                  </a:schemeClr>
                </a:solidFill>
              </a:rPr>
              <a:t>Integrated Development Environment </a:t>
            </a:r>
            <a:r>
              <a:rPr lang="zh-CN" altLang="en-US" sz="1400" dirty="0">
                <a:solidFill>
                  <a:schemeClr val="tx2">
                    <a:lumMod val="95000"/>
                    <a:lumOff val="5000"/>
                  </a:schemeClr>
                </a:solidFill>
              </a:rPr>
              <a:t>）</a:t>
            </a:r>
            <a:r>
              <a:rPr lang="zh-CN" altLang="en-US" sz="1400" dirty="0">
                <a:solidFill>
                  <a:schemeClr val="tx2">
                    <a:lumMod val="95000"/>
                    <a:lumOff val="5000"/>
                  </a:schemeClr>
                </a:solidFill>
                <a:latin typeface="-apple-system"/>
              </a:rPr>
              <a:t>是用于提供程序开发环境的应用程序</a:t>
            </a:r>
            <a:r>
              <a:rPr lang="zh-CN" altLang="en-US" sz="14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。</a:t>
            </a:r>
            <a:endParaRPr lang="zh-CN" altLang="en-US" sz="1400" dirty="0">
              <a:solidFill>
                <a:schemeClr val="tx2">
                  <a:lumMod val="95000"/>
                  <a:lumOff val="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7710" y="1857263"/>
            <a:ext cx="4158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条件</a:t>
            </a:r>
            <a:endParaRPr lang="en-US" altLang="zh-CN" dirty="0" smtClean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7710" y="2281247"/>
            <a:ext cx="84838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rgbClr val="24292E"/>
                </a:solidFill>
                <a:latin typeface="-apple-system"/>
              </a:rPr>
              <a:t>是状态达到迁移的参与条件，由外部系统（虚拟机系统之外的系统）输入给虚拟机系统的参与条件，可选。</a:t>
            </a:r>
            <a:endParaRPr lang="en-US" altLang="zh-CN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7710" y="5295538"/>
            <a:ext cx="698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ULC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358900" y="5326316"/>
            <a:ext cx="10464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用户语言执行文件（</a:t>
            </a:r>
            <a:r>
              <a:rPr lang="en-US" altLang="zh-CN" sz="1400" dirty="0" err="1">
                <a:solidFill>
                  <a:schemeClr val="tx2">
                    <a:lumMod val="95000"/>
                    <a:lumOff val="5000"/>
                  </a:schemeClr>
                </a:solidFill>
              </a:rPr>
              <a:t>userlanguage</a:t>
            </a:r>
            <a:r>
              <a:rPr lang="en-US" altLang="zh-CN" sz="1400" dirty="0">
                <a:solidFill>
                  <a:schemeClr val="tx2">
                    <a:lumMod val="95000"/>
                    <a:lumOff val="5000"/>
                  </a:schemeClr>
                </a:solidFill>
              </a:rPr>
              <a:t>-compiled</a:t>
            </a:r>
            <a:r>
              <a:rPr lang="zh-CN" altLang="en-US" sz="14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）</a:t>
            </a:r>
            <a:r>
              <a:rPr lang="zh-CN" altLang="en-US" sz="1400" dirty="0">
                <a:solidFill>
                  <a:schemeClr val="tx2">
                    <a:lumMod val="95000"/>
                    <a:lumOff val="5000"/>
                  </a:schemeClr>
                </a:solidFill>
              </a:rPr>
              <a:t>编译源文件</a:t>
            </a:r>
            <a:r>
              <a:rPr lang="zh-CN" altLang="en-US" sz="14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经过编译</a:t>
            </a:r>
            <a:r>
              <a:rPr lang="zh-CN" altLang="en-US" sz="1400" dirty="0">
                <a:solidFill>
                  <a:schemeClr val="tx2">
                    <a:lumMod val="95000"/>
                    <a:lumOff val="5000"/>
                  </a:schemeClr>
                </a:solidFill>
              </a:rPr>
              <a:t>后生</a:t>
            </a:r>
            <a:r>
              <a:rPr lang="zh-CN" altLang="en-US" sz="14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成的一</a:t>
            </a:r>
            <a:r>
              <a:rPr lang="zh-CN" altLang="en-US" sz="1400" dirty="0">
                <a:solidFill>
                  <a:schemeClr val="tx2">
                    <a:lumMod val="95000"/>
                    <a:lumOff val="5000"/>
                  </a:schemeClr>
                </a:solidFill>
              </a:rPr>
              <a:t>个二进制格式</a:t>
            </a:r>
            <a:r>
              <a:rPr lang="zh-CN" altLang="en-US" sz="14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文件，文件</a:t>
            </a:r>
            <a:r>
              <a:rPr lang="zh-CN" altLang="en-US" sz="1400" dirty="0">
                <a:solidFill>
                  <a:schemeClr val="tx2">
                    <a:lumMod val="95000"/>
                    <a:lumOff val="5000"/>
                  </a:schemeClr>
                </a:solidFill>
              </a:rPr>
              <a:t>后缀为 *</a:t>
            </a:r>
            <a:r>
              <a:rPr lang="en-US" altLang="zh-CN" sz="1400" dirty="0">
                <a:solidFill>
                  <a:schemeClr val="tx2">
                    <a:lumMod val="95000"/>
                    <a:lumOff val="5000"/>
                  </a:schemeClr>
                </a:solidFill>
              </a:rPr>
              <a:t>.</a:t>
            </a:r>
            <a:r>
              <a:rPr lang="en-US" altLang="zh-CN" sz="1400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ulc</a:t>
            </a:r>
            <a:r>
              <a:rPr lang="zh-CN" altLang="en-US" sz="14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。</a:t>
            </a:r>
            <a:endParaRPr lang="zh-CN" altLang="en-US" sz="1400" dirty="0">
              <a:solidFill>
                <a:schemeClr val="tx2">
                  <a:lumMod val="95000"/>
                  <a:lumOff val="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07710" y="2643676"/>
            <a:ext cx="4158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动作</a:t>
            </a:r>
            <a:endParaRPr lang="en-US" altLang="zh-CN" dirty="0" smtClean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07709" y="3067661"/>
            <a:ext cx="69884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rgbClr val="24292E"/>
                </a:solidFill>
                <a:latin typeface="-apple-system"/>
              </a:rPr>
              <a:t>是状态达到迁移条件后进行的操作，由逻辑表达式、运算符或多个表达式</a:t>
            </a:r>
            <a:r>
              <a:rPr lang="zh-CN" altLang="en-US" sz="1400" dirty="0" smtClean="0">
                <a:solidFill>
                  <a:srgbClr val="24292E"/>
                </a:solidFill>
                <a:latin typeface="-apple-system"/>
              </a:rPr>
              <a:t>组成，必选。</a:t>
            </a:r>
            <a:endParaRPr lang="en-US" altLang="zh-CN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07710" y="1070850"/>
            <a:ext cx="4158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事件</a:t>
            </a:r>
            <a:endParaRPr lang="en-US" altLang="zh-CN" dirty="0" smtClean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07710" y="4343038"/>
            <a:ext cx="940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编译器</a:t>
            </a:r>
            <a:endParaRPr lang="en-US" altLang="zh-CN" dirty="0" smtClean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358900" y="4373816"/>
            <a:ext cx="43465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chemeClr val="tx2">
                    <a:lumMod val="95000"/>
                    <a:lumOff val="5000"/>
                  </a:schemeClr>
                </a:solidFill>
              </a:rPr>
              <a:t>用户语言提供</a:t>
            </a:r>
            <a:r>
              <a:rPr lang="zh-CN" altLang="en-US" sz="14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的通用</a:t>
            </a:r>
            <a:r>
              <a:rPr lang="zh-CN" altLang="en-US" sz="1400" dirty="0">
                <a:solidFill>
                  <a:schemeClr val="tx2">
                    <a:lumMod val="95000"/>
                    <a:lumOff val="5000"/>
                  </a:schemeClr>
                </a:solidFill>
              </a:rPr>
              <a:t>编译</a:t>
            </a:r>
            <a:r>
              <a:rPr lang="zh-CN" altLang="en-US" sz="14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引擎，分为本地和云端两种。</a:t>
            </a:r>
            <a:endParaRPr lang="zh-CN" altLang="en-US" sz="1400" dirty="0">
              <a:solidFill>
                <a:schemeClr val="tx2">
                  <a:lumMod val="95000"/>
                  <a:lumOff val="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07710" y="4825638"/>
            <a:ext cx="940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执行器</a:t>
            </a:r>
            <a:endParaRPr lang="en-US" altLang="zh-CN" dirty="0" smtClean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358900" y="4856416"/>
            <a:ext cx="44956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chemeClr val="tx2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用户语言提供</a:t>
            </a:r>
            <a:r>
              <a:rPr lang="zh-CN" altLang="en-US" sz="14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的通用</a:t>
            </a:r>
            <a:r>
              <a:rPr lang="zh-CN" altLang="en-US" sz="1400" dirty="0">
                <a:solidFill>
                  <a:schemeClr val="tx2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执行</a:t>
            </a:r>
            <a:r>
              <a:rPr lang="zh-CN" altLang="en-US" sz="14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引擎，分为本地和云端两种。</a:t>
            </a:r>
            <a:endParaRPr lang="zh-CN" altLang="en-US" sz="1400" dirty="0">
              <a:solidFill>
                <a:schemeClr val="tx2">
                  <a:lumMod val="95000"/>
                  <a:lumOff val="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7860520" y="3169257"/>
            <a:ext cx="3757612" cy="1692734"/>
            <a:chOff x="7881937" y="1085400"/>
            <a:chExt cx="3757612" cy="1692734"/>
          </a:xfrm>
        </p:grpSpPr>
        <p:sp>
          <p:nvSpPr>
            <p:cNvPr id="4" name="椭圆 3"/>
            <p:cNvSpPr/>
            <p:nvPr/>
          </p:nvSpPr>
          <p:spPr>
            <a:xfrm>
              <a:off x="9591550" y="2200262"/>
              <a:ext cx="1171575" cy="57787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>
                  <a:solidFill>
                    <a:schemeClr val="tx2">
                      <a:lumMod val="85000"/>
                      <a:lumOff val="15000"/>
                    </a:schemeClr>
                  </a:solidFill>
                </a:rPr>
                <a:t>S0</a:t>
              </a:r>
              <a:endParaRPr lang="zh-CN" altLang="en-US" dirty="0">
                <a:solidFill>
                  <a:schemeClr val="tx2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28" name="椭圆 27"/>
            <p:cNvSpPr/>
            <p:nvPr/>
          </p:nvSpPr>
          <p:spPr>
            <a:xfrm>
              <a:off x="10467974" y="1085400"/>
              <a:ext cx="1171575" cy="57787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>
                  <a:solidFill>
                    <a:schemeClr val="tx2">
                      <a:lumMod val="85000"/>
                      <a:lumOff val="15000"/>
                    </a:schemeClr>
                  </a:solidFill>
                </a:rPr>
                <a:t>S2</a:t>
              </a:r>
              <a:endParaRPr lang="zh-CN" altLang="en-US" dirty="0">
                <a:solidFill>
                  <a:schemeClr val="tx2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29" name="椭圆 28"/>
            <p:cNvSpPr/>
            <p:nvPr/>
          </p:nvSpPr>
          <p:spPr>
            <a:xfrm>
              <a:off x="8491537" y="1097806"/>
              <a:ext cx="1171575" cy="57787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>
                  <a:solidFill>
                    <a:schemeClr val="tx2">
                      <a:lumMod val="85000"/>
                      <a:lumOff val="15000"/>
                    </a:schemeClr>
                  </a:solidFill>
                </a:rPr>
                <a:t>S1</a:t>
              </a:r>
              <a:endParaRPr lang="zh-CN" altLang="en-US" dirty="0">
                <a:solidFill>
                  <a:schemeClr val="tx2">
                    <a:lumMod val="85000"/>
                    <a:lumOff val="15000"/>
                  </a:schemeClr>
                </a:solidFill>
              </a:endParaRPr>
            </a:p>
          </p:txBody>
        </p:sp>
        <p:cxnSp>
          <p:nvCxnSpPr>
            <p:cNvPr id="6" name="曲线连接符 5"/>
            <p:cNvCxnSpPr>
              <a:stCxn id="28" idx="4"/>
              <a:endCxn id="4" idx="6"/>
            </p:cNvCxnSpPr>
            <p:nvPr/>
          </p:nvCxnSpPr>
          <p:spPr>
            <a:xfrm rot="5400000">
              <a:off x="10495481" y="1930917"/>
              <a:ext cx="825926" cy="290637"/>
            </a:xfrm>
            <a:prstGeom prst="curvedConnector2">
              <a:avLst/>
            </a:prstGeom>
            <a:ln w="12700">
              <a:solidFill>
                <a:schemeClr val="tx2">
                  <a:lumMod val="75000"/>
                  <a:lumOff val="2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曲线连接符 9"/>
            <p:cNvCxnSpPr>
              <a:stCxn id="29" idx="1"/>
              <a:endCxn id="29" idx="0"/>
            </p:cNvCxnSpPr>
            <p:nvPr/>
          </p:nvCxnSpPr>
          <p:spPr>
            <a:xfrm rot="5400000" flipH="1" flipV="1">
              <a:off x="8827904" y="933013"/>
              <a:ext cx="84627" cy="414215"/>
            </a:xfrm>
            <a:prstGeom prst="curvedConnector3">
              <a:avLst>
                <a:gd name="adj1" fmla="val 377630"/>
              </a:avLst>
            </a:prstGeom>
            <a:ln w="12700">
              <a:solidFill>
                <a:schemeClr val="tx2">
                  <a:lumMod val="75000"/>
                  <a:lumOff val="2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曲线连接符 14"/>
            <p:cNvCxnSpPr>
              <a:stCxn id="29" idx="7"/>
              <a:endCxn id="28" idx="1"/>
            </p:cNvCxnSpPr>
            <p:nvPr/>
          </p:nvCxnSpPr>
          <p:spPr>
            <a:xfrm rot="5400000" flipH="1" flipV="1">
              <a:off x="10059340" y="602226"/>
              <a:ext cx="12406" cy="1148008"/>
            </a:xfrm>
            <a:prstGeom prst="curvedConnector3">
              <a:avLst>
                <a:gd name="adj1" fmla="val 2624803"/>
              </a:avLst>
            </a:prstGeom>
            <a:ln w="12700">
              <a:solidFill>
                <a:schemeClr val="tx2">
                  <a:lumMod val="75000"/>
                  <a:lumOff val="2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曲线连接符 41"/>
            <p:cNvCxnSpPr>
              <a:stCxn id="28" idx="3"/>
              <a:endCxn id="29" idx="5"/>
            </p:cNvCxnSpPr>
            <p:nvPr/>
          </p:nvCxnSpPr>
          <p:spPr>
            <a:xfrm rot="5400000">
              <a:off x="10059340" y="1010844"/>
              <a:ext cx="12406" cy="1148008"/>
            </a:xfrm>
            <a:prstGeom prst="curvedConnector3">
              <a:avLst>
                <a:gd name="adj1" fmla="val 2471248"/>
              </a:avLst>
            </a:prstGeom>
            <a:ln w="12700">
              <a:solidFill>
                <a:schemeClr val="tx2">
                  <a:lumMod val="75000"/>
                  <a:lumOff val="2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曲线连接符 52"/>
            <p:cNvCxnSpPr>
              <a:stCxn id="29" idx="4"/>
              <a:endCxn id="4" idx="2"/>
            </p:cNvCxnSpPr>
            <p:nvPr/>
          </p:nvCxnSpPr>
          <p:spPr>
            <a:xfrm rot="16200000" flipH="1">
              <a:off x="8927677" y="1825325"/>
              <a:ext cx="813520" cy="514225"/>
            </a:xfrm>
            <a:prstGeom prst="curvedConnector2">
              <a:avLst/>
            </a:prstGeom>
            <a:ln w="12700">
              <a:solidFill>
                <a:schemeClr val="tx2">
                  <a:lumMod val="75000"/>
                  <a:lumOff val="2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接箭头连接符 54"/>
            <p:cNvCxnSpPr>
              <a:endCxn id="29" idx="2"/>
            </p:cNvCxnSpPr>
            <p:nvPr/>
          </p:nvCxnSpPr>
          <p:spPr>
            <a:xfrm>
              <a:off x="8293893" y="1386742"/>
              <a:ext cx="197644" cy="0"/>
            </a:xfrm>
            <a:prstGeom prst="straightConnector1">
              <a:avLst/>
            </a:prstGeom>
            <a:ln w="12700">
              <a:solidFill>
                <a:schemeClr val="tx2">
                  <a:lumMod val="75000"/>
                  <a:lumOff val="2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TextBox 56"/>
            <p:cNvSpPr txBox="1"/>
            <p:nvPr/>
          </p:nvSpPr>
          <p:spPr>
            <a:xfrm>
              <a:off x="7881937" y="1210343"/>
              <a:ext cx="44767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 smtClean="0"/>
                <a:t>E1</a:t>
              </a:r>
              <a:endParaRPr lang="zh-CN" altLang="en-US" dirty="0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507710" y="3461621"/>
            <a:ext cx="4158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状态机</a:t>
            </a:r>
            <a:endParaRPr lang="en-US" altLang="zh-CN" dirty="0" smtClean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07710" y="3885605"/>
            <a:ext cx="52373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表示</a:t>
            </a:r>
            <a:r>
              <a:rPr lang="zh-CN" altLang="en-US" sz="1400" dirty="0">
                <a:solidFill>
                  <a:srgbClr val="24292E"/>
                </a:solidFill>
                <a:latin typeface="-apple-system"/>
              </a:rPr>
              <a:t>有限个</a:t>
            </a:r>
            <a:r>
              <a:rPr lang="zh-CN" altLang="en-US" sz="1400" dirty="0" smtClean="0">
                <a:solidFill>
                  <a:srgbClr val="24292E"/>
                </a:solidFill>
                <a:latin typeface="-apple-system"/>
              </a:rPr>
              <a:t>状态以及</a:t>
            </a:r>
            <a:r>
              <a:rPr lang="zh-CN" altLang="en-US" sz="1400" dirty="0">
                <a:solidFill>
                  <a:srgbClr val="24292E"/>
                </a:solidFill>
                <a:latin typeface="-apple-system"/>
              </a:rPr>
              <a:t>在这些状态之间的转移和动作等</a:t>
            </a:r>
            <a:r>
              <a:rPr lang="zh-CN" altLang="en-US" sz="1400" dirty="0" smtClean="0">
                <a:solidFill>
                  <a:srgbClr val="24292E"/>
                </a:solidFill>
                <a:latin typeface="-apple-system"/>
              </a:rPr>
              <a:t>行为。</a:t>
            </a:r>
            <a:endParaRPr lang="en-US" altLang="zh-CN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28701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9151" y="1313584"/>
            <a:ext cx="4829286" cy="4965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A6037-1EEA-4892-99E6-C23EFC235DFA}" type="slidenum">
              <a:rPr lang="zh-CN" altLang="en-US" smtClean="0"/>
              <a:pPr/>
              <a:t>11</a:t>
            </a:fld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2.2</a:t>
            </a:r>
            <a:r>
              <a:rPr lang="zh-CN" altLang="en-US" sz="28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基本语法</a:t>
            </a:r>
            <a:endParaRPr lang="zh-CN" altLang="en-US" sz="2800" dirty="0">
              <a:solidFill>
                <a:schemeClr val="tx2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37229" y="944252"/>
            <a:ext cx="1659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基本运算符</a:t>
            </a:r>
            <a:endParaRPr lang="zh-CN" altLang="en-US" dirty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7710" y="944252"/>
            <a:ext cx="4158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数据类型</a:t>
            </a:r>
            <a:endParaRPr lang="en-US" altLang="zh-CN" dirty="0" smtClean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07710" y="1379572"/>
            <a:ext cx="28374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zh-CN" altLang="en-US" sz="1400" dirty="0">
                <a:solidFill>
                  <a:schemeClr val="tx2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整数 </a:t>
            </a:r>
            <a:r>
              <a:rPr lang="en-US" altLang="zh-CN" sz="1400" dirty="0" smtClean="0">
                <a:solidFill>
                  <a:schemeClr val="tx2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- </a:t>
            </a:r>
            <a:r>
              <a:rPr lang="en-US" altLang="zh-CN" sz="1400" dirty="0" err="1" smtClean="0">
                <a:solidFill>
                  <a:schemeClr val="tx2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int</a:t>
            </a:r>
            <a:endParaRPr lang="en-US" altLang="zh-CN" sz="1400" dirty="0" smtClean="0">
              <a:solidFill>
                <a:schemeClr val="tx2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zh-CN" altLang="en-US" sz="1400" dirty="0" smtClean="0">
                <a:solidFill>
                  <a:schemeClr val="tx2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浮点数 </a:t>
            </a:r>
            <a:r>
              <a:rPr lang="en-US" altLang="zh-CN" sz="1400" dirty="0" smtClean="0">
                <a:solidFill>
                  <a:schemeClr val="tx2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-</a:t>
            </a:r>
            <a:r>
              <a:rPr lang="zh-CN" altLang="en-US" sz="1400" dirty="0" smtClean="0">
                <a:solidFill>
                  <a:schemeClr val="tx2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400" dirty="0">
                <a:solidFill>
                  <a:schemeClr val="tx2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float </a:t>
            </a:r>
            <a:r>
              <a:rPr lang="en-US" altLang="zh-CN" sz="1400" dirty="0" smtClean="0">
                <a:solidFill>
                  <a:schemeClr val="tx2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 double</a:t>
            </a:r>
            <a:endParaRPr lang="en-US" altLang="zh-CN" sz="1400" dirty="0">
              <a:solidFill>
                <a:schemeClr val="tx2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zh-CN" altLang="en-US" sz="1400" dirty="0">
                <a:solidFill>
                  <a:schemeClr val="tx2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布尔 </a:t>
            </a:r>
            <a:r>
              <a:rPr lang="en-US" altLang="zh-CN" sz="1400" dirty="0" smtClean="0">
                <a:solidFill>
                  <a:schemeClr val="tx2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- </a:t>
            </a:r>
            <a:r>
              <a:rPr lang="en-US" altLang="zh-CN" sz="1400" dirty="0" err="1" smtClean="0">
                <a:solidFill>
                  <a:schemeClr val="tx2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bool</a:t>
            </a:r>
            <a:r>
              <a:rPr lang="en-US" altLang="zh-CN" sz="1400" dirty="0" smtClean="0">
                <a:solidFill>
                  <a:schemeClr val="tx2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endParaRPr lang="en-US" altLang="zh-CN" sz="1400" dirty="0">
              <a:solidFill>
                <a:schemeClr val="tx2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zh-CN" altLang="en-US" sz="1400" dirty="0">
                <a:solidFill>
                  <a:schemeClr val="tx2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字符 </a:t>
            </a:r>
            <a:r>
              <a:rPr lang="en-US" altLang="zh-CN" sz="1400" dirty="0" smtClean="0">
                <a:solidFill>
                  <a:schemeClr val="tx2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- string</a:t>
            </a:r>
            <a:endParaRPr lang="zh-CN" altLang="en-US" sz="1400" dirty="0">
              <a:solidFill>
                <a:schemeClr val="tx2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7710" y="2369513"/>
            <a:ext cx="4158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语句格式</a:t>
            </a:r>
            <a:endParaRPr lang="en-US" altLang="zh-CN" dirty="0" smtClean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7710" y="2796733"/>
            <a:ext cx="415855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chemeClr val="tx2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事件</a:t>
            </a:r>
            <a:r>
              <a:rPr lang="en-US" altLang="zh-CN" sz="1400" dirty="0" smtClean="0">
                <a:solidFill>
                  <a:schemeClr val="tx2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@</a:t>
            </a:r>
            <a:r>
              <a:rPr lang="zh-CN" altLang="en-US" sz="1400" dirty="0" smtClean="0">
                <a:solidFill>
                  <a:schemeClr val="tx2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动作</a:t>
            </a:r>
            <a:endParaRPr lang="en-US" altLang="zh-CN" sz="1400" dirty="0" smtClean="0">
              <a:solidFill>
                <a:schemeClr val="tx2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400" dirty="0" smtClean="0">
                <a:solidFill>
                  <a:schemeClr val="tx2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或</a:t>
            </a:r>
            <a:endParaRPr lang="en-US" altLang="zh-CN" sz="1400" dirty="0" smtClean="0">
              <a:solidFill>
                <a:schemeClr val="tx2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400" dirty="0" smtClean="0">
                <a:solidFill>
                  <a:schemeClr val="tx2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事件，条件</a:t>
            </a:r>
            <a:r>
              <a:rPr lang="en-US" altLang="zh-CN" sz="1400" dirty="0" smtClean="0">
                <a:solidFill>
                  <a:schemeClr val="tx2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@</a:t>
            </a:r>
            <a:r>
              <a:rPr lang="zh-CN" altLang="en-US" sz="1400" dirty="0" smtClean="0">
                <a:solidFill>
                  <a:schemeClr val="tx2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真动作</a:t>
            </a:r>
            <a:r>
              <a:rPr lang="en-US" altLang="zh-CN" sz="1400" dirty="0" smtClean="0">
                <a:solidFill>
                  <a:schemeClr val="tx2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:</a:t>
            </a:r>
            <a:r>
              <a:rPr lang="zh-CN" altLang="en-US" sz="1400" dirty="0" smtClean="0">
                <a:solidFill>
                  <a:schemeClr val="tx2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假动作</a:t>
            </a:r>
            <a:endParaRPr lang="en-US" altLang="zh-CN" sz="1400" dirty="0" smtClean="0">
              <a:solidFill>
                <a:schemeClr val="tx2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7710" y="3794774"/>
            <a:ext cx="4158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实例</a:t>
            </a:r>
            <a:endParaRPr lang="en-US" altLang="zh-CN" dirty="0" smtClean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7710" y="4193463"/>
            <a:ext cx="548773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tx2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(</a:t>
            </a:r>
            <a:r>
              <a:rPr lang="en-US" altLang="zh-CN" sz="1400" dirty="0" smtClean="0">
                <a:solidFill>
                  <a:schemeClr val="tx2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k=1),(d=0</a:t>
            </a:r>
            <a:r>
              <a:rPr lang="en-US" altLang="zh-CN" sz="1400" dirty="0">
                <a:solidFill>
                  <a:schemeClr val="tx2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) @ </a:t>
            </a:r>
            <a:r>
              <a:rPr lang="en-US" altLang="zh-CN" sz="1400" dirty="0" smtClean="0">
                <a:solidFill>
                  <a:schemeClr val="tx2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v=1:v=0</a:t>
            </a:r>
            <a:endParaRPr lang="en-US" altLang="zh-CN" sz="1400" dirty="0">
              <a:solidFill>
                <a:schemeClr val="tx2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400" dirty="0">
                <a:solidFill>
                  <a:schemeClr val="tx2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语句解释</a:t>
            </a:r>
            <a:r>
              <a:rPr lang="zh-CN" altLang="en-US" sz="1400" dirty="0" smtClean="0">
                <a:solidFill>
                  <a:schemeClr val="tx2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：</a:t>
            </a:r>
            <a:endParaRPr lang="en-US" altLang="zh-CN" sz="1400" dirty="0" smtClean="0">
              <a:solidFill>
                <a:schemeClr val="tx2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400" dirty="0" smtClean="0">
                <a:solidFill>
                  <a:schemeClr val="tx2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当</a:t>
            </a:r>
            <a:r>
              <a:rPr lang="en-US" altLang="zh-CN" sz="1400" dirty="0">
                <a:solidFill>
                  <a:schemeClr val="tx2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k</a:t>
            </a:r>
            <a:r>
              <a:rPr lang="en-US" altLang="zh-CN" sz="1400" dirty="0" smtClean="0">
                <a:solidFill>
                  <a:schemeClr val="tx2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=1</a:t>
            </a:r>
            <a:r>
              <a:rPr lang="zh-CN" altLang="en-US" sz="1400" dirty="0">
                <a:solidFill>
                  <a:schemeClr val="tx2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时；</a:t>
            </a:r>
            <a:r>
              <a:rPr lang="zh-CN" altLang="en-US" sz="1400" dirty="0" smtClean="0">
                <a:solidFill>
                  <a:schemeClr val="tx2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如果</a:t>
            </a:r>
            <a:r>
              <a:rPr lang="en-US" altLang="zh-CN" sz="1400" dirty="0">
                <a:solidFill>
                  <a:schemeClr val="tx2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d</a:t>
            </a:r>
            <a:r>
              <a:rPr lang="en-US" altLang="zh-CN" sz="1400" dirty="0" smtClean="0">
                <a:solidFill>
                  <a:schemeClr val="tx2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=0</a:t>
            </a:r>
            <a:r>
              <a:rPr lang="zh-CN" altLang="en-US" sz="1400" dirty="0">
                <a:solidFill>
                  <a:schemeClr val="tx2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，</a:t>
            </a:r>
            <a:r>
              <a:rPr lang="zh-CN" altLang="en-US" sz="1400" dirty="0" smtClean="0">
                <a:solidFill>
                  <a:schemeClr val="tx2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执行</a:t>
            </a:r>
            <a:r>
              <a:rPr lang="en-US" altLang="zh-CN" sz="1400" dirty="0" smtClean="0">
                <a:solidFill>
                  <a:schemeClr val="tx2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v=1</a:t>
            </a:r>
            <a:r>
              <a:rPr lang="zh-CN" altLang="en-US" sz="1400" dirty="0">
                <a:solidFill>
                  <a:schemeClr val="tx2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，否则</a:t>
            </a:r>
            <a:r>
              <a:rPr lang="zh-CN" altLang="en-US" sz="1400" dirty="0" smtClean="0">
                <a:solidFill>
                  <a:schemeClr val="tx2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执行</a:t>
            </a:r>
            <a:r>
              <a:rPr lang="en-US" altLang="zh-CN" sz="1400" dirty="0" smtClean="0">
                <a:solidFill>
                  <a:schemeClr val="tx2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v=0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。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07710" y="5220035"/>
            <a:ext cx="4158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源文件</a:t>
            </a:r>
            <a:endParaRPr lang="en-US" altLang="zh-CN" dirty="0" smtClean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7710" y="5617758"/>
            <a:ext cx="548773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>
                <a:solidFill>
                  <a:schemeClr val="tx2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编译输入文件，由语句（</a:t>
            </a:r>
            <a:r>
              <a:rPr lang="en-US" altLang="zh-CN" sz="1400" dirty="0" smtClean="0">
                <a:solidFill>
                  <a:schemeClr val="tx2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Logic</a:t>
            </a:r>
            <a:r>
              <a:rPr lang="zh-CN" altLang="en-US" sz="1400" dirty="0" smtClean="0">
                <a:solidFill>
                  <a:schemeClr val="tx2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）表，变量</a:t>
            </a:r>
            <a:r>
              <a:rPr lang="en-US" altLang="zh-CN" sz="1400" dirty="0">
                <a:solidFill>
                  <a:schemeClr val="tx2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(variable)</a:t>
            </a:r>
            <a:r>
              <a:rPr lang="zh-CN" altLang="en-US" sz="1400" dirty="0" smtClean="0">
                <a:solidFill>
                  <a:schemeClr val="tx2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表</a:t>
            </a:r>
            <a:r>
              <a:rPr lang="zh-CN" altLang="en-US" sz="1400" dirty="0">
                <a:solidFill>
                  <a:schemeClr val="tx2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，</a:t>
            </a:r>
            <a:r>
              <a:rPr lang="zh-CN" altLang="en-US" sz="1400" dirty="0" smtClean="0">
                <a:solidFill>
                  <a:schemeClr val="tx2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函数</a:t>
            </a:r>
            <a:r>
              <a:rPr lang="en-US" altLang="zh-CN" sz="1400" dirty="0">
                <a:solidFill>
                  <a:schemeClr val="tx2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(function)</a:t>
            </a:r>
            <a:r>
              <a:rPr lang="zh-CN" altLang="en-US" sz="1400" dirty="0" smtClean="0">
                <a:solidFill>
                  <a:schemeClr val="tx2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表</a:t>
            </a:r>
            <a:r>
              <a:rPr lang="zh-CN" altLang="en-US" sz="1400" dirty="0">
                <a:solidFill>
                  <a:schemeClr val="tx2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，</a:t>
            </a:r>
            <a:r>
              <a:rPr lang="zh-CN" altLang="en-US" sz="1400" dirty="0" smtClean="0">
                <a:solidFill>
                  <a:schemeClr val="tx2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类</a:t>
            </a:r>
            <a:r>
              <a:rPr lang="zh-CN" altLang="en-US" sz="1400" dirty="0">
                <a:solidFill>
                  <a:schemeClr val="tx2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1400" dirty="0">
                <a:solidFill>
                  <a:schemeClr val="tx2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class</a:t>
            </a:r>
            <a:r>
              <a:rPr lang="zh-CN" altLang="en-US" sz="1400" dirty="0">
                <a:solidFill>
                  <a:schemeClr val="tx2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）</a:t>
            </a:r>
            <a:r>
              <a:rPr lang="zh-CN" altLang="en-US" sz="1400" dirty="0" smtClean="0">
                <a:solidFill>
                  <a:schemeClr val="tx2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表</a:t>
            </a:r>
            <a:r>
              <a:rPr lang="zh-CN" altLang="en-US" sz="1400" dirty="0">
                <a:solidFill>
                  <a:schemeClr val="tx2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，</a:t>
            </a:r>
            <a:r>
              <a:rPr lang="zh-CN" altLang="en-US" sz="1400" dirty="0" smtClean="0">
                <a:solidFill>
                  <a:schemeClr val="tx2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对象</a:t>
            </a:r>
            <a:r>
              <a:rPr lang="en-US" altLang="zh-CN" sz="1400" dirty="0">
                <a:solidFill>
                  <a:schemeClr val="tx2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(object)</a:t>
            </a:r>
            <a:r>
              <a:rPr lang="zh-CN" altLang="en-US" sz="1400" dirty="0" smtClean="0">
                <a:solidFill>
                  <a:schemeClr val="tx2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表，配置表组成的</a:t>
            </a:r>
            <a:r>
              <a:rPr lang="en-US" altLang="zh-CN" sz="1400" dirty="0" err="1" smtClean="0">
                <a:solidFill>
                  <a:schemeClr val="tx2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Json</a:t>
            </a:r>
            <a:r>
              <a:rPr lang="zh-CN" altLang="en-US" sz="1400" dirty="0" smtClean="0">
                <a:solidFill>
                  <a:schemeClr val="tx2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文件。</a:t>
            </a:r>
            <a:endParaRPr lang="zh-CN" altLang="en-US" sz="1400" dirty="0">
              <a:solidFill>
                <a:schemeClr val="tx2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596956" y="2405588"/>
            <a:ext cx="4763773" cy="676275"/>
          </a:xfrm>
          <a:prstGeom prst="rect">
            <a:avLst/>
          </a:prstGeom>
          <a:noFill/>
          <a:ln w="1905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3974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A6037-1EEA-4892-99E6-C23EFC235DFA}" type="slidenum">
              <a:rPr lang="zh-CN" altLang="en-US" smtClean="0"/>
              <a:pPr/>
              <a:t>12</a:t>
            </a:fld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2.3</a:t>
            </a:r>
            <a:r>
              <a:rPr lang="zh-CN" altLang="en-US" sz="28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编译与执行</a:t>
            </a:r>
            <a:endParaRPr lang="zh-CN" altLang="en-US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xmlns="" id="{0C5AD2E8-6FEB-4E61-8687-14EBB066DA17}"/>
              </a:ext>
            </a:extLst>
          </p:cNvPr>
          <p:cNvSpPr/>
          <p:nvPr/>
        </p:nvSpPr>
        <p:spPr>
          <a:xfrm>
            <a:off x="517860" y="1076304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rgbClr val="C60A12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编译器</a:t>
            </a:r>
            <a:endParaRPr lang="zh-CN" altLang="en-US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xmlns="" id="{0C5AD2E8-6FEB-4E61-8687-14EBB066DA17}"/>
              </a:ext>
            </a:extLst>
          </p:cNvPr>
          <p:cNvSpPr/>
          <p:nvPr/>
        </p:nvSpPr>
        <p:spPr>
          <a:xfrm>
            <a:off x="6109526" y="1076304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rgbClr val="C60A12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虚拟机</a:t>
            </a:r>
            <a:endParaRPr lang="zh-CN" alt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860" y="1519343"/>
            <a:ext cx="5181890" cy="4887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4961" y="1445636"/>
            <a:ext cx="4438650" cy="488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9019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B0E502E4-1029-469F-88AA-D070C240AD04}"/>
              </a:ext>
            </a:extLst>
          </p:cNvPr>
          <p:cNvSpPr txBox="1"/>
          <p:nvPr/>
        </p:nvSpPr>
        <p:spPr>
          <a:xfrm>
            <a:off x="2189471" y="1851645"/>
            <a:ext cx="3021981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9900" b="1" dirty="0" smtClean="0">
                <a:solidFill>
                  <a:srgbClr val="C00000"/>
                </a:solidFill>
              </a:rPr>
              <a:t>03</a:t>
            </a:r>
            <a:endParaRPr lang="zh-CN" altLang="en-US" sz="19900" b="1" dirty="0">
              <a:solidFill>
                <a:srgbClr val="C00000"/>
              </a:solidFill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xmlns="" id="{15CC5C5C-9FBB-4482-AF75-73553ED09AEA}"/>
              </a:ext>
            </a:extLst>
          </p:cNvPr>
          <p:cNvSpPr txBox="1"/>
          <p:nvPr/>
        </p:nvSpPr>
        <p:spPr>
          <a:xfrm>
            <a:off x="2146607" y="4483135"/>
            <a:ext cx="296659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i="1" dirty="0">
                <a:solidFill>
                  <a:srgbClr val="C00000"/>
                </a:solidFill>
              </a:rPr>
              <a:t>PART </a:t>
            </a:r>
            <a:r>
              <a:rPr lang="en-US" altLang="zh-CN" sz="2800" b="1" i="1" dirty="0" smtClean="0">
                <a:solidFill>
                  <a:srgbClr val="C00000"/>
                </a:solidFill>
              </a:rPr>
              <a:t>THREE</a:t>
            </a:r>
            <a:endParaRPr lang="zh-CN" altLang="en-US" sz="2800" b="1" i="1" dirty="0">
              <a:solidFill>
                <a:srgbClr val="C00000"/>
              </a:solidFill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D3F1A5BD-7A90-42A8-A7D1-113BA32AEC18}"/>
              </a:ext>
            </a:extLst>
          </p:cNvPr>
          <p:cNvSpPr txBox="1"/>
          <p:nvPr/>
        </p:nvSpPr>
        <p:spPr>
          <a:xfrm>
            <a:off x="5880101" y="3050798"/>
            <a:ext cx="35395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b="1" dirty="0" smtClean="0">
                <a:latin typeface="+mj-ea"/>
                <a:sym typeface="Arial" panose="020B0604020202020204" pitchFamily="34" charset="0"/>
              </a:rPr>
              <a:t>使用方法</a:t>
            </a:r>
            <a:endParaRPr lang="zh-CN" altLang="en-US" sz="4800" b="1" dirty="0">
              <a:latin typeface="+mj-ea"/>
              <a:sym typeface="Arial" panose="020B0604020202020204" pitchFamily="34" charset="0"/>
            </a:endParaRP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xmlns="" id="{3E57C317-2F5A-4B8D-AC96-DC9177DA363E}"/>
              </a:ext>
            </a:extLst>
          </p:cNvPr>
          <p:cNvCxnSpPr/>
          <p:nvPr/>
        </p:nvCxnSpPr>
        <p:spPr>
          <a:xfrm>
            <a:off x="5320359" y="3943584"/>
            <a:ext cx="4658992" cy="0"/>
          </a:xfrm>
          <a:prstGeom prst="line">
            <a:avLst/>
          </a:prstGeom>
          <a:ln>
            <a:solidFill>
              <a:schemeClr val="accent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488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A6037-1EEA-4892-99E6-C23EFC235DFA}" type="slidenum">
              <a:rPr lang="zh-CN" altLang="en-US" smtClean="0"/>
              <a:pPr/>
              <a:t>14</a:t>
            </a:fld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3.1</a:t>
            </a:r>
            <a:r>
              <a:rPr lang="zh-CN" altLang="en-US" sz="28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运行</a:t>
            </a:r>
            <a:r>
              <a:rPr lang="zh-CN" altLang="en-US" sz="2800" dirty="0">
                <a:solidFill>
                  <a:schemeClr val="tx2">
                    <a:lumMod val="95000"/>
                    <a:lumOff val="5000"/>
                  </a:schemeClr>
                </a:solidFill>
              </a:rPr>
              <a:t>环境</a:t>
            </a:r>
            <a:endParaRPr lang="zh-CN" altLang="en-US" dirty="0">
              <a:solidFill>
                <a:schemeClr val="tx2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="" xmlns:a16="http://schemas.microsoft.com/office/drawing/2014/main" id="{9EFED016-7A6C-9A4C-B650-993FCEFEC439}"/>
              </a:ext>
            </a:extLst>
          </p:cNvPr>
          <p:cNvSpPr/>
          <p:nvPr/>
        </p:nvSpPr>
        <p:spPr>
          <a:xfrm>
            <a:off x="512736" y="1267460"/>
            <a:ext cx="3600000" cy="962786"/>
          </a:xfrm>
          <a:prstGeom prst="rect">
            <a:avLst/>
          </a:prstGeom>
          <a:solidFill>
            <a:srgbClr val="6AC6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>
                <a:solidFill>
                  <a:schemeClr val="tx2">
                    <a:lumMod val="95000"/>
                    <a:lumOff val="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云端</a:t>
            </a:r>
            <a:endParaRPr lang="en-US" altLang="zh-CN" sz="1600" b="1" dirty="0">
              <a:solidFill>
                <a:schemeClr val="tx2">
                  <a:lumMod val="95000"/>
                  <a:lumOff val="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/>
            <a:r>
              <a:rPr lang="zh-CN" altLang="en-US" sz="1050" dirty="0">
                <a:solidFill>
                  <a:schemeClr val="tx2">
                    <a:lumMod val="95000"/>
                    <a:lumOff val="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业务定制</a:t>
            </a:r>
            <a:endParaRPr lang="en-US" altLang="zh-CN" sz="1050" dirty="0">
              <a:solidFill>
                <a:schemeClr val="tx2">
                  <a:lumMod val="95000"/>
                  <a:lumOff val="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/>
            <a:r>
              <a:rPr lang="zh-CN" altLang="en-US" sz="1050" dirty="0">
                <a:solidFill>
                  <a:schemeClr val="tx2">
                    <a:lumMod val="95000"/>
                    <a:lumOff val="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连接业务与数据</a:t>
            </a:r>
          </a:p>
        </p:txBody>
      </p:sp>
      <p:sp>
        <p:nvSpPr>
          <p:cNvPr id="5" name="矩形 4">
            <a:extLst>
              <a:ext uri="{FF2B5EF4-FFF2-40B4-BE49-F238E27FC236}">
                <a16:creationId xmlns="" xmlns:a16="http://schemas.microsoft.com/office/drawing/2014/main" id="{6B91B5B2-E49C-0640-9472-E0180B544EE4}"/>
              </a:ext>
            </a:extLst>
          </p:cNvPr>
          <p:cNvSpPr/>
          <p:nvPr/>
        </p:nvSpPr>
        <p:spPr>
          <a:xfrm>
            <a:off x="4283694" y="1276956"/>
            <a:ext cx="3615221" cy="953290"/>
          </a:xfrm>
          <a:prstGeom prst="rect">
            <a:avLst/>
          </a:prstGeom>
          <a:solidFill>
            <a:srgbClr val="96B9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>
                <a:solidFill>
                  <a:schemeClr val="tx2">
                    <a:lumMod val="95000"/>
                    <a:lumOff val="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边缘</a:t>
            </a:r>
            <a:r>
              <a:rPr lang="zh-CN" altLang="en-US" sz="1600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端</a:t>
            </a:r>
            <a:r>
              <a:rPr lang="en-US" altLang="zh-CN" sz="1600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zh-CN" altLang="en-US" sz="1600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设计中</a:t>
            </a:r>
            <a:r>
              <a:rPr lang="en-US" altLang="zh-CN" sz="1600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)</a:t>
            </a:r>
            <a:endParaRPr lang="en-US" altLang="zh-CN" sz="1600" b="1" dirty="0">
              <a:solidFill>
                <a:schemeClr val="tx2">
                  <a:lumMod val="95000"/>
                  <a:lumOff val="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/>
            <a:r>
              <a:rPr lang="zh-CN" altLang="en-US" sz="1050" dirty="0">
                <a:solidFill>
                  <a:schemeClr val="tx2">
                    <a:lumMod val="95000"/>
                    <a:lumOff val="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本地化计算</a:t>
            </a:r>
            <a:endParaRPr lang="en-US" altLang="zh-CN" sz="1050" dirty="0">
              <a:solidFill>
                <a:schemeClr val="tx2">
                  <a:lumMod val="95000"/>
                  <a:lumOff val="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/>
            <a:r>
              <a:rPr lang="zh-CN" altLang="en-US" sz="1050" dirty="0">
                <a:solidFill>
                  <a:schemeClr val="tx2">
                    <a:lumMod val="95000"/>
                    <a:lumOff val="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连接多设备协同</a:t>
            </a:r>
          </a:p>
        </p:txBody>
      </p:sp>
      <p:sp>
        <p:nvSpPr>
          <p:cNvPr id="6" name="矩形 5">
            <a:extLst>
              <a:ext uri="{FF2B5EF4-FFF2-40B4-BE49-F238E27FC236}">
                <a16:creationId xmlns="" xmlns:a16="http://schemas.microsoft.com/office/drawing/2014/main" id="{A26AE68D-9247-7A42-9F60-0B2D8BBA7934}"/>
              </a:ext>
            </a:extLst>
          </p:cNvPr>
          <p:cNvSpPr/>
          <p:nvPr/>
        </p:nvSpPr>
        <p:spPr>
          <a:xfrm>
            <a:off x="4283693" y="2365376"/>
            <a:ext cx="3615222" cy="2987380"/>
          </a:xfrm>
          <a:prstGeom prst="rect">
            <a:avLst/>
          </a:prstGeom>
          <a:solidFill>
            <a:srgbClr val="96B9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altLang="zh-CN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="" xmlns:a16="http://schemas.microsoft.com/office/drawing/2014/main" id="{83370500-3056-4141-85C0-7EBE819AB62A}"/>
              </a:ext>
            </a:extLst>
          </p:cNvPr>
          <p:cNvSpPr/>
          <p:nvPr/>
        </p:nvSpPr>
        <p:spPr>
          <a:xfrm>
            <a:off x="4430458" y="2619376"/>
            <a:ext cx="3321692" cy="407286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05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IoT</a:t>
            </a:r>
            <a:r>
              <a:rPr lang="zh-CN" altLang="en-US" sz="1050" dirty="0">
                <a:solidFill>
                  <a:schemeClr val="tx2">
                    <a:lumMod val="95000"/>
                    <a:lumOff val="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边缘</a:t>
            </a:r>
            <a:r>
              <a:rPr lang="en-US" altLang="zh-CN" sz="1050" dirty="0">
                <a:solidFill>
                  <a:schemeClr val="tx2">
                    <a:lumMod val="95000"/>
                    <a:lumOff val="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SDK</a:t>
            </a:r>
            <a:endParaRPr lang="zh-CN" altLang="en-US" sz="1050" dirty="0">
              <a:solidFill>
                <a:schemeClr val="tx2">
                  <a:lumMod val="95000"/>
                  <a:lumOff val="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grpSp>
        <p:nvGrpSpPr>
          <p:cNvPr id="8" name="组合 7">
            <a:extLst>
              <a:ext uri="{FF2B5EF4-FFF2-40B4-BE49-F238E27FC236}">
                <a16:creationId xmlns="" xmlns:a16="http://schemas.microsoft.com/office/drawing/2014/main" id="{104F71EE-836F-D942-80A7-105C562149BE}"/>
              </a:ext>
            </a:extLst>
          </p:cNvPr>
          <p:cNvGrpSpPr/>
          <p:nvPr/>
        </p:nvGrpSpPr>
        <p:grpSpPr>
          <a:xfrm>
            <a:off x="4413749" y="4108887"/>
            <a:ext cx="3315181" cy="995264"/>
            <a:chOff x="6949179" y="3350494"/>
            <a:chExt cx="3598835" cy="766438"/>
          </a:xfrm>
          <a:solidFill>
            <a:schemeClr val="bg1"/>
          </a:solidFill>
        </p:grpSpPr>
        <p:sp>
          <p:nvSpPr>
            <p:cNvPr id="9" name="矩形 8">
              <a:extLst>
                <a:ext uri="{FF2B5EF4-FFF2-40B4-BE49-F238E27FC236}">
                  <a16:creationId xmlns="" xmlns:a16="http://schemas.microsoft.com/office/drawing/2014/main" id="{0166907A-B6AC-3443-9602-6F096633ED33}"/>
                </a:ext>
              </a:extLst>
            </p:cNvPr>
            <p:cNvSpPr/>
            <p:nvPr/>
          </p:nvSpPr>
          <p:spPr>
            <a:xfrm>
              <a:off x="6949179" y="3350494"/>
              <a:ext cx="3598835" cy="296504"/>
            </a:xfrm>
            <a:prstGeom prst="rect">
              <a:avLst/>
            </a:pr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050" b="1" dirty="0">
                  <a:solidFill>
                    <a:schemeClr val="tx2">
                      <a:lumMod val="95000"/>
                      <a:lumOff val="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系统</a:t>
              </a:r>
              <a:r>
                <a:rPr lang="zh-CN" altLang="en-US" sz="1050" dirty="0">
                  <a:solidFill>
                    <a:schemeClr val="tx2">
                      <a:lumMod val="95000"/>
                      <a:lumOff val="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：</a:t>
              </a:r>
              <a:r>
                <a:rPr lang="en-US" altLang="zh-CN" sz="1050" dirty="0">
                  <a:solidFill>
                    <a:schemeClr val="tx2">
                      <a:lumMod val="95000"/>
                      <a:lumOff val="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Linux</a:t>
              </a:r>
              <a:r>
                <a:rPr lang="zh-CN" altLang="en-US" sz="1050" dirty="0">
                  <a:solidFill>
                    <a:schemeClr val="tx2">
                      <a:lumMod val="95000"/>
                      <a:lumOff val="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、</a:t>
              </a:r>
              <a:r>
                <a:rPr lang="en-US" altLang="zh-CN" sz="1050" dirty="0">
                  <a:solidFill>
                    <a:schemeClr val="tx2">
                      <a:lumMod val="95000"/>
                      <a:lumOff val="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Android</a:t>
              </a:r>
              <a:endParaRPr lang="zh-CN" altLang="en-US" sz="1050" dirty="0">
                <a:solidFill>
                  <a:schemeClr val="tx2">
                    <a:lumMod val="95000"/>
                    <a:lumOff val="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="" xmlns:a16="http://schemas.microsoft.com/office/drawing/2014/main" id="{AA360F9C-8EE3-2C45-9926-B82FBAFF444F}"/>
                </a:ext>
              </a:extLst>
            </p:cNvPr>
            <p:cNvSpPr/>
            <p:nvPr/>
          </p:nvSpPr>
          <p:spPr>
            <a:xfrm>
              <a:off x="6949179" y="3733997"/>
              <a:ext cx="3598835" cy="382935"/>
            </a:xfrm>
            <a:prstGeom prst="rect">
              <a:avLst/>
            </a:pr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050" b="1" dirty="0">
                  <a:solidFill>
                    <a:schemeClr val="tx2">
                      <a:lumMod val="95000"/>
                      <a:lumOff val="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芯片架构</a:t>
              </a:r>
              <a:r>
                <a:rPr lang="zh-CN" altLang="en-US" sz="1050" dirty="0">
                  <a:solidFill>
                    <a:schemeClr val="tx2">
                      <a:lumMod val="95000"/>
                      <a:lumOff val="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：</a:t>
              </a:r>
              <a:r>
                <a:rPr lang="en-US" altLang="zh-CN" sz="1050" dirty="0">
                  <a:solidFill>
                    <a:schemeClr val="tx2">
                      <a:lumMod val="95000"/>
                      <a:lumOff val="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ARM</a:t>
              </a:r>
              <a:r>
                <a:rPr lang="zh-CN" altLang="en-US" sz="1050" dirty="0">
                  <a:solidFill>
                    <a:schemeClr val="tx2">
                      <a:lumMod val="95000"/>
                      <a:lumOff val="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、</a:t>
              </a:r>
              <a:r>
                <a:rPr lang="en-US" altLang="zh-CN" sz="1050" dirty="0">
                  <a:solidFill>
                    <a:schemeClr val="tx2">
                      <a:lumMod val="95000"/>
                      <a:lumOff val="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X86</a:t>
              </a:r>
              <a:endParaRPr lang="zh-CN" altLang="en-US" sz="1050" dirty="0">
                <a:solidFill>
                  <a:schemeClr val="tx2">
                    <a:lumMod val="95000"/>
                    <a:lumOff val="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sp>
        <p:nvSpPr>
          <p:cNvPr id="11" name="矩形 10">
            <a:extLst>
              <a:ext uri="{FF2B5EF4-FFF2-40B4-BE49-F238E27FC236}">
                <a16:creationId xmlns="" xmlns:a16="http://schemas.microsoft.com/office/drawing/2014/main" id="{097643CC-9B41-CE46-A7D6-EC9C1158F66E}"/>
              </a:ext>
            </a:extLst>
          </p:cNvPr>
          <p:cNvSpPr/>
          <p:nvPr/>
        </p:nvSpPr>
        <p:spPr>
          <a:xfrm>
            <a:off x="8069873" y="1276956"/>
            <a:ext cx="3600000" cy="953290"/>
          </a:xfrm>
          <a:prstGeom prst="rect">
            <a:avLst/>
          </a:prstGeom>
          <a:solidFill>
            <a:srgbClr val="FFC3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>
                <a:solidFill>
                  <a:schemeClr val="tx2">
                    <a:lumMod val="95000"/>
                    <a:lumOff val="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设备端</a:t>
            </a:r>
            <a:endParaRPr lang="en-US" altLang="zh-CN" sz="1600" b="1" dirty="0">
              <a:solidFill>
                <a:schemeClr val="tx2">
                  <a:lumMod val="95000"/>
                  <a:lumOff val="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/>
            <a:r>
              <a:rPr lang="zh-CN" altLang="en-US" sz="1050" dirty="0">
                <a:solidFill>
                  <a:schemeClr val="tx2">
                    <a:lumMod val="95000"/>
                    <a:lumOff val="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本地业务定制</a:t>
            </a:r>
            <a:endParaRPr lang="en-US" altLang="zh-CN" sz="1050" dirty="0">
              <a:solidFill>
                <a:schemeClr val="tx2">
                  <a:lumMod val="95000"/>
                  <a:lumOff val="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/>
            <a:r>
              <a:rPr lang="zh-CN" altLang="en-US" sz="1050" dirty="0">
                <a:solidFill>
                  <a:schemeClr val="tx2">
                    <a:lumMod val="95000"/>
                    <a:lumOff val="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兼容多平台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="" xmlns:a16="http://schemas.microsoft.com/office/drawing/2014/main" id="{20CAD9FD-6DF6-3D4B-9CB5-4157DA8195DD}"/>
              </a:ext>
            </a:extLst>
          </p:cNvPr>
          <p:cNvSpPr/>
          <p:nvPr/>
        </p:nvSpPr>
        <p:spPr>
          <a:xfrm>
            <a:off x="8069873" y="2365376"/>
            <a:ext cx="3600000" cy="2987380"/>
          </a:xfrm>
          <a:prstGeom prst="rect">
            <a:avLst/>
          </a:prstGeom>
          <a:solidFill>
            <a:srgbClr val="FFC3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zh-CN" alt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="" xmlns:a16="http://schemas.microsoft.com/office/drawing/2014/main" id="{68AA6930-65E5-044D-B020-A7E3931E5DE4}"/>
              </a:ext>
            </a:extLst>
          </p:cNvPr>
          <p:cNvSpPr/>
          <p:nvPr/>
        </p:nvSpPr>
        <p:spPr>
          <a:xfrm>
            <a:off x="8214762" y="4108886"/>
            <a:ext cx="3309217" cy="1120043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05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芯片</a:t>
            </a:r>
            <a:endParaRPr lang="en-US" altLang="zh-CN" sz="1050" dirty="0" smtClean="0">
              <a:solidFill>
                <a:schemeClr val="tx2">
                  <a:lumMod val="95000"/>
                  <a:lumOff val="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CN" altLang="en-US" sz="105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架构</a:t>
            </a:r>
            <a:endParaRPr lang="zh-CN" altLang="en-US" sz="1050" dirty="0">
              <a:solidFill>
                <a:schemeClr val="tx2">
                  <a:lumMod val="95000"/>
                  <a:lumOff val="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grpSp>
        <p:nvGrpSpPr>
          <p:cNvPr id="14" name="组合 13">
            <a:extLst>
              <a:ext uri="{FF2B5EF4-FFF2-40B4-BE49-F238E27FC236}">
                <a16:creationId xmlns="" xmlns:a16="http://schemas.microsoft.com/office/drawing/2014/main" id="{1DB0A7E0-CF94-7145-97CE-2CC7DDB97495}"/>
              </a:ext>
            </a:extLst>
          </p:cNvPr>
          <p:cNvGrpSpPr/>
          <p:nvPr/>
        </p:nvGrpSpPr>
        <p:grpSpPr>
          <a:xfrm>
            <a:off x="8697245" y="4391459"/>
            <a:ext cx="2549972" cy="598863"/>
            <a:chOff x="6586413" y="5308076"/>
            <a:chExt cx="1719637" cy="736487"/>
          </a:xfrm>
        </p:grpSpPr>
        <p:sp>
          <p:nvSpPr>
            <p:cNvPr id="15" name="矩形 14">
              <a:extLst>
                <a:ext uri="{FF2B5EF4-FFF2-40B4-BE49-F238E27FC236}">
                  <a16:creationId xmlns="" xmlns:a16="http://schemas.microsoft.com/office/drawing/2014/main" id="{E53B1874-6913-F340-B49F-1440777AF10F}"/>
                </a:ext>
              </a:extLst>
            </p:cNvPr>
            <p:cNvSpPr/>
            <p:nvPr/>
          </p:nvSpPr>
          <p:spPr>
            <a:xfrm>
              <a:off x="6594636" y="5308076"/>
              <a:ext cx="827038" cy="252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050" dirty="0">
                  <a:solidFill>
                    <a:schemeClr val="tx2">
                      <a:lumMod val="95000"/>
                      <a:lumOff val="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ARM</a:t>
              </a:r>
              <a:endParaRPr lang="zh-CN" altLang="en-US" sz="1050" dirty="0">
                <a:solidFill>
                  <a:schemeClr val="tx2">
                    <a:lumMod val="95000"/>
                    <a:lumOff val="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16" name="矩形 15">
              <a:extLst>
                <a:ext uri="{FF2B5EF4-FFF2-40B4-BE49-F238E27FC236}">
                  <a16:creationId xmlns="" xmlns:a16="http://schemas.microsoft.com/office/drawing/2014/main" id="{93C2EE24-0F55-4248-855E-4D41CE72BE54}"/>
                </a:ext>
              </a:extLst>
            </p:cNvPr>
            <p:cNvSpPr/>
            <p:nvPr/>
          </p:nvSpPr>
          <p:spPr>
            <a:xfrm>
              <a:off x="7479012" y="5308076"/>
              <a:ext cx="827038" cy="252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050" dirty="0">
                  <a:solidFill>
                    <a:schemeClr val="tx2">
                      <a:lumMod val="95000"/>
                      <a:lumOff val="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X86</a:t>
              </a:r>
              <a:endParaRPr lang="zh-CN" altLang="en-US" sz="1050" dirty="0">
                <a:solidFill>
                  <a:schemeClr val="tx2">
                    <a:lumMod val="95000"/>
                    <a:lumOff val="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17" name="矩形 16">
              <a:extLst>
                <a:ext uri="{FF2B5EF4-FFF2-40B4-BE49-F238E27FC236}">
                  <a16:creationId xmlns="" xmlns:a16="http://schemas.microsoft.com/office/drawing/2014/main" id="{68031D0A-B58A-E649-8E50-E64A54BF975A}"/>
                </a:ext>
              </a:extLst>
            </p:cNvPr>
            <p:cNvSpPr/>
            <p:nvPr/>
          </p:nvSpPr>
          <p:spPr>
            <a:xfrm>
              <a:off x="6586413" y="5792563"/>
              <a:ext cx="827038" cy="252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050" dirty="0">
                  <a:solidFill>
                    <a:schemeClr val="tx2">
                      <a:lumMod val="95000"/>
                      <a:lumOff val="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MIPS</a:t>
              </a:r>
              <a:endParaRPr lang="zh-CN" altLang="en-US" sz="1050" dirty="0">
                <a:solidFill>
                  <a:schemeClr val="tx2">
                    <a:lumMod val="95000"/>
                    <a:lumOff val="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18" name="矩形 17">
              <a:extLst>
                <a:ext uri="{FF2B5EF4-FFF2-40B4-BE49-F238E27FC236}">
                  <a16:creationId xmlns="" xmlns:a16="http://schemas.microsoft.com/office/drawing/2014/main" id="{7FA18701-79EA-5F44-81FE-63B4143C0EC1}"/>
                </a:ext>
              </a:extLst>
            </p:cNvPr>
            <p:cNvSpPr/>
            <p:nvPr/>
          </p:nvSpPr>
          <p:spPr>
            <a:xfrm>
              <a:off x="7479012" y="5792563"/>
              <a:ext cx="827038" cy="252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050" dirty="0" smtClean="0">
                  <a:solidFill>
                    <a:schemeClr val="tx2">
                      <a:lumMod val="95000"/>
                      <a:lumOff val="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MCU…</a:t>
              </a:r>
              <a:endParaRPr lang="zh-CN" altLang="en-US" sz="1050" dirty="0">
                <a:solidFill>
                  <a:schemeClr val="tx2">
                    <a:lumMod val="95000"/>
                    <a:lumOff val="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="" xmlns:a16="http://schemas.microsoft.com/office/drawing/2014/main" id="{E05AE24E-624D-884A-A97F-6D96B72DB610}"/>
              </a:ext>
            </a:extLst>
          </p:cNvPr>
          <p:cNvGrpSpPr/>
          <p:nvPr/>
        </p:nvGrpSpPr>
        <p:grpSpPr>
          <a:xfrm>
            <a:off x="4428989" y="3095806"/>
            <a:ext cx="3321692" cy="878715"/>
            <a:chOff x="4539657" y="3558492"/>
            <a:chExt cx="2885196" cy="661176"/>
          </a:xfrm>
          <a:solidFill>
            <a:schemeClr val="bg1"/>
          </a:solidFill>
        </p:grpSpPr>
        <p:sp>
          <p:nvSpPr>
            <p:cNvPr id="20" name="矩形 19">
              <a:extLst>
                <a:ext uri="{FF2B5EF4-FFF2-40B4-BE49-F238E27FC236}">
                  <a16:creationId xmlns="" xmlns:a16="http://schemas.microsoft.com/office/drawing/2014/main" id="{F9775DAD-A8DF-1545-82A3-0396C533D4F4}"/>
                </a:ext>
              </a:extLst>
            </p:cNvPr>
            <p:cNvSpPr/>
            <p:nvPr/>
          </p:nvSpPr>
          <p:spPr>
            <a:xfrm>
              <a:off x="4539657" y="3558492"/>
              <a:ext cx="2885195" cy="349530"/>
            </a:xfrm>
            <a:prstGeom prst="rect">
              <a:avLst/>
            </a:pr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050" dirty="0" err="1">
                  <a:solidFill>
                    <a:schemeClr val="tx2">
                      <a:lumMod val="95000"/>
                      <a:lumOff val="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IoT</a:t>
              </a:r>
              <a:r>
                <a:rPr lang="zh-CN" altLang="en-US" sz="1050" dirty="0">
                  <a:solidFill>
                    <a:schemeClr val="tx2">
                      <a:lumMod val="95000"/>
                      <a:lumOff val="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边缘适配（</a:t>
              </a:r>
              <a:r>
                <a:rPr lang="en-US" altLang="zh-CN" sz="1050" dirty="0">
                  <a:solidFill>
                    <a:schemeClr val="tx2">
                      <a:lumMod val="95000"/>
                      <a:lumOff val="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HAL</a:t>
              </a:r>
              <a:r>
                <a:rPr lang="zh-CN" altLang="en-US" sz="1050" dirty="0">
                  <a:solidFill>
                    <a:schemeClr val="tx2">
                      <a:lumMod val="95000"/>
                      <a:lumOff val="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）</a:t>
              </a:r>
            </a:p>
          </p:txBody>
        </p:sp>
        <p:sp>
          <p:nvSpPr>
            <p:cNvPr id="21" name="矩形 20">
              <a:extLst>
                <a:ext uri="{FF2B5EF4-FFF2-40B4-BE49-F238E27FC236}">
                  <a16:creationId xmlns="" xmlns:a16="http://schemas.microsoft.com/office/drawing/2014/main" id="{C6A6336B-F23D-7C44-B52C-63D272D14BC3}"/>
                </a:ext>
              </a:extLst>
            </p:cNvPr>
            <p:cNvSpPr/>
            <p:nvPr/>
          </p:nvSpPr>
          <p:spPr>
            <a:xfrm>
              <a:off x="4539657" y="3959178"/>
              <a:ext cx="1095161" cy="260490"/>
            </a:xfrm>
            <a:prstGeom prst="rect">
              <a:avLst/>
            </a:pr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050" dirty="0">
                  <a:solidFill>
                    <a:schemeClr val="tx2">
                      <a:lumMod val="95000"/>
                      <a:lumOff val="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虚拟机微内核</a:t>
              </a:r>
            </a:p>
          </p:txBody>
        </p:sp>
        <p:sp>
          <p:nvSpPr>
            <p:cNvPr id="22" name="矩形 21">
              <a:extLst>
                <a:ext uri="{FF2B5EF4-FFF2-40B4-BE49-F238E27FC236}">
                  <a16:creationId xmlns="" xmlns:a16="http://schemas.microsoft.com/office/drawing/2014/main" id="{6BBEA114-BDBC-8A49-AD19-061B04C80721}"/>
                </a:ext>
              </a:extLst>
            </p:cNvPr>
            <p:cNvSpPr/>
            <p:nvPr/>
          </p:nvSpPr>
          <p:spPr>
            <a:xfrm>
              <a:off x="6513434" y="3959823"/>
              <a:ext cx="911419" cy="259200"/>
            </a:xfrm>
            <a:prstGeom prst="rect">
              <a:avLst/>
            </a:pr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050" dirty="0">
                  <a:solidFill>
                    <a:schemeClr val="tx2">
                      <a:lumMod val="95000"/>
                      <a:lumOff val="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内置函数</a:t>
              </a:r>
            </a:p>
          </p:txBody>
        </p:sp>
        <p:sp>
          <p:nvSpPr>
            <p:cNvPr id="23" name="矩形 22">
              <a:extLst>
                <a:ext uri="{FF2B5EF4-FFF2-40B4-BE49-F238E27FC236}">
                  <a16:creationId xmlns="" xmlns:a16="http://schemas.microsoft.com/office/drawing/2014/main" id="{A6A3BAF4-F229-8A40-B049-AD01D31546D1}"/>
                </a:ext>
              </a:extLst>
            </p:cNvPr>
            <p:cNvSpPr/>
            <p:nvPr/>
          </p:nvSpPr>
          <p:spPr>
            <a:xfrm>
              <a:off x="5655282" y="3959823"/>
              <a:ext cx="837688" cy="259200"/>
            </a:xfrm>
            <a:prstGeom prst="rect">
              <a:avLst/>
            </a:pr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050" dirty="0">
                  <a:solidFill>
                    <a:schemeClr val="tx2">
                      <a:lumMod val="95000"/>
                      <a:lumOff val="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领域数据库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8214762" y="3095806"/>
            <a:ext cx="3309217" cy="892175"/>
            <a:chOff x="6192405" y="4508500"/>
            <a:chExt cx="3037320" cy="892175"/>
          </a:xfrm>
        </p:grpSpPr>
        <p:sp>
          <p:nvSpPr>
            <p:cNvPr id="25" name="矩形 24">
              <a:extLst>
                <a:ext uri="{FF2B5EF4-FFF2-40B4-BE49-F238E27FC236}">
                  <a16:creationId xmlns="" xmlns:a16="http://schemas.microsoft.com/office/drawing/2014/main" id="{5695FA90-2F75-AD46-BAF9-5810E32504AA}"/>
                </a:ext>
              </a:extLst>
            </p:cNvPr>
            <p:cNvSpPr/>
            <p:nvPr/>
          </p:nvSpPr>
          <p:spPr>
            <a:xfrm>
              <a:off x="6192405" y="4508500"/>
              <a:ext cx="3037320" cy="892175"/>
            </a:xfrm>
            <a:prstGeom prst="rect">
              <a:avLst/>
            </a:prstGeom>
            <a:solidFill>
              <a:srgbClr val="FFFFFF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CN" sz="1050" dirty="0" smtClean="0">
                  <a:solidFill>
                    <a:schemeClr val="tx2">
                      <a:lumMod val="95000"/>
                      <a:lumOff val="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OS</a:t>
              </a:r>
              <a:endParaRPr lang="zh-CN" altLang="en-US" sz="1050" dirty="0">
                <a:solidFill>
                  <a:schemeClr val="tx2">
                    <a:lumMod val="95000"/>
                    <a:lumOff val="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26" name="矩形 25">
              <a:extLst>
                <a:ext uri="{FF2B5EF4-FFF2-40B4-BE49-F238E27FC236}">
                  <a16:creationId xmlns="" xmlns:a16="http://schemas.microsoft.com/office/drawing/2014/main" id="{6F6DAE67-BFA7-CC42-9015-9D61E048599E}"/>
                </a:ext>
              </a:extLst>
            </p:cNvPr>
            <p:cNvSpPr/>
            <p:nvPr/>
          </p:nvSpPr>
          <p:spPr>
            <a:xfrm>
              <a:off x="6583845" y="4652246"/>
              <a:ext cx="644259" cy="20491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050" dirty="0" err="1">
                  <a:solidFill>
                    <a:schemeClr val="tx2">
                      <a:lumMod val="95000"/>
                      <a:lumOff val="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uCosII</a:t>
              </a:r>
              <a:endParaRPr lang="zh-CN" altLang="en-US" sz="1050" dirty="0">
                <a:solidFill>
                  <a:schemeClr val="tx2">
                    <a:lumMod val="95000"/>
                    <a:lumOff val="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27" name="矩形 26">
              <a:extLst>
                <a:ext uri="{FF2B5EF4-FFF2-40B4-BE49-F238E27FC236}">
                  <a16:creationId xmlns="" xmlns:a16="http://schemas.microsoft.com/office/drawing/2014/main" id="{3B7A9CF7-107D-1841-B8F5-91A6263884D6}"/>
                </a:ext>
              </a:extLst>
            </p:cNvPr>
            <p:cNvSpPr/>
            <p:nvPr/>
          </p:nvSpPr>
          <p:spPr>
            <a:xfrm>
              <a:off x="7369939" y="4652246"/>
              <a:ext cx="785705" cy="20491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050" dirty="0">
                  <a:solidFill>
                    <a:schemeClr val="tx2">
                      <a:lumMod val="95000"/>
                      <a:lumOff val="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Android</a:t>
              </a:r>
              <a:endParaRPr lang="zh-CN" altLang="en-US" sz="1050" dirty="0">
                <a:solidFill>
                  <a:schemeClr val="tx2">
                    <a:lumMod val="95000"/>
                    <a:lumOff val="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28" name="矩形 27">
              <a:extLst>
                <a:ext uri="{FF2B5EF4-FFF2-40B4-BE49-F238E27FC236}">
                  <a16:creationId xmlns="" xmlns:a16="http://schemas.microsoft.com/office/drawing/2014/main" id="{7CF2ACEC-27D7-8743-A927-93749ABA72C5}"/>
                </a:ext>
              </a:extLst>
            </p:cNvPr>
            <p:cNvSpPr/>
            <p:nvPr/>
          </p:nvSpPr>
          <p:spPr>
            <a:xfrm>
              <a:off x="6573288" y="5042982"/>
              <a:ext cx="654816" cy="20491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050" dirty="0">
                  <a:solidFill>
                    <a:schemeClr val="tx2">
                      <a:lumMod val="95000"/>
                      <a:lumOff val="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Linux</a:t>
              </a:r>
              <a:endParaRPr lang="zh-CN" altLang="en-US" sz="1050" dirty="0">
                <a:solidFill>
                  <a:schemeClr val="tx2">
                    <a:lumMod val="95000"/>
                    <a:lumOff val="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29" name="矩形 28">
              <a:extLst>
                <a:ext uri="{FF2B5EF4-FFF2-40B4-BE49-F238E27FC236}">
                  <a16:creationId xmlns="" xmlns:a16="http://schemas.microsoft.com/office/drawing/2014/main" id="{0A364E1C-5097-7F42-8395-79AC555FC74D}"/>
                </a:ext>
              </a:extLst>
            </p:cNvPr>
            <p:cNvSpPr/>
            <p:nvPr/>
          </p:nvSpPr>
          <p:spPr>
            <a:xfrm>
              <a:off x="7369939" y="5042982"/>
              <a:ext cx="785705" cy="20491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050" dirty="0">
                  <a:solidFill>
                    <a:schemeClr val="tx2">
                      <a:lumMod val="95000"/>
                      <a:lumOff val="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Windows</a:t>
              </a:r>
              <a:endParaRPr lang="zh-CN" altLang="en-US" sz="1050" dirty="0">
                <a:solidFill>
                  <a:schemeClr val="tx2">
                    <a:lumMod val="95000"/>
                    <a:lumOff val="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30" name="矩形 29">
              <a:extLst>
                <a:ext uri="{FF2B5EF4-FFF2-40B4-BE49-F238E27FC236}">
                  <a16:creationId xmlns="" xmlns:a16="http://schemas.microsoft.com/office/drawing/2014/main" id="{7E999968-EDFE-E648-8195-B967F302D15C}"/>
                </a:ext>
              </a:extLst>
            </p:cNvPr>
            <p:cNvSpPr/>
            <p:nvPr/>
          </p:nvSpPr>
          <p:spPr>
            <a:xfrm>
              <a:off x="8283224" y="4652246"/>
              <a:ext cx="644259" cy="20491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050" dirty="0" err="1" smtClean="0">
                  <a:solidFill>
                    <a:schemeClr val="tx2">
                      <a:lumMod val="95000"/>
                      <a:lumOff val="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iOS</a:t>
              </a:r>
              <a:r>
                <a:rPr lang="en-US" altLang="zh-CN" sz="1050" dirty="0" smtClean="0">
                  <a:solidFill>
                    <a:schemeClr val="tx2">
                      <a:lumMod val="95000"/>
                      <a:lumOff val="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 </a:t>
              </a:r>
              <a:endParaRPr lang="zh-CN" altLang="en-US" sz="1050" dirty="0">
                <a:solidFill>
                  <a:schemeClr val="tx2">
                    <a:lumMod val="95000"/>
                    <a:lumOff val="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31" name="矩形 30">
              <a:extLst>
                <a:ext uri="{FF2B5EF4-FFF2-40B4-BE49-F238E27FC236}">
                  <a16:creationId xmlns="" xmlns:a16="http://schemas.microsoft.com/office/drawing/2014/main" id="{7E999968-EDFE-E648-8195-B967F302D15C}"/>
                </a:ext>
              </a:extLst>
            </p:cNvPr>
            <p:cNvSpPr/>
            <p:nvPr/>
          </p:nvSpPr>
          <p:spPr>
            <a:xfrm>
              <a:off x="8283224" y="5042982"/>
              <a:ext cx="644259" cy="20491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050" dirty="0">
                  <a:solidFill>
                    <a:schemeClr val="tx2">
                      <a:lumMod val="95000"/>
                      <a:lumOff val="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…</a:t>
              </a:r>
              <a:endParaRPr lang="zh-CN" altLang="en-US" sz="1050" dirty="0">
                <a:solidFill>
                  <a:schemeClr val="tx2">
                    <a:lumMod val="95000"/>
                    <a:lumOff val="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sp>
        <p:nvSpPr>
          <p:cNvPr id="32" name="矩形 31">
            <a:extLst>
              <a:ext uri="{FF2B5EF4-FFF2-40B4-BE49-F238E27FC236}">
                <a16:creationId xmlns="" xmlns:a16="http://schemas.microsoft.com/office/drawing/2014/main" id="{83370500-3056-4141-85C0-7EBE819AB62A}"/>
              </a:ext>
            </a:extLst>
          </p:cNvPr>
          <p:cNvSpPr/>
          <p:nvPr/>
        </p:nvSpPr>
        <p:spPr>
          <a:xfrm>
            <a:off x="8214763" y="2619376"/>
            <a:ext cx="1641355" cy="407286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5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编译器</a:t>
            </a:r>
            <a:endParaRPr lang="zh-CN" altLang="en-US" sz="1050" dirty="0">
              <a:solidFill>
                <a:schemeClr val="tx2">
                  <a:lumMod val="95000"/>
                  <a:lumOff val="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3" name="矩形 32">
            <a:extLst>
              <a:ext uri="{FF2B5EF4-FFF2-40B4-BE49-F238E27FC236}">
                <a16:creationId xmlns="" xmlns:a16="http://schemas.microsoft.com/office/drawing/2014/main" id="{83370500-3056-4141-85C0-7EBE819AB62A}"/>
              </a:ext>
            </a:extLst>
          </p:cNvPr>
          <p:cNvSpPr/>
          <p:nvPr/>
        </p:nvSpPr>
        <p:spPr>
          <a:xfrm>
            <a:off x="9976626" y="2619375"/>
            <a:ext cx="1555677" cy="401881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5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虚拟机</a:t>
            </a:r>
            <a:endParaRPr lang="zh-CN" altLang="en-US" sz="1050" dirty="0">
              <a:solidFill>
                <a:schemeClr val="tx2">
                  <a:lumMod val="95000"/>
                  <a:lumOff val="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4" name="矩形 33">
            <a:extLst>
              <a:ext uri="{FF2B5EF4-FFF2-40B4-BE49-F238E27FC236}">
                <a16:creationId xmlns="" xmlns:a16="http://schemas.microsoft.com/office/drawing/2014/main" id="{20CAD9FD-6DF6-3D4B-9CB5-4157DA8195DD}"/>
              </a:ext>
            </a:extLst>
          </p:cNvPr>
          <p:cNvSpPr/>
          <p:nvPr/>
        </p:nvSpPr>
        <p:spPr>
          <a:xfrm>
            <a:off x="512736" y="2365376"/>
            <a:ext cx="3600000" cy="2987380"/>
          </a:xfrm>
          <a:prstGeom prst="rect">
            <a:avLst/>
          </a:prstGeom>
          <a:solidFill>
            <a:srgbClr val="6AC6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zh-CN" alt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5" name="矩形 34">
            <a:extLst>
              <a:ext uri="{FF2B5EF4-FFF2-40B4-BE49-F238E27FC236}">
                <a16:creationId xmlns="" xmlns:a16="http://schemas.microsoft.com/office/drawing/2014/main" id="{68AA6930-65E5-044D-B020-A7E3931E5DE4}"/>
              </a:ext>
            </a:extLst>
          </p:cNvPr>
          <p:cNvSpPr/>
          <p:nvPr/>
        </p:nvSpPr>
        <p:spPr>
          <a:xfrm>
            <a:off x="657625" y="4464010"/>
            <a:ext cx="3276199" cy="76491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05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云</a:t>
            </a:r>
            <a:endParaRPr lang="en-US" altLang="zh-CN" sz="1050" dirty="0" smtClean="0">
              <a:solidFill>
                <a:schemeClr val="tx2">
                  <a:lumMod val="95000"/>
                  <a:lumOff val="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CN" altLang="en-US" sz="105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执行</a:t>
            </a:r>
            <a:endParaRPr lang="zh-CN" altLang="en-US" sz="1050" dirty="0">
              <a:solidFill>
                <a:schemeClr val="tx2">
                  <a:lumMod val="95000"/>
                  <a:lumOff val="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grpSp>
        <p:nvGrpSpPr>
          <p:cNvPr id="36" name="组合 35">
            <a:extLst>
              <a:ext uri="{FF2B5EF4-FFF2-40B4-BE49-F238E27FC236}">
                <a16:creationId xmlns="" xmlns:a16="http://schemas.microsoft.com/office/drawing/2014/main" id="{1DB0A7E0-CF94-7145-97CE-2CC7DDB97495}"/>
              </a:ext>
            </a:extLst>
          </p:cNvPr>
          <p:cNvGrpSpPr/>
          <p:nvPr/>
        </p:nvGrpSpPr>
        <p:grpSpPr>
          <a:xfrm>
            <a:off x="1038508" y="4606887"/>
            <a:ext cx="2524529" cy="497263"/>
            <a:chOff x="6586413" y="5308076"/>
            <a:chExt cx="1719637" cy="611538"/>
          </a:xfrm>
        </p:grpSpPr>
        <p:sp>
          <p:nvSpPr>
            <p:cNvPr id="37" name="矩形 36">
              <a:extLst>
                <a:ext uri="{FF2B5EF4-FFF2-40B4-BE49-F238E27FC236}">
                  <a16:creationId xmlns="" xmlns:a16="http://schemas.microsoft.com/office/drawing/2014/main" id="{E53B1874-6913-F340-B49F-1440777AF10F}"/>
                </a:ext>
              </a:extLst>
            </p:cNvPr>
            <p:cNvSpPr/>
            <p:nvPr/>
          </p:nvSpPr>
          <p:spPr>
            <a:xfrm>
              <a:off x="6594636" y="5308076"/>
              <a:ext cx="827038" cy="252000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050" dirty="0" smtClean="0">
                  <a:solidFill>
                    <a:schemeClr val="tx2">
                      <a:lumMod val="95000"/>
                      <a:lumOff val="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逻辑计算</a:t>
              </a:r>
              <a:endParaRPr lang="zh-CN" altLang="en-US" sz="1050" dirty="0">
                <a:solidFill>
                  <a:schemeClr val="tx2">
                    <a:lumMod val="95000"/>
                    <a:lumOff val="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38" name="矩形 37">
              <a:extLst>
                <a:ext uri="{FF2B5EF4-FFF2-40B4-BE49-F238E27FC236}">
                  <a16:creationId xmlns="" xmlns:a16="http://schemas.microsoft.com/office/drawing/2014/main" id="{93C2EE24-0F55-4248-855E-4D41CE72BE54}"/>
                </a:ext>
              </a:extLst>
            </p:cNvPr>
            <p:cNvSpPr/>
            <p:nvPr/>
          </p:nvSpPr>
          <p:spPr>
            <a:xfrm>
              <a:off x="7479012" y="5308076"/>
              <a:ext cx="827038" cy="252000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050" dirty="0">
                  <a:solidFill>
                    <a:schemeClr val="tx2">
                      <a:lumMod val="95000"/>
                      <a:lumOff val="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事件触发</a:t>
              </a:r>
            </a:p>
          </p:txBody>
        </p:sp>
        <p:sp>
          <p:nvSpPr>
            <p:cNvPr id="39" name="矩形 38">
              <a:extLst>
                <a:ext uri="{FF2B5EF4-FFF2-40B4-BE49-F238E27FC236}">
                  <a16:creationId xmlns="" xmlns:a16="http://schemas.microsoft.com/office/drawing/2014/main" id="{68031D0A-B58A-E649-8E50-E64A54BF975A}"/>
                </a:ext>
              </a:extLst>
            </p:cNvPr>
            <p:cNvSpPr/>
            <p:nvPr/>
          </p:nvSpPr>
          <p:spPr>
            <a:xfrm>
              <a:off x="6586413" y="5667614"/>
              <a:ext cx="827038" cy="252000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050" dirty="0" smtClean="0">
                  <a:solidFill>
                    <a:schemeClr val="tx2">
                      <a:lumMod val="95000"/>
                      <a:lumOff val="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函数调度</a:t>
              </a:r>
              <a:endParaRPr lang="zh-CN" altLang="en-US" sz="1050" dirty="0">
                <a:solidFill>
                  <a:schemeClr val="tx2">
                    <a:lumMod val="95000"/>
                    <a:lumOff val="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40" name="矩形 39">
              <a:extLst>
                <a:ext uri="{FF2B5EF4-FFF2-40B4-BE49-F238E27FC236}">
                  <a16:creationId xmlns="" xmlns:a16="http://schemas.microsoft.com/office/drawing/2014/main" id="{7FA18701-79EA-5F44-81FE-63B4143C0EC1}"/>
                </a:ext>
              </a:extLst>
            </p:cNvPr>
            <p:cNvSpPr/>
            <p:nvPr/>
          </p:nvSpPr>
          <p:spPr>
            <a:xfrm>
              <a:off x="7479012" y="5667614"/>
              <a:ext cx="827038" cy="252000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050" dirty="0" smtClean="0">
                  <a:solidFill>
                    <a:schemeClr val="tx2">
                      <a:lumMod val="95000"/>
                      <a:lumOff val="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状态转移</a:t>
              </a:r>
              <a:endParaRPr lang="zh-CN" altLang="en-US" sz="1050" dirty="0">
                <a:solidFill>
                  <a:schemeClr val="tx2">
                    <a:lumMod val="95000"/>
                    <a:lumOff val="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657625" y="3450930"/>
            <a:ext cx="3276199" cy="892175"/>
            <a:chOff x="6192405" y="4508500"/>
            <a:chExt cx="3037320" cy="892175"/>
          </a:xfrm>
          <a:solidFill>
            <a:schemeClr val="bg1"/>
          </a:solidFill>
        </p:grpSpPr>
        <p:sp>
          <p:nvSpPr>
            <p:cNvPr id="42" name="矩形 41">
              <a:extLst>
                <a:ext uri="{FF2B5EF4-FFF2-40B4-BE49-F238E27FC236}">
                  <a16:creationId xmlns="" xmlns:a16="http://schemas.microsoft.com/office/drawing/2014/main" id="{5695FA90-2F75-AD46-BAF9-5810E32504AA}"/>
                </a:ext>
              </a:extLst>
            </p:cNvPr>
            <p:cNvSpPr/>
            <p:nvPr/>
          </p:nvSpPr>
          <p:spPr>
            <a:xfrm>
              <a:off x="6192405" y="4508500"/>
              <a:ext cx="3037320" cy="892175"/>
            </a:xfrm>
            <a:prstGeom prst="rect">
              <a:avLst/>
            </a:pr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en-US" sz="1050" dirty="0" smtClean="0">
                  <a:solidFill>
                    <a:schemeClr val="tx2">
                      <a:lumMod val="95000"/>
                      <a:lumOff val="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云</a:t>
              </a:r>
              <a:endParaRPr lang="en-US" altLang="zh-CN" sz="105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  <a:p>
              <a:r>
                <a:rPr lang="zh-CN" altLang="en-US" sz="1050" dirty="0">
                  <a:solidFill>
                    <a:schemeClr val="tx2">
                      <a:lumMod val="95000"/>
                      <a:lumOff val="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编译</a:t>
              </a:r>
            </a:p>
          </p:txBody>
        </p:sp>
        <p:sp>
          <p:nvSpPr>
            <p:cNvPr id="43" name="矩形 42">
              <a:extLst>
                <a:ext uri="{FF2B5EF4-FFF2-40B4-BE49-F238E27FC236}">
                  <a16:creationId xmlns="" xmlns:a16="http://schemas.microsoft.com/office/drawing/2014/main" id="{6F6DAE67-BFA7-CC42-9015-9D61E048599E}"/>
                </a:ext>
              </a:extLst>
            </p:cNvPr>
            <p:cNvSpPr/>
            <p:nvPr/>
          </p:nvSpPr>
          <p:spPr>
            <a:xfrm>
              <a:off x="6583845" y="4620794"/>
              <a:ext cx="2329899" cy="187551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050" dirty="0" smtClean="0">
                  <a:solidFill>
                    <a:schemeClr val="tx2">
                      <a:lumMod val="95000"/>
                      <a:lumOff val="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逻辑语句分析</a:t>
              </a:r>
              <a:endParaRPr lang="zh-CN" altLang="en-US" sz="1050" dirty="0">
                <a:solidFill>
                  <a:schemeClr val="tx2">
                    <a:lumMod val="95000"/>
                    <a:lumOff val="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44" name="矩形 43">
              <a:extLst>
                <a:ext uri="{FF2B5EF4-FFF2-40B4-BE49-F238E27FC236}">
                  <a16:creationId xmlns="" xmlns:a16="http://schemas.microsoft.com/office/drawing/2014/main" id="{3B7A9CF7-107D-1841-B8F5-91A6263884D6}"/>
                </a:ext>
              </a:extLst>
            </p:cNvPr>
            <p:cNvSpPr/>
            <p:nvPr/>
          </p:nvSpPr>
          <p:spPr>
            <a:xfrm>
              <a:off x="6584479" y="4866911"/>
              <a:ext cx="2329265" cy="204910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050" dirty="0" smtClean="0">
                  <a:solidFill>
                    <a:schemeClr val="tx2">
                      <a:lumMod val="95000"/>
                      <a:lumOff val="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逻辑语句检查</a:t>
              </a:r>
              <a:endParaRPr lang="zh-CN" altLang="en-US" sz="1050" dirty="0">
                <a:solidFill>
                  <a:schemeClr val="tx2">
                    <a:lumMod val="95000"/>
                    <a:lumOff val="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45" name="矩形 44">
              <a:extLst>
                <a:ext uri="{FF2B5EF4-FFF2-40B4-BE49-F238E27FC236}">
                  <a16:creationId xmlns="" xmlns:a16="http://schemas.microsoft.com/office/drawing/2014/main" id="{7E999968-EDFE-E648-8195-B967F302D15C}"/>
                </a:ext>
              </a:extLst>
            </p:cNvPr>
            <p:cNvSpPr/>
            <p:nvPr/>
          </p:nvSpPr>
          <p:spPr>
            <a:xfrm>
              <a:off x="6573287" y="5131770"/>
              <a:ext cx="2340457" cy="204910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050" dirty="0" smtClean="0">
                  <a:solidFill>
                    <a:schemeClr val="tx2">
                      <a:lumMod val="95000"/>
                      <a:lumOff val="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状态机分析</a:t>
              </a:r>
              <a:endParaRPr lang="zh-CN" altLang="en-US" sz="1050" dirty="0">
                <a:solidFill>
                  <a:schemeClr val="tx2">
                    <a:lumMod val="95000"/>
                    <a:lumOff val="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sp>
        <p:nvSpPr>
          <p:cNvPr id="46" name="矩形 45">
            <a:extLst>
              <a:ext uri="{FF2B5EF4-FFF2-40B4-BE49-F238E27FC236}">
                <a16:creationId xmlns="" xmlns:a16="http://schemas.microsoft.com/office/drawing/2014/main" id="{5695FA90-2F75-AD46-BAF9-5810E32504AA}"/>
              </a:ext>
            </a:extLst>
          </p:cNvPr>
          <p:cNvSpPr/>
          <p:nvPr/>
        </p:nvSpPr>
        <p:spPr>
          <a:xfrm>
            <a:off x="657625" y="2619375"/>
            <a:ext cx="3276199" cy="751077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05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开发</a:t>
            </a:r>
            <a:endParaRPr lang="en-US" altLang="zh-CN" sz="1050" dirty="0" smtClean="0">
              <a:solidFill>
                <a:schemeClr val="tx2">
                  <a:lumMod val="95000"/>
                  <a:lumOff val="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CN" altLang="en-US" sz="105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套件</a:t>
            </a:r>
            <a:endParaRPr lang="zh-CN" altLang="en-US" sz="1050" dirty="0">
              <a:solidFill>
                <a:schemeClr val="tx2">
                  <a:lumMod val="95000"/>
                  <a:lumOff val="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grpSp>
        <p:nvGrpSpPr>
          <p:cNvPr id="47" name="组合 46">
            <a:extLst>
              <a:ext uri="{FF2B5EF4-FFF2-40B4-BE49-F238E27FC236}">
                <a16:creationId xmlns="" xmlns:a16="http://schemas.microsoft.com/office/drawing/2014/main" id="{1DB0A7E0-CF94-7145-97CE-2CC7DDB97495}"/>
              </a:ext>
            </a:extLst>
          </p:cNvPr>
          <p:cNvGrpSpPr/>
          <p:nvPr/>
        </p:nvGrpSpPr>
        <p:grpSpPr>
          <a:xfrm>
            <a:off x="1049700" y="2717248"/>
            <a:ext cx="2524529" cy="497263"/>
            <a:chOff x="6586413" y="5308076"/>
            <a:chExt cx="1719637" cy="611538"/>
          </a:xfrm>
        </p:grpSpPr>
        <p:sp>
          <p:nvSpPr>
            <p:cNvPr id="48" name="矩形 47">
              <a:extLst>
                <a:ext uri="{FF2B5EF4-FFF2-40B4-BE49-F238E27FC236}">
                  <a16:creationId xmlns="" xmlns:a16="http://schemas.microsoft.com/office/drawing/2014/main" id="{E53B1874-6913-F340-B49F-1440777AF10F}"/>
                </a:ext>
              </a:extLst>
            </p:cNvPr>
            <p:cNvSpPr/>
            <p:nvPr/>
          </p:nvSpPr>
          <p:spPr>
            <a:xfrm>
              <a:off x="6594636" y="5308076"/>
              <a:ext cx="827038" cy="252000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050" dirty="0" smtClean="0">
                  <a:solidFill>
                    <a:schemeClr val="tx2">
                      <a:lumMod val="95000"/>
                      <a:lumOff val="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业务分析</a:t>
              </a:r>
              <a:endParaRPr lang="zh-CN" altLang="en-US" sz="1050" dirty="0">
                <a:solidFill>
                  <a:schemeClr val="tx2">
                    <a:lumMod val="95000"/>
                    <a:lumOff val="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49" name="矩形 48">
              <a:extLst>
                <a:ext uri="{FF2B5EF4-FFF2-40B4-BE49-F238E27FC236}">
                  <a16:creationId xmlns="" xmlns:a16="http://schemas.microsoft.com/office/drawing/2014/main" id="{93C2EE24-0F55-4248-855E-4D41CE72BE54}"/>
                </a:ext>
              </a:extLst>
            </p:cNvPr>
            <p:cNvSpPr/>
            <p:nvPr/>
          </p:nvSpPr>
          <p:spPr>
            <a:xfrm>
              <a:off x="7479012" y="5308076"/>
              <a:ext cx="827038" cy="252000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050" dirty="0" smtClean="0">
                  <a:solidFill>
                    <a:schemeClr val="tx2">
                      <a:lumMod val="95000"/>
                      <a:lumOff val="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模型管理</a:t>
              </a:r>
              <a:endParaRPr lang="zh-CN" altLang="en-US" sz="1050" dirty="0">
                <a:solidFill>
                  <a:schemeClr val="tx2">
                    <a:lumMod val="95000"/>
                    <a:lumOff val="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50" name="矩形 49">
              <a:extLst>
                <a:ext uri="{FF2B5EF4-FFF2-40B4-BE49-F238E27FC236}">
                  <a16:creationId xmlns="" xmlns:a16="http://schemas.microsoft.com/office/drawing/2014/main" id="{68031D0A-B58A-E649-8E50-E64A54BF975A}"/>
                </a:ext>
              </a:extLst>
            </p:cNvPr>
            <p:cNvSpPr/>
            <p:nvPr/>
          </p:nvSpPr>
          <p:spPr>
            <a:xfrm>
              <a:off x="6586413" y="5667614"/>
              <a:ext cx="827038" cy="252000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050" dirty="0" smtClean="0">
                  <a:solidFill>
                    <a:schemeClr val="tx2">
                      <a:lumMod val="95000"/>
                      <a:lumOff val="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应用管理</a:t>
              </a:r>
              <a:endParaRPr lang="zh-CN" altLang="en-US" sz="1050" dirty="0">
                <a:solidFill>
                  <a:schemeClr val="tx2">
                    <a:lumMod val="95000"/>
                    <a:lumOff val="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51" name="矩形 50">
              <a:extLst>
                <a:ext uri="{FF2B5EF4-FFF2-40B4-BE49-F238E27FC236}">
                  <a16:creationId xmlns="" xmlns:a16="http://schemas.microsoft.com/office/drawing/2014/main" id="{7FA18701-79EA-5F44-81FE-63B4143C0EC1}"/>
                </a:ext>
              </a:extLst>
            </p:cNvPr>
            <p:cNvSpPr/>
            <p:nvPr/>
          </p:nvSpPr>
          <p:spPr>
            <a:xfrm>
              <a:off x="7479012" y="5667614"/>
              <a:ext cx="827038" cy="252000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050" dirty="0" smtClean="0">
                  <a:solidFill>
                    <a:schemeClr val="tx2">
                      <a:lumMod val="95000"/>
                      <a:lumOff val="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工程管理</a:t>
              </a:r>
              <a:endParaRPr lang="zh-CN" altLang="en-US" sz="1050" dirty="0">
                <a:solidFill>
                  <a:schemeClr val="tx2">
                    <a:lumMod val="95000"/>
                    <a:lumOff val="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19019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A6037-1EEA-4892-99E6-C23EFC235DFA}" type="slidenum">
              <a:rPr lang="zh-CN" altLang="en-US" smtClean="0"/>
              <a:pPr/>
              <a:t>15</a:t>
            </a:fld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3.2</a:t>
            </a:r>
            <a:r>
              <a:rPr lang="zh-CN" altLang="en-US" sz="28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使用步骤</a:t>
            </a:r>
            <a:endParaRPr lang="zh-CN" altLang="en-US" sz="2800" dirty="0">
              <a:solidFill>
                <a:schemeClr val="tx2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îŝḷîḓé-Rectangle: Rounded Corners 60"/>
          <p:cNvSpPr/>
          <p:nvPr/>
        </p:nvSpPr>
        <p:spPr>
          <a:xfrm>
            <a:off x="822036" y="952252"/>
            <a:ext cx="10465089" cy="1095623"/>
          </a:xfrm>
          <a:prstGeom prst="roundRect">
            <a:avLst>
              <a:gd name="adj" fmla="val 3184"/>
            </a:avLst>
          </a:prstGeom>
          <a:solidFill>
            <a:srgbClr val="D71418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004721" y="1220157"/>
            <a:ext cx="1788015" cy="6052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业务分析</a:t>
            </a:r>
          </a:p>
        </p:txBody>
      </p:sp>
      <p:sp>
        <p:nvSpPr>
          <p:cNvPr id="6" name="矩形 5"/>
          <p:cNvSpPr/>
          <p:nvPr/>
        </p:nvSpPr>
        <p:spPr>
          <a:xfrm>
            <a:off x="5260897" y="1220157"/>
            <a:ext cx="1870854" cy="6052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编译环境搭建与使用</a:t>
            </a:r>
            <a:endParaRPr lang="zh-CN" altLang="en-US" sz="1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129489" y="1220157"/>
            <a:ext cx="1870854" cy="6052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定制</a:t>
            </a:r>
            <a:r>
              <a:rPr lang="en-US" altLang="zh-CN" sz="12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2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通用</a:t>
            </a:r>
            <a:r>
              <a:rPr lang="en-US" altLang="zh-CN" sz="12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IDE</a:t>
            </a:r>
            <a:endParaRPr lang="zh-CN" altLang="en-US" sz="1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623144" y="1220157"/>
            <a:ext cx="1872489" cy="6052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执行环境搭建与使用</a:t>
            </a:r>
            <a:endParaRPr lang="zh-CN" altLang="en-US" sz="1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9715500" y="1220157"/>
            <a:ext cx="1304925" cy="6052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上线发布</a:t>
            </a:r>
            <a:endParaRPr lang="zh-CN" altLang="en-US" sz="1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1" name="直接箭头连接符 10"/>
          <p:cNvCxnSpPr>
            <a:endCxn id="7" idx="1"/>
          </p:cNvCxnSpPr>
          <p:nvPr/>
        </p:nvCxnSpPr>
        <p:spPr>
          <a:xfrm>
            <a:off x="2609850" y="1522767"/>
            <a:ext cx="519639" cy="0"/>
          </a:xfrm>
          <a:prstGeom prst="straightConnector1">
            <a:avLst/>
          </a:prstGeom>
          <a:ln w="28575" cmpd="sng">
            <a:solidFill>
              <a:schemeClr val="bg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/>
          <p:cNvCxnSpPr>
            <a:stCxn id="7" idx="3"/>
            <a:endCxn id="6" idx="1"/>
          </p:cNvCxnSpPr>
          <p:nvPr/>
        </p:nvCxnSpPr>
        <p:spPr>
          <a:xfrm>
            <a:off x="5000343" y="1522767"/>
            <a:ext cx="260554" cy="0"/>
          </a:xfrm>
          <a:prstGeom prst="straightConnector1">
            <a:avLst/>
          </a:prstGeom>
          <a:ln w="28575" cmpd="sng">
            <a:solidFill>
              <a:schemeClr val="bg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/>
          <p:cNvCxnSpPr>
            <a:stCxn id="6" idx="3"/>
            <a:endCxn id="8" idx="1"/>
          </p:cNvCxnSpPr>
          <p:nvPr/>
        </p:nvCxnSpPr>
        <p:spPr>
          <a:xfrm>
            <a:off x="7131751" y="1522767"/>
            <a:ext cx="491393" cy="0"/>
          </a:xfrm>
          <a:prstGeom prst="straightConnector1">
            <a:avLst/>
          </a:prstGeom>
          <a:ln w="28575" cmpd="sng">
            <a:solidFill>
              <a:schemeClr val="bg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箭头连接符 24"/>
          <p:cNvCxnSpPr>
            <a:stCxn id="8" idx="3"/>
            <a:endCxn id="9" idx="1"/>
          </p:cNvCxnSpPr>
          <p:nvPr/>
        </p:nvCxnSpPr>
        <p:spPr>
          <a:xfrm>
            <a:off x="9495633" y="1522767"/>
            <a:ext cx="219867" cy="0"/>
          </a:xfrm>
          <a:prstGeom prst="straightConnector1">
            <a:avLst/>
          </a:prstGeom>
          <a:ln w="28575" cmpd="sng">
            <a:solidFill>
              <a:schemeClr val="bg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矩形 30"/>
          <p:cNvSpPr/>
          <p:nvPr/>
        </p:nvSpPr>
        <p:spPr>
          <a:xfrm>
            <a:off x="1004721" y="2207265"/>
            <a:ext cx="1788013" cy="631186"/>
          </a:xfrm>
          <a:prstGeom prst="rect">
            <a:avLst/>
          </a:prstGeom>
          <a:solidFill>
            <a:srgbClr val="ED7D31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50800" algn="ctr" rotWithShape="0">
              <a:prstClr val="black">
                <a:alpha val="26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kern="0" noProof="0" dirty="0">
                <a:solidFill>
                  <a:schemeClr val="tx2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表格化</a:t>
            </a:r>
            <a:r>
              <a:rPr kumimoji="0" lang="zh-CN" altLang="en-US" sz="120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95000"/>
                    <a:lumOff val="5000"/>
                  </a:scheme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分析</a:t>
            </a:r>
            <a:endParaRPr kumimoji="0" lang="en-US" altLang="zh-CN" sz="1200" i="0" u="none" strike="noStrike" kern="0" cap="none" spc="0" normalizeH="0" baseline="0" noProof="0" dirty="0" smtClean="0">
              <a:ln>
                <a:noFill/>
              </a:ln>
              <a:solidFill>
                <a:schemeClr val="tx2">
                  <a:lumMod val="95000"/>
                  <a:lumOff val="5000"/>
                </a:schemeClr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kern="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(excel)</a:t>
            </a:r>
            <a:endParaRPr kumimoji="0" lang="zh-CN" altLang="en-US" sz="1200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95000"/>
                  <a:lumOff val="5000"/>
                </a:schemeClr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1004721" y="3154052"/>
            <a:ext cx="1788015" cy="631186"/>
          </a:xfrm>
          <a:prstGeom prst="rect">
            <a:avLst/>
          </a:prstGeom>
          <a:solidFill>
            <a:srgbClr val="ED7D31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50800" algn="ctr" rotWithShape="0">
              <a:prstClr val="black">
                <a:alpha val="26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95000"/>
                    <a:lumOff val="5000"/>
                  </a:scheme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三维模型分析</a:t>
            </a:r>
            <a:endParaRPr kumimoji="0" lang="zh-CN" altLang="en-US" sz="1200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95000"/>
                  <a:lumOff val="5000"/>
                </a:schemeClr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3129489" y="3154052"/>
            <a:ext cx="1870854" cy="631186"/>
          </a:xfrm>
          <a:prstGeom prst="rect">
            <a:avLst/>
          </a:prstGeom>
          <a:solidFill>
            <a:srgbClr val="ED7D31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50800" algn="ctr" rotWithShape="0">
              <a:prstClr val="black">
                <a:alpha val="26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kern="0" noProof="0" dirty="0">
                <a:solidFill>
                  <a:schemeClr val="tx2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菜谱</a:t>
            </a:r>
            <a:r>
              <a:rPr lang="zh-CN" altLang="en-US" sz="1200" kern="0" noProof="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创作</a:t>
            </a:r>
            <a:endParaRPr lang="en-US" altLang="zh-CN" sz="1200" kern="0" noProof="0" dirty="0" smtClean="0">
              <a:solidFill>
                <a:schemeClr val="tx2">
                  <a:lumMod val="95000"/>
                  <a:lumOff val="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lvl="0" algn="ctr">
              <a:defRPr/>
            </a:pPr>
            <a:r>
              <a:rPr lang="zh-CN" altLang="en-US" sz="1200" kern="0" noProof="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1200" kern="0" dirty="0">
                <a:solidFill>
                  <a:schemeClr val="tx2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200" kern="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App</a:t>
            </a:r>
            <a:r>
              <a:rPr lang="zh-CN" altLang="en-US" sz="1200" kern="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版</a:t>
            </a:r>
            <a:r>
              <a:rPr lang="zh-CN" altLang="en-US" sz="1200" kern="0" noProof="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）</a:t>
            </a:r>
            <a:endParaRPr kumimoji="0" lang="zh-CN" altLang="en-US" sz="1200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95000"/>
                  <a:lumOff val="5000"/>
                </a:schemeClr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3129489" y="2207265"/>
            <a:ext cx="1870854" cy="631186"/>
          </a:xfrm>
          <a:prstGeom prst="rect">
            <a:avLst/>
          </a:prstGeom>
          <a:solidFill>
            <a:srgbClr val="ED7D31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50800" algn="ctr" rotWithShape="0">
              <a:prstClr val="black">
                <a:alpha val="26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95000"/>
                    <a:lumOff val="5000"/>
                  </a:scheme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智能家居</a:t>
            </a:r>
            <a:r>
              <a:rPr kumimoji="0" lang="en-US" altLang="zh-CN" sz="120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95000"/>
                    <a:lumOff val="5000"/>
                  </a:scheme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IDE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kern="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1200" kern="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PC</a:t>
            </a:r>
            <a:r>
              <a:rPr lang="zh-CN" altLang="en-US" sz="1200" kern="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版）</a:t>
            </a:r>
            <a:endParaRPr kumimoji="0" lang="zh-CN" altLang="en-US" sz="1200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95000"/>
                  <a:lumOff val="5000"/>
                </a:schemeClr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3129489" y="4082739"/>
            <a:ext cx="1870854" cy="631186"/>
          </a:xfrm>
          <a:prstGeom prst="rect">
            <a:avLst/>
          </a:prstGeom>
          <a:solidFill>
            <a:srgbClr val="ED7D31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50800" algn="ctr" rotWithShape="0">
              <a:prstClr val="black">
                <a:alpha val="26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95000"/>
                    <a:lumOff val="5000"/>
                  </a:scheme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开发套件</a:t>
            </a:r>
            <a:endParaRPr lang="en-US" altLang="zh-CN" sz="1200" kern="0" dirty="0">
              <a:solidFill>
                <a:schemeClr val="tx2">
                  <a:lumMod val="95000"/>
                  <a:lumOff val="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95000"/>
                    <a:lumOff val="5000"/>
                  </a:scheme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(</a:t>
            </a:r>
            <a:r>
              <a:rPr kumimoji="0" lang="zh-CN" altLang="en-US" sz="120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95000"/>
                    <a:lumOff val="5000"/>
                  </a:scheme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应用管理</a:t>
            </a:r>
            <a:r>
              <a:rPr lang="zh-CN" altLang="en-US" sz="1200" kern="0" noProof="0" dirty="0">
                <a:solidFill>
                  <a:schemeClr val="tx2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zh-CN" altLang="en-US" sz="1200" kern="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工程管理</a:t>
            </a:r>
            <a:r>
              <a:rPr lang="en-US" altLang="zh-CN" sz="1200" kern="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)</a:t>
            </a:r>
            <a:endParaRPr kumimoji="0" lang="zh-CN" altLang="en-US" sz="1200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95000"/>
                  <a:lumOff val="5000"/>
                </a:schemeClr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1004721" y="4082739"/>
            <a:ext cx="1788013" cy="631186"/>
          </a:xfrm>
          <a:prstGeom prst="rect">
            <a:avLst/>
          </a:prstGeom>
          <a:solidFill>
            <a:srgbClr val="ED7D31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50800" algn="ctr" rotWithShape="0">
              <a:prstClr val="black">
                <a:alpha val="26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95000"/>
                    <a:lumOff val="5000"/>
                  </a:scheme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开发套件</a:t>
            </a:r>
            <a:endParaRPr kumimoji="0" lang="en-US" altLang="zh-CN" sz="1200" i="0" u="none" strike="noStrike" kern="0" cap="none" spc="0" normalizeH="0" baseline="0" noProof="0" dirty="0" smtClean="0">
              <a:ln>
                <a:noFill/>
              </a:ln>
              <a:solidFill>
                <a:schemeClr val="tx2">
                  <a:lumMod val="95000"/>
                  <a:lumOff val="5000"/>
                </a:schemeClr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kern="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（业务分析、领域模型）</a:t>
            </a:r>
            <a:endParaRPr kumimoji="0" lang="zh-CN" altLang="en-US" sz="1200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95000"/>
                  <a:lumOff val="5000"/>
                </a:schemeClr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3129489" y="4982218"/>
            <a:ext cx="1870854" cy="631186"/>
          </a:xfrm>
          <a:prstGeom prst="rect">
            <a:avLst/>
          </a:prstGeom>
          <a:solidFill>
            <a:srgbClr val="ED7D31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50800" algn="ctr" rotWithShape="0">
              <a:prstClr val="black">
                <a:alpha val="26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kern="0" dirty="0">
                <a:solidFill>
                  <a:schemeClr val="tx2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电脑</a:t>
            </a:r>
            <a:r>
              <a:rPr lang="zh-CN" altLang="en-US" sz="1200" kern="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钥匙</a:t>
            </a:r>
            <a:r>
              <a:rPr lang="en-US" altLang="zh-CN" sz="1200" kern="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IDE</a:t>
            </a:r>
            <a:endParaRPr lang="en-US" altLang="zh-CN" sz="1200" kern="0" dirty="0">
              <a:solidFill>
                <a:schemeClr val="tx2">
                  <a:lumMod val="95000"/>
                  <a:lumOff val="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95000"/>
                    <a:lumOff val="5000"/>
                  </a:scheme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(Web</a:t>
            </a:r>
            <a:r>
              <a:rPr kumimoji="0" lang="zh-CN" altLang="en-US" sz="120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95000"/>
                    <a:lumOff val="5000"/>
                  </a:scheme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版</a:t>
            </a:r>
            <a:r>
              <a:rPr lang="en-US" altLang="zh-CN" sz="1200" kern="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)</a:t>
            </a:r>
            <a:endParaRPr kumimoji="0" lang="zh-CN" altLang="en-US" sz="1200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95000"/>
                  <a:lumOff val="5000"/>
                </a:schemeClr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1004721" y="4982218"/>
            <a:ext cx="1788015" cy="631186"/>
          </a:xfrm>
          <a:prstGeom prst="rect">
            <a:avLst/>
          </a:prstGeom>
          <a:solidFill>
            <a:srgbClr val="ED7D31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50800" algn="ctr" rotWithShape="0">
              <a:prstClr val="black">
                <a:alpha val="26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kern="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经验分析</a:t>
            </a:r>
            <a:endParaRPr kumimoji="0" lang="zh-CN" altLang="en-US" sz="1200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95000"/>
                  <a:lumOff val="5000"/>
                </a:schemeClr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5260897" y="2207265"/>
            <a:ext cx="1870854" cy="631186"/>
          </a:xfrm>
          <a:prstGeom prst="rect">
            <a:avLst/>
          </a:prstGeom>
          <a:solidFill>
            <a:srgbClr val="ED7D31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50800" algn="ctr" rotWithShape="0">
              <a:prstClr val="black">
                <a:alpha val="26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kern="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SDK</a:t>
            </a:r>
            <a:r>
              <a:rPr lang="zh-CN" altLang="en-US" sz="1200" kern="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或云编译接口调用</a:t>
            </a:r>
            <a:endParaRPr kumimoji="0" lang="zh-CN" altLang="en-US" sz="1200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95000"/>
                  <a:lumOff val="5000"/>
                </a:schemeClr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5260897" y="4982218"/>
            <a:ext cx="1870854" cy="631186"/>
          </a:xfrm>
          <a:prstGeom prst="rect">
            <a:avLst/>
          </a:prstGeom>
          <a:solidFill>
            <a:srgbClr val="ED7D31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50800" algn="ctr" rotWithShape="0">
              <a:prstClr val="black">
                <a:alpha val="26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95000"/>
                    <a:lumOff val="5000"/>
                  </a:scheme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通用编译器处理</a:t>
            </a:r>
            <a:endParaRPr kumimoji="0" lang="zh-CN" altLang="en-US" sz="1200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95000"/>
                  <a:lumOff val="5000"/>
                </a:schemeClr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41" name="流程图: 决策 40"/>
          <p:cNvSpPr/>
          <p:nvPr/>
        </p:nvSpPr>
        <p:spPr>
          <a:xfrm>
            <a:off x="5249585" y="3107699"/>
            <a:ext cx="1592757" cy="677539"/>
          </a:xfrm>
          <a:prstGeom prst="flowChartDecision">
            <a:avLst/>
          </a:prstGeom>
          <a:solidFill>
            <a:srgbClr val="ED7D31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50800" algn="ctr" rotWithShape="0">
              <a:prstClr val="black">
                <a:alpha val="26000"/>
              </a:prstClr>
            </a:outerShdw>
          </a:effectLst>
        </p:spPr>
        <p:txBody>
          <a:bodyPr rtlCol="0" anchor="ctr"/>
          <a:lstStyle/>
          <a:p>
            <a:pPr algn="ctr"/>
            <a:r>
              <a:rPr lang="zh-CN" altLang="en-US" sz="1200" kern="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是否为通用格式</a:t>
            </a:r>
            <a:endParaRPr lang="zh-CN" altLang="en-US" sz="1200" kern="0" dirty="0">
              <a:solidFill>
                <a:schemeClr val="tx2">
                  <a:lumMod val="95000"/>
                  <a:lumOff val="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5249585" y="4082739"/>
            <a:ext cx="1592756" cy="631186"/>
          </a:xfrm>
          <a:prstGeom prst="rect">
            <a:avLst/>
          </a:prstGeom>
          <a:solidFill>
            <a:srgbClr val="ED7D31">
              <a:lumMod val="20000"/>
              <a:lumOff val="80000"/>
            </a:srgbClr>
          </a:solidFill>
          <a:ln w="12700" cap="flat" cmpd="sng" algn="ctr">
            <a:solidFill>
              <a:schemeClr val="tx1"/>
            </a:solidFill>
            <a:prstDash val="dash"/>
            <a:miter lim="800000"/>
          </a:ln>
          <a:effectLst>
            <a:outerShdw blurRad="50800" algn="ctr" rotWithShape="0">
              <a:prstClr val="black">
                <a:alpha val="26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95000"/>
                    <a:lumOff val="5000"/>
                  </a:scheme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适</a:t>
            </a:r>
            <a:r>
              <a:rPr kumimoji="0" lang="zh-CN" altLang="en-US" sz="120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95000"/>
                    <a:lumOff val="5000"/>
                  </a:scheme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配层处理</a:t>
            </a:r>
            <a:endParaRPr kumimoji="0" lang="zh-CN" altLang="en-US" sz="1200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95000"/>
                  <a:lumOff val="5000"/>
                </a:schemeClr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44" name="流程图: 终止 43"/>
          <p:cNvSpPr/>
          <p:nvPr/>
        </p:nvSpPr>
        <p:spPr>
          <a:xfrm>
            <a:off x="5550306" y="5856613"/>
            <a:ext cx="1292037" cy="392426"/>
          </a:xfrm>
          <a:prstGeom prst="flowChartTerminator">
            <a:avLst/>
          </a:prstGeom>
          <a:solidFill>
            <a:srgbClr val="ED7D31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50800" algn="ctr" rotWithShape="0">
              <a:prstClr val="black">
                <a:alpha val="26000"/>
              </a:prstClr>
            </a:outerShdw>
          </a:effectLst>
        </p:spPr>
        <p:txBody>
          <a:bodyPr rtlCol="0" anchor="ctr"/>
          <a:lstStyle/>
          <a:p>
            <a:pPr algn="ctr"/>
            <a:r>
              <a:rPr lang="zh-CN" altLang="en-US" sz="1200" kern="0" dirty="0">
                <a:solidFill>
                  <a:schemeClr val="tx2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可</a:t>
            </a:r>
            <a:r>
              <a:rPr lang="zh-CN" altLang="en-US" sz="1200" kern="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执行文件*</a:t>
            </a:r>
            <a:r>
              <a:rPr lang="en-US" altLang="zh-CN" sz="1200" kern="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.</a:t>
            </a:r>
            <a:r>
              <a:rPr lang="en-US" altLang="zh-CN" sz="1200" kern="0" dirty="0" err="1" smtClean="0">
                <a:solidFill>
                  <a:schemeClr val="tx2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ulc</a:t>
            </a:r>
            <a:endParaRPr lang="zh-CN" altLang="en-US" sz="1200" kern="0" dirty="0">
              <a:solidFill>
                <a:schemeClr val="tx2">
                  <a:lumMod val="95000"/>
                  <a:lumOff val="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7623144" y="3154052"/>
            <a:ext cx="1870854" cy="631186"/>
          </a:xfrm>
          <a:prstGeom prst="rect">
            <a:avLst/>
          </a:prstGeom>
          <a:solidFill>
            <a:srgbClr val="ED7D31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50800" algn="ctr" rotWithShape="0">
              <a:prstClr val="black">
                <a:alpha val="26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kern="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SDK</a:t>
            </a:r>
            <a:r>
              <a:rPr lang="zh-CN" altLang="en-US" sz="1200" kern="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或云执行接口调用</a:t>
            </a:r>
            <a:endParaRPr kumimoji="0" lang="zh-CN" altLang="en-US" sz="1200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95000"/>
                  <a:lumOff val="5000"/>
                </a:schemeClr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7623190" y="5807091"/>
            <a:ext cx="1870854" cy="631186"/>
          </a:xfrm>
          <a:prstGeom prst="rect">
            <a:avLst/>
          </a:prstGeom>
          <a:solidFill>
            <a:srgbClr val="ED7D31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50800" algn="ctr" rotWithShape="0">
              <a:prstClr val="black">
                <a:alpha val="26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95000"/>
                    <a:lumOff val="5000"/>
                  </a:scheme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通用执行器处理</a:t>
            </a:r>
            <a:endParaRPr kumimoji="0" lang="zh-CN" altLang="en-US" sz="1200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95000"/>
                  <a:lumOff val="5000"/>
                </a:schemeClr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47" name="流程图: 决策 46"/>
          <p:cNvSpPr/>
          <p:nvPr/>
        </p:nvSpPr>
        <p:spPr>
          <a:xfrm>
            <a:off x="7623190" y="4051946"/>
            <a:ext cx="1662003" cy="677539"/>
          </a:xfrm>
          <a:prstGeom prst="flowChartDecision">
            <a:avLst/>
          </a:prstGeom>
          <a:solidFill>
            <a:srgbClr val="ED7D31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50800" algn="ctr" rotWithShape="0">
              <a:prstClr val="black">
                <a:alpha val="26000"/>
              </a:prstClr>
            </a:outerShdw>
          </a:effectLst>
        </p:spPr>
        <p:txBody>
          <a:bodyPr rtlCol="0" anchor="ctr"/>
          <a:lstStyle/>
          <a:p>
            <a:pPr algn="ctr"/>
            <a:r>
              <a:rPr lang="zh-CN" altLang="en-US" sz="1200" kern="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是否为通用格式</a:t>
            </a:r>
            <a:endParaRPr lang="zh-CN" altLang="en-US" sz="1200" kern="0" dirty="0">
              <a:solidFill>
                <a:schemeClr val="tx2">
                  <a:lumMod val="95000"/>
                  <a:lumOff val="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7634228" y="4979367"/>
            <a:ext cx="1641515" cy="631186"/>
          </a:xfrm>
          <a:prstGeom prst="rect">
            <a:avLst/>
          </a:prstGeom>
          <a:solidFill>
            <a:srgbClr val="ED7D31">
              <a:lumMod val="20000"/>
              <a:lumOff val="80000"/>
            </a:srgbClr>
          </a:solidFill>
          <a:ln w="12700" cap="flat" cmpd="sng" algn="ctr">
            <a:solidFill>
              <a:schemeClr val="tx1"/>
            </a:solidFill>
            <a:prstDash val="dash"/>
            <a:miter lim="800000"/>
          </a:ln>
          <a:effectLst>
            <a:outerShdw blurRad="50800" algn="ctr" rotWithShape="0">
              <a:prstClr val="black">
                <a:alpha val="26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95000"/>
                    <a:lumOff val="5000"/>
                  </a:scheme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适配</a:t>
            </a:r>
            <a:r>
              <a:rPr lang="zh-CN" altLang="en-US" sz="1200" kern="0" dirty="0">
                <a:solidFill>
                  <a:schemeClr val="tx2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层</a:t>
            </a:r>
            <a:r>
              <a:rPr kumimoji="0" lang="zh-CN" altLang="en-US" sz="120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95000"/>
                    <a:lumOff val="5000"/>
                  </a:scheme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处理</a:t>
            </a:r>
            <a:endParaRPr kumimoji="0" lang="zh-CN" altLang="en-US" sz="1200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95000"/>
                  <a:lumOff val="5000"/>
                </a:schemeClr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49" name="流程图: 终止 48"/>
          <p:cNvSpPr/>
          <p:nvPr/>
        </p:nvSpPr>
        <p:spPr>
          <a:xfrm>
            <a:off x="9807668" y="5106361"/>
            <a:ext cx="1120588" cy="392426"/>
          </a:xfrm>
          <a:prstGeom prst="flowChartTerminator">
            <a:avLst/>
          </a:prstGeom>
          <a:solidFill>
            <a:srgbClr val="ED7D31">
              <a:lumMod val="20000"/>
              <a:lumOff val="80000"/>
            </a:srgbClr>
          </a:solidFill>
          <a:ln w="12700" cap="flat" cmpd="sng" algn="ctr">
            <a:solidFill>
              <a:schemeClr val="tx1"/>
            </a:solidFill>
            <a:prstDash val="dash"/>
            <a:miter lim="800000"/>
          </a:ln>
          <a:effectLst>
            <a:outerShdw blurRad="50800" algn="ctr" rotWithShape="0">
              <a:prstClr val="black">
                <a:alpha val="26000"/>
              </a:prstClr>
            </a:outerShdw>
          </a:effectLst>
        </p:spPr>
        <p:txBody>
          <a:bodyPr rtlCol="0" anchor="ctr"/>
          <a:lstStyle/>
          <a:p>
            <a:pPr algn="ctr"/>
            <a:r>
              <a:rPr lang="zh-CN" altLang="en-US" sz="1200" kern="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云端发布</a:t>
            </a:r>
            <a:endParaRPr lang="zh-CN" altLang="en-US" sz="1200" kern="0" dirty="0">
              <a:solidFill>
                <a:schemeClr val="tx2">
                  <a:lumMod val="95000"/>
                  <a:lumOff val="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53" name="肘形连接符 52"/>
          <p:cNvCxnSpPr>
            <a:endCxn id="41" idx="0"/>
          </p:cNvCxnSpPr>
          <p:nvPr/>
        </p:nvCxnSpPr>
        <p:spPr>
          <a:xfrm rot="5400000">
            <a:off x="5911341" y="2973075"/>
            <a:ext cx="269248" cy="1"/>
          </a:xfrm>
          <a:prstGeom prst="bentConnector3">
            <a:avLst/>
          </a:prstGeom>
          <a:ln w="12700">
            <a:solidFill>
              <a:schemeClr val="accent5">
                <a:lumMod val="75000"/>
                <a:lumOff val="2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肘形连接符 54"/>
          <p:cNvCxnSpPr>
            <a:stCxn id="41" idx="2"/>
            <a:endCxn id="42" idx="0"/>
          </p:cNvCxnSpPr>
          <p:nvPr/>
        </p:nvCxnSpPr>
        <p:spPr>
          <a:xfrm rot="5400000">
            <a:off x="5897214" y="3933988"/>
            <a:ext cx="297501" cy="1"/>
          </a:xfrm>
          <a:prstGeom prst="bentConnector3">
            <a:avLst/>
          </a:prstGeom>
          <a:ln w="12700">
            <a:solidFill>
              <a:schemeClr val="accent5">
                <a:lumMod val="75000"/>
                <a:lumOff val="2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肘形连接符 56"/>
          <p:cNvCxnSpPr>
            <a:stCxn id="41" idx="3"/>
          </p:cNvCxnSpPr>
          <p:nvPr/>
        </p:nvCxnSpPr>
        <p:spPr>
          <a:xfrm>
            <a:off x="6842342" y="3446469"/>
            <a:ext cx="289409" cy="1532898"/>
          </a:xfrm>
          <a:prstGeom prst="bentConnector2">
            <a:avLst/>
          </a:prstGeom>
          <a:ln w="12700">
            <a:solidFill>
              <a:schemeClr val="accent5">
                <a:lumMod val="75000"/>
                <a:lumOff val="2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肘形连接符 58"/>
          <p:cNvCxnSpPr>
            <a:stCxn id="42" idx="2"/>
          </p:cNvCxnSpPr>
          <p:nvPr/>
        </p:nvCxnSpPr>
        <p:spPr>
          <a:xfrm rot="16200000" flipH="1">
            <a:off x="5911817" y="4848071"/>
            <a:ext cx="268294" cy="2"/>
          </a:xfrm>
          <a:prstGeom prst="bentConnector3">
            <a:avLst/>
          </a:prstGeom>
          <a:ln w="12700">
            <a:solidFill>
              <a:schemeClr val="accent5">
                <a:lumMod val="75000"/>
                <a:lumOff val="2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肘形连接符 60"/>
          <p:cNvCxnSpPr>
            <a:stCxn id="40" idx="2"/>
            <a:endCxn id="44" idx="0"/>
          </p:cNvCxnSpPr>
          <p:nvPr/>
        </p:nvCxnSpPr>
        <p:spPr>
          <a:xfrm rot="16200000" flipH="1">
            <a:off x="6074720" y="5735007"/>
            <a:ext cx="243209" cy="1"/>
          </a:xfrm>
          <a:prstGeom prst="bentConnector3">
            <a:avLst/>
          </a:prstGeom>
          <a:ln w="12700">
            <a:solidFill>
              <a:schemeClr val="accent5">
                <a:lumMod val="75000"/>
                <a:lumOff val="2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肘形连接符 83"/>
          <p:cNvCxnSpPr>
            <a:endCxn id="47" idx="0"/>
          </p:cNvCxnSpPr>
          <p:nvPr/>
        </p:nvCxnSpPr>
        <p:spPr>
          <a:xfrm rot="16200000" flipH="1">
            <a:off x="8320838" y="3918592"/>
            <a:ext cx="266706" cy="1"/>
          </a:xfrm>
          <a:prstGeom prst="bentConnector3">
            <a:avLst>
              <a:gd name="adj1" fmla="val 50000"/>
            </a:avLst>
          </a:prstGeom>
          <a:ln w="12700">
            <a:solidFill>
              <a:schemeClr val="accent5">
                <a:lumMod val="75000"/>
                <a:lumOff val="2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肘形连接符 86"/>
          <p:cNvCxnSpPr>
            <a:stCxn id="47" idx="2"/>
            <a:endCxn id="48" idx="0"/>
          </p:cNvCxnSpPr>
          <p:nvPr/>
        </p:nvCxnSpPr>
        <p:spPr>
          <a:xfrm rot="16200000" flipH="1">
            <a:off x="8329648" y="4854029"/>
            <a:ext cx="249882" cy="794"/>
          </a:xfrm>
          <a:prstGeom prst="bentConnector3">
            <a:avLst>
              <a:gd name="adj1" fmla="val 50000"/>
            </a:avLst>
          </a:prstGeom>
          <a:ln w="12700">
            <a:solidFill>
              <a:schemeClr val="accent5">
                <a:lumMod val="75000"/>
                <a:lumOff val="2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肘形连接符 89"/>
          <p:cNvCxnSpPr>
            <a:stCxn id="47" idx="3"/>
          </p:cNvCxnSpPr>
          <p:nvPr/>
        </p:nvCxnSpPr>
        <p:spPr>
          <a:xfrm>
            <a:off x="9285193" y="4390716"/>
            <a:ext cx="210440" cy="1416375"/>
          </a:xfrm>
          <a:prstGeom prst="bentConnector2">
            <a:avLst/>
          </a:prstGeom>
          <a:ln w="12700">
            <a:solidFill>
              <a:schemeClr val="accent5">
                <a:lumMod val="75000"/>
                <a:lumOff val="2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肘形连接符 92"/>
          <p:cNvCxnSpPr>
            <a:stCxn id="48" idx="2"/>
          </p:cNvCxnSpPr>
          <p:nvPr/>
        </p:nvCxnSpPr>
        <p:spPr>
          <a:xfrm rot="5400000">
            <a:off x="8356318" y="5708425"/>
            <a:ext cx="196540" cy="796"/>
          </a:xfrm>
          <a:prstGeom prst="bentConnector3">
            <a:avLst>
              <a:gd name="adj1" fmla="val 50000"/>
            </a:avLst>
          </a:prstGeom>
          <a:ln w="12700">
            <a:solidFill>
              <a:schemeClr val="accent5">
                <a:lumMod val="75000"/>
                <a:lumOff val="2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肘形连接符 110"/>
          <p:cNvCxnSpPr>
            <a:stCxn id="117" idx="2"/>
            <a:endCxn id="45" idx="0"/>
          </p:cNvCxnSpPr>
          <p:nvPr/>
        </p:nvCxnSpPr>
        <p:spPr>
          <a:xfrm rot="5400000">
            <a:off x="8400794" y="2996228"/>
            <a:ext cx="315601" cy="46"/>
          </a:xfrm>
          <a:prstGeom prst="bentConnector3">
            <a:avLst>
              <a:gd name="adj1" fmla="val 50000"/>
            </a:avLst>
          </a:prstGeom>
          <a:ln w="12700">
            <a:solidFill>
              <a:schemeClr val="accent5">
                <a:lumMod val="75000"/>
                <a:lumOff val="2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矩形 116"/>
          <p:cNvSpPr/>
          <p:nvPr/>
        </p:nvSpPr>
        <p:spPr>
          <a:xfrm>
            <a:off x="7623190" y="2207265"/>
            <a:ext cx="1870854" cy="631186"/>
          </a:xfrm>
          <a:prstGeom prst="rect">
            <a:avLst/>
          </a:prstGeom>
          <a:solidFill>
            <a:srgbClr val="ED7D31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50800" algn="ctr" rotWithShape="0">
              <a:prstClr val="black">
                <a:alpha val="26000"/>
              </a:prstClr>
            </a:outerShdw>
          </a:effectLst>
        </p:spPr>
        <p:txBody>
          <a:bodyPr rtlCol="0" anchor="ctr"/>
          <a:lstStyle/>
          <a:p>
            <a:pPr lvl="0" algn="ctr">
              <a:defRPr/>
            </a:pPr>
            <a:r>
              <a:rPr lang="zh-CN" altLang="en-US" sz="1200" kern="0" dirty="0">
                <a:solidFill>
                  <a:schemeClr val="tx2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配置虚拟机运行系统</a:t>
            </a:r>
            <a:endParaRPr lang="en-US" altLang="zh-CN" sz="1200" kern="0" dirty="0">
              <a:solidFill>
                <a:schemeClr val="tx2">
                  <a:lumMod val="95000"/>
                  <a:lumOff val="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lvl="0" algn="ctr">
              <a:defRPr/>
            </a:pPr>
            <a:r>
              <a:rPr lang="zh-CN" altLang="en-US" sz="1200" kern="0" dirty="0">
                <a:solidFill>
                  <a:schemeClr val="tx2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封装应用函数</a:t>
            </a:r>
          </a:p>
        </p:txBody>
      </p:sp>
      <p:cxnSp>
        <p:nvCxnSpPr>
          <p:cNvPr id="123" name="肘形连接符 122"/>
          <p:cNvCxnSpPr>
            <a:stCxn id="46" idx="3"/>
            <a:endCxn id="49" idx="2"/>
          </p:cNvCxnSpPr>
          <p:nvPr/>
        </p:nvCxnSpPr>
        <p:spPr>
          <a:xfrm flipV="1">
            <a:off x="9494044" y="5498787"/>
            <a:ext cx="873918" cy="623897"/>
          </a:xfrm>
          <a:prstGeom prst="bentConnector2">
            <a:avLst/>
          </a:prstGeom>
          <a:ln w="12700">
            <a:solidFill>
              <a:schemeClr val="accent5">
                <a:lumMod val="75000"/>
                <a:lumOff val="2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下箭头 125"/>
          <p:cNvSpPr/>
          <p:nvPr/>
        </p:nvSpPr>
        <p:spPr>
          <a:xfrm>
            <a:off x="8454986" y="1934840"/>
            <a:ext cx="233768" cy="226065"/>
          </a:xfrm>
          <a:prstGeom prst="downArrow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7" name="下箭头 126"/>
          <p:cNvSpPr/>
          <p:nvPr/>
        </p:nvSpPr>
        <p:spPr>
          <a:xfrm>
            <a:off x="6055491" y="1934841"/>
            <a:ext cx="233768" cy="226065"/>
          </a:xfrm>
          <a:prstGeom prst="downArrow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8" name="下箭头 127"/>
          <p:cNvSpPr/>
          <p:nvPr/>
        </p:nvSpPr>
        <p:spPr>
          <a:xfrm>
            <a:off x="3948032" y="1914522"/>
            <a:ext cx="233768" cy="226065"/>
          </a:xfrm>
          <a:prstGeom prst="downArrow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9" name="下箭头 128"/>
          <p:cNvSpPr/>
          <p:nvPr/>
        </p:nvSpPr>
        <p:spPr>
          <a:xfrm>
            <a:off x="1781844" y="1934839"/>
            <a:ext cx="233768" cy="226065"/>
          </a:xfrm>
          <a:prstGeom prst="downArrow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9492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A6037-1EEA-4892-99E6-C23EFC235DFA}" type="slidenum">
              <a:rPr lang="zh-CN" altLang="en-US" smtClean="0"/>
              <a:pPr/>
              <a:t>16</a:t>
            </a:fld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3.3</a:t>
            </a:r>
            <a:r>
              <a:rPr lang="zh-CN" altLang="en-US" sz="28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领域语言</a:t>
            </a:r>
            <a:endParaRPr lang="zh-CN" altLang="en-US" sz="2800" dirty="0">
              <a:solidFill>
                <a:schemeClr val="tx2">
                  <a:lumMod val="95000"/>
                  <a:lumOff val="5000"/>
                </a:schemeClr>
              </a:solidFill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0778120"/>
              </p:ext>
            </p:extLst>
          </p:nvPr>
        </p:nvGraphicFramePr>
        <p:xfrm>
          <a:off x="879475" y="2626111"/>
          <a:ext cx="2759075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5907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智能家居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1400" dirty="0" smtClean="0"/>
                        <a:t>全部灯亮</a:t>
                      </a:r>
                      <a:endParaRPr lang="en-US" altLang="zh-CN" sz="1400" dirty="0" smtClean="0">
                        <a:latin typeface="+mn-ea"/>
                        <a:ea typeface="+mn-ea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1400" dirty="0" smtClean="0"/>
                        <a:t>全部灯灭</a:t>
                      </a:r>
                      <a:endParaRPr lang="zh-CN" altLang="en-US" sz="1400" dirty="0">
                        <a:latin typeface="+mn-ea"/>
                        <a:ea typeface="+mn-ea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1400" dirty="0" smtClean="0"/>
                        <a:t>区域灯亮</a:t>
                      </a:r>
                      <a:endParaRPr lang="zh-CN" altLang="en-US" sz="1400" dirty="0">
                        <a:latin typeface="+mn-ea"/>
                        <a:ea typeface="+mn-ea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dirty="0" smtClean="0"/>
                        <a:t>区域灯灭</a:t>
                      </a:r>
                      <a:endParaRPr lang="zh-CN" altLang="en-US" sz="1400" dirty="0">
                        <a:latin typeface="+mn-ea"/>
                        <a:ea typeface="+mn-ea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1400" dirty="0" smtClean="0"/>
                        <a:t>除</a:t>
                      </a:r>
                      <a:r>
                        <a:rPr lang="en-US" altLang="zh-CN" sz="1400" dirty="0" smtClean="0"/>
                        <a:t>…</a:t>
                      </a:r>
                      <a:r>
                        <a:rPr lang="zh-CN" altLang="en-US" sz="1400" dirty="0" smtClean="0"/>
                        <a:t>外灯亮</a:t>
                      </a:r>
                      <a:endParaRPr lang="zh-CN" altLang="en-US" sz="1400" dirty="0">
                        <a:latin typeface="+mn-ea"/>
                        <a:ea typeface="+mn-ea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dirty="0" smtClean="0"/>
                        <a:t>除</a:t>
                      </a:r>
                      <a:r>
                        <a:rPr lang="en-US" altLang="zh-CN" sz="1400" dirty="0" smtClean="0"/>
                        <a:t>…</a:t>
                      </a:r>
                      <a:r>
                        <a:rPr lang="zh-CN" altLang="en-US" sz="1400" dirty="0" smtClean="0"/>
                        <a:t>外灯灭</a:t>
                      </a:r>
                      <a:endParaRPr lang="zh-CN" altLang="en-US" sz="1400" dirty="0">
                        <a:latin typeface="+mn-ea"/>
                        <a:ea typeface="+mn-ea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dirty="0" smtClean="0"/>
                        <a:t>单个开关控单个灯</a:t>
                      </a:r>
                      <a:endParaRPr lang="zh-CN" altLang="en-US" sz="1400" dirty="0">
                        <a:latin typeface="+mn-ea"/>
                        <a:ea typeface="+mn-ea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/>
                        <a:t>……</a:t>
                      </a:r>
                      <a:endParaRPr lang="zh-CN" altLang="en-US" sz="1400" dirty="0">
                        <a:latin typeface="+mn-ea"/>
                        <a:ea typeface="+mn-ea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3188482"/>
              </p:ext>
            </p:extLst>
          </p:nvPr>
        </p:nvGraphicFramePr>
        <p:xfrm>
          <a:off x="4699000" y="2626111"/>
          <a:ext cx="2759075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5907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电子菜谱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提示</a:t>
                      </a:r>
                      <a:endParaRPr lang="en-US" altLang="zh-CN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准备多种投料</a:t>
                      </a:r>
                      <a:endParaRPr lang="zh-CN" alt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锅设置</a:t>
                      </a:r>
                      <a:endParaRPr lang="zh-CN" alt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投放备料</a:t>
                      </a:r>
                      <a:endParaRPr lang="zh-CN" alt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放主料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爆炒</a:t>
                      </a:r>
                      <a:endParaRPr lang="zh-CN" alt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结束烹饪</a:t>
                      </a:r>
                      <a:endParaRPr lang="zh-CN" alt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……</a:t>
                      </a:r>
                      <a:endParaRPr lang="zh-CN" alt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6655070"/>
              </p:ext>
            </p:extLst>
          </p:nvPr>
        </p:nvGraphicFramePr>
        <p:xfrm>
          <a:off x="8518525" y="2626111"/>
          <a:ext cx="2759075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5907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分享钥匙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获取被分享钥匙列表</a:t>
                      </a:r>
                      <a:endParaRPr lang="en-US" altLang="zh-CN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使用钥匙</a:t>
                      </a:r>
                      <a:endParaRPr lang="zh-CN" alt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分享授权钥匙</a:t>
                      </a:r>
                      <a:endParaRPr lang="zh-CN" alt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分享永久钥匙</a:t>
                      </a:r>
                      <a:endParaRPr lang="zh-CN" alt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分享限时钥匙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分享单次钥匙</a:t>
                      </a:r>
                      <a:endParaRPr lang="zh-CN" alt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查看已分享钥匙列表</a:t>
                      </a:r>
                      <a:endParaRPr lang="zh-CN" alt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删除钥匙</a:t>
                      </a:r>
                      <a:endParaRPr lang="zh-CN" alt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矩形 6"/>
          <p:cNvSpPr/>
          <p:nvPr/>
        </p:nvSpPr>
        <p:spPr>
          <a:xfrm>
            <a:off x="2857499" y="887195"/>
            <a:ext cx="64770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/>
              <a:t>由用户</a:t>
            </a:r>
            <a:r>
              <a:rPr lang="zh-CN" altLang="en-US" dirty="0" smtClean="0"/>
              <a:t>语言实现的某</a:t>
            </a:r>
            <a:r>
              <a:rPr lang="zh-CN" altLang="en-US" dirty="0"/>
              <a:t>领域专业术语或者</a:t>
            </a:r>
            <a:r>
              <a:rPr lang="zh-CN" altLang="en-US" dirty="0" smtClean="0"/>
              <a:t>一系列</a:t>
            </a:r>
            <a:r>
              <a:rPr lang="zh-CN" altLang="en-US" dirty="0"/>
              <a:t>操作的集合。</a:t>
            </a:r>
          </a:p>
        </p:txBody>
      </p:sp>
      <p:sp>
        <p:nvSpPr>
          <p:cNvPr id="8" name="矩形 7"/>
          <p:cNvSpPr/>
          <p:nvPr/>
        </p:nvSpPr>
        <p:spPr>
          <a:xfrm>
            <a:off x="2971165" y="1491793"/>
            <a:ext cx="5918351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zh-CN" altLang="en-US" sz="1400" dirty="0" smtClean="0"/>
              <a:t>入户五键开关</a:t>
            </a:r>
            <a:r>
              <a:rPr lang="en-US" altLang="zh-CN" sz="1400" dirty="0" smtClean="0"/>
              <a:t>1.</a:t>
            </a:r>
            <a:r>
              <a:rPr lang="zh-CN" altLang="en-US" sz="1400" dirty="0" smtClean="0"/>
              <a:t>上键，</a:t>
            </a:r>
            <a:r>
              <a:rPr lang="en-US" altLang="zh-CN" sz="1400" dirty="0" err="1" smtClean="0"/>
              <a:t>TimeRange</a:t>
            </a:r>
            <a:r>
              <a:rPr lang="en-US" altLang="zh-CN" sz="1400" dirty="0" smtClean="0"/>
              <a:t>(9:00,10:00)@</a:t>
            </a:r>
            <a:r>
              <a:rPr lang="zh-CN" altLang="en-US" sz="1400" dirty="0" smtClean="0"/>
              <a:t>区域灯亮（客厅）；</a:t>
            </a:r>
            <a:endParaRPr lang="en-US" altLang="zh-CN" sz="1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zh-CN" altLang="en-US" sz="1400" dirty="0" smtClean="0"/>
              <a:t>放</a:t>
            </a:r>
            <a:r>
              <a:rPr lang="zh-CN" altLang="en-US" sz="1400" dirty="0"/>
              <a:t>主料（</a:t>
            </a:r>
            <a:r>
              <a:rPr lang="en-US" altLang="zh-CN" sz="1400" dirty="0"/>
              <a:t>#</a:t>
            </a:r>
            <a:r>
              <a:rPr lang="zh-CN" altLang="en-US" sz="1400" dirty="0"/>
              <a:t>五花肉</a:t>
            </a:r>
            <a:r>
              <a:rPr lang="en-US" altLang="zh-CN" sz="1400" dirty="0"/>
              <a:t>1</a:t>
            </a:r>
            <a:r>
              <a:rPr lang="zh-CN" altLang="en-US" sz="1400" dirty="0"/>
              <a:t>） </a:t>
            </a:r>
            <a:r>
              <a:rPr lang="en-US" altLang="zh-CN" sz="1400" dirty="0" smtClean="0"/>
              <a:t>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zh-CN" altLang="en-US" sz="1400" dirty="0"/>
              <a:t>分享永久钥匙</a:t>
            </a:r>
            <a:r>
              <a:rPr lang="en-US" altLang="zh-CN" sz="1400" dirty="0"/>
              <a:t>=1@</a:t>
            </a:r>
            <a:r>
              <a:rPr lang="zh-CN" altLang="en-US" sz="1400" dirty="0"/>
              <a:t>术语</a:t>
            </a:r>
            <a:r>
              <a:rPr lang="en-US" altLang="zh-CN" sz="1400" dirty="0"/>
              <a:t>_</a:t>
            </a:r>
            <a:r>
              <a:rPr lang="zh-CN" altLang="en-US" sz="1400" dirty="0"/>
              <a:t>分享永久钥匙</a:t>
            </a:r>
            <a:r>
              <a:rPr lang="en-US" altLang="zh-CN" sz="1400" dirty="0"/>
              <a:t>(</a:t>
            </a:r>
            <a:r>
              <a:rPr lang="zh-CN" altLang="en-US" sz="1400" dirty="0"/>
              <a:t>权限空间</a:t>
            </a:r>
            <a:r>
              <a:rPr lang="en-US" altLang="zh-CN" sz="1400" dirty="0"/>
              <a:t>,</a:t>
            </a:r>
            <a:r>
              <a:rPr lang="zh-CN" altLang="en-US" sz="1400" dirty="0"/>
              <a:t>锁</a:t>
            </a:r>
            <a:r>
              <a:rPr lang="en-US" altLang="zh-CN" sz="1400" dirty="0"/>
              <a:t>id</a:t>
            </a:r>
            <a:r>
              <a:rPr lang="zh-CN" altLang="en-US" sz="1400" dirty="0"/>
              <a:t>，接收者</a:t>
            </a:r>
            <a:r>
              <a:rPr lang="en-US" altLang="zh-CN" sz="1400" dirty="0" smtClean="0"/>
              <a:t>);</a:t>
            </a:r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819951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B0E502E4-1029-469F-88AA-D070C240AD04}"/>
              </a:ext>
            </a:extLst>
          </p:cNvPr>
          <p:cNvSpPr txBox="1"/>
          <p:nvPr/>
        </p:nvSpPr>
        <p:spPr>
          <a:xfrm>
            <a:off x="2189471" y="1851645"/>
            <a:ext cx="3021981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9900" b="1" dirty="0" smtClean="0">
                <a:solidFill>
                  <a:srgbClr val="C00000"/>
                </a:solidFill>
              </a:rPr>
              <a:t>04</a:t>
            </a:r>
            <a:endParaRPr lang="zh-CN" altLang="en-US" sz="19900" b="1" dirty="0">
              <a:solidFill>
                <a:srgbClr val="C00000"/>
              </a:solidFill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xmlns="" id="{15CC5C5C-9FBB-4482-AF75-73553ED09AEA}"/>
              </a:ext>
            </a:extLst>
          </p:cNvPr>
          <p:cNvSpPr txBox="1"/>
          <p:nvPr/>
        </p:nvSpPr>
        <p:spPr>
          <a:xfrm>
            <a:off x="2146607" y="4483135"/>
            <a:ext cx="296659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i="1" dirty="0">
                <a:solidFill>
                  <a:srgbClr val="C00000"/>
                </a:solidFill>
              </a:rPr>
              <a:t>PART </a:t>
            </a:r>
            <a:r>
              <a:rPr lang="en-US" altLang="zh-CN" sz="2800" b="1" i="1" dirty="0" smtClean="0">
                <a:solidFill>
                  <a:srgbClr val="C00000"/>
                </a:solidFill>
              </a:rPr>
              <a:t>FOUR </a:t>
            </a:r>
            <a:endParaRPr lang="zh-CN" altLang="en-US" sz="2800" b="1" i="1" dirty="0">
              <a:solidFill>
                <a:srgbClr val="C00000"/>
              </a:solidFill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D3F1A5BD-7A90-42A8-A7D1-113BA32AEC18}"/>
              </a:ext>
            </a:extLst>
          </p:cNvPr>
          <p:cNvSpPr txBox="1"/>
          <p:nvPr/>
        </p:nvSpPr>
        <p:spPr>
          <a:xfrm>
            <a:off x="6281276" y="3050798"/>
            <a:ext cx="27371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b="1" dirty="0" smtClean="0">
                <a:latin typeface="+mj-ea"/>
                <a:sym typeface="Arial" panose="020B0604020202020204" pitchFamily="34" charset="0"/>
              </a:rPr>
              <a:t>应用案例</a:t>
            </a:r>
            <a:endParaRPr lang="zh-CN" altLang="en-US" sz="4800" b="1" dirty="0">
              <a:latin typeface="+mj-ea"/>
              <a:sym typeface="Arial" panose="020B0604020202020204" pitchFamily="34" charset="0"/>
            </a:endParaRP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xmlns="" id="{3E57C317-2F5A-4B8D-AC96-DC9177DA363E}"/>
              </a:ext>
            </a:extLst>
          </p:cNvPr>
          <p:cNvCxnSpPr/>
          <p:nvPr/>
        </p:nvCxnSpPr>
        <p:spPr>
          <a:xfrm>
            <a:off x="5320359" y="3943584"/>
            <a:ext cx="4658992" cy="0"/>
          </a:xfrm>
          <a:prstGeom prst="line">
            <a:avLst/>
          </a:prstGeom>
          <a:ln>
            <a:solidFill>
              <a:schemeClr val="accent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488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A6037-1EEA-4892-99E6-C23EFC235DFA}" type="slidenum">
              <a:rPr lang="zh-CN" altLang="en-US" smtClean="0"/>
              <a:pPr/>
              <a:t>18</a:t>
            </a:fld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4.1</a:t>
            </a:r>
            <a:r>
              <a:rPr lang="zh-CN" altLang="en-US" sz="28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五键开关</a:t>
            </a:r>
            <a:endParaRPr lang="zh-CN" altLang="en-US" sz="2800" dirty="0">
              <a:solidFill>
                <a:schemeClr val="tx2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1815946" y="1259831"/>
            <a:ext cx="8510808" cy="4840024"/>
            <a:chOff x="954949" y="1254182"/>
            <a:chExt cx="7265713" cy="3514676"/>
          </a:xfrm>
        </p:grpSpPr>
        <p:sp>
          <p:nvSpPr>
            <p:cNvPr id="5" name="矩形 4"/>
            <p:cNvSpPr/>
            <p:nvPr/>
          </p:nvSpPr>
          <p:spPr>
            <a:xfrm>
              <a:off x="3756932" y="1254182"/>
              <a:ext cx="4463729" cy="1949039"/>
            </a:xfrm>
            <a:prstGeom prst="rect">
              <a:avLst/>
            </a:prstGeom>
            <a:solidFill>
              <a:srgbClr val="ED7D31">
                <a:lumMod val="20000"/>
                <a:lumOff val="80000"/>
              </a:srgbClr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algn="ctr" rotWithShape="0">
                <a:prstClr val="black">
                  <a:alpha val="26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endParaRPr>
            </a:p>
          </p:txBody>
        </p:sp>
        <p:sp>
          <p:nvSpPr>
            <p:cNvPr id="6" name="矩形: 圆角 58"/>
            <p:cNvSpPr/>
            <p:nvPr/>
          </p:nvSpPr>
          <p:spPr>
            <a:xfrm>
              <a:off x="981415" y="4332688"/>
              <a:ext cx="2334753" cy="436170"/>
            </a:xfrm>
            <a:prstGeom prst="roundRect">
              <a:avLst>
                <a:gd name="adj" fmla="val 6131"/>
              </a:avLst>
            </a:prstGeom>
            <a:solidFill>
              <a:srgbClr val="ED7D31">
                <a:lumMod val="20000"/>
                <a:lumOff val="8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 anchorCtr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endParaRPr>
            </a:p>
          </p:txBody>
        </p:sp>
        <p:sp>
          <p:nvSpPr>
            <p:cNvPr id="7" name="箭头: 下 38"/>
            <p:cNvSpPr/>
            <p:nvPr/>
          </p:nvSpPr>
          <p:spPr>
            <a:xfrm>
              <a:off x="2062064" y="4124108"/>
              <a:ext cx="139625" cy="171604"/>
            </a:xfrm>
            <a:prstGeom prst="downArrow">
              <a:avLst/>
            </a:prstGeom>
            <a:pattFill prst="dkUpDiag">
              <a:fgClr>
                <a:srgbClr val="2F4349"/>
              </a:fgClr>
              <a:bgClr>
                <a:srgbClr val="F0F2F5"/>
              </a:bgClr>
            </a:pattFill>
            <a:ln w="15875" cap="flat" cmpd="sng" algn="ctr">
              <a:solidFill>
                <a:srgbClr val="2F4349"/>
              </a:solidFill>
              <a:prstDash val="solid"/>
              <a:miter lim="800000"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3938085" y="1675465"/>
              <a:ext cx="1206953" cy="272313"/>
            </a:xfrm>
            <a:prstGeom prst="rect">
              <a:avLst/>
            </a:prstGeom>
            <a:solidFill>
              <a:srgbClr val="FF9966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algn="ctr" rotWithShape="0">
                <a:prstClr val="black">
                  <a:alpha val="26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CN" altLang="en-US" sz="1100" b="1" kern="0" dirty="0" smtClean="0">
                  <a:solidFill>
                    <a:schemeClr val="tx1">
                      <a:lumMod val="7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家居应用数据</a:t>
              </a:r>
              <a:r>
                <a:rPr kumimoji="0" lang="zh-CN" altLang="en-US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75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</a:rPr>
                <a:t>打包</a:t>
              </a:r>
              <a:endParaRPr kumimoji="0" lang="zh-CN" altLang="en-US" sz="11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endParaRPr>
            </a:p>
          </p:txBody>
        </p:sp>
        <p:sp>
          <p:nvSpPr>
            <p:cNvPr id="9" name="矩形: 圆角 21"/>
            <p:cNvSpPr/>
            <p:nvPr/>
          </p:nvSpPr>
          <p:spPr>
            <a:xfrm>
              <a:off x="954949" y="3458159"/>
              <a:ext cx="2361219" cy="632236"/>
            </a:xfrm>
            <a:prstGeom prst="roundRect">
              <a:avLst>
                <a:gd name="adj" fmla="val 6131"/>
              </a:avLst>
            </a:prstGeom>
            <a:solidFill>
              <a:srgbClr val="ED7D31">
                <a:lumMod val="20000"/>
                <a:lumOff val="8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 anchorCtr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endParaRPr>
            </a:p>
          </p:txBody>
        </p:sp>
        <p:sp>
          <p:nvSpPr>
            <p:cNvPr id="10" name="矩形: 圆角 36"/>
            <p:cNvSpPr/>
            <p:nvPr/>
          </p:nvSpPr>
          <p:spPr>
            <a:xfrm>
              <a:off x="1347662" y="3702933"/>
              <a:ext cx="1582973" cy="296318"/>
            </a:xfrm>
            <a:prstGeom prst="roundRect">
              <a:avLst>
                <a:gd name="adj" fmla="val 6131"/>
              </a:avLst>
            </a:prstGeom>
            <a:solidFill>
              <a:srgbClr val="C0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 anchorCtr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endParaRPr>
            </a:p>
          </p:txBody>
        </p:sp>
        <p:sp>
          <p:nvSpPr>
            <p:cNvPr id="11" name="TextBox 4"/>
            <p:cNvSpPr txBox="1"/>
            <p:nvPr/>
          </p:nvSpPr>
          <p:spPr>
            <a:xfrm>
              <a:off x="1582908" y="3766451"/>
              <a:ext cx="1137920" cy="1843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05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虚拟机</a:t>
              </a:r>
              <a:r>
                <a:rPr kumimoji="0" lang="en-US" altLang="zh-CN" sz="105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SDK</a:t>
              </a:r>
              <a:endParaRPr kumimoji="0" lang="zh-CN" altLang="en-US" sz="105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2" name="TextBox 4"/>
            <p:cNvSpPr txBox="1"/>
            <p:nvPr/>
          </p:nvSpPr>
          <p:spPr>
            <a:xfrm>
              <a:off x="1502583" y="3488794"/>
              <a:ext cx="1378143" cy="2011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CN" altLang="en-US" sz="1200" b="1" kern="0" dirty="0">
                  <a:solidFill>
                    <a:srgbClr val="2F4349"/>
                  </a:solidFill>
                  <a:latin typeface="微软雅黑" pitchFamily="34" charset="-122"/>
                  <a:ea typeface="微软雅黑" pitchFamily="34" charset="-122"/>
                </a:rPr>
                <a:t>智能</a:t>
              </a:r>
              <a:r>
                <a:rPr lang="zh-CN" altLang="en-US" sz="1200" b="1" kern="0" dirty="0" smtClean="0">
                  <a:solidFill>
                    <a:srgbClr val="2F4349"/>
                  </a:solidFill>
                  <a:latin typeface="微软雅黑" pitchFamily="34" charset="-122"/>
                  <a:ea typeface="微软雅黑" pitchFamily="34" charset="-122"/>
                </a:rPr>
                <a:t>家居主机</a:t>
              </a:r>
              <a:endParaRPr kumimoji="0" lang="zh-CN" alt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2F4349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3" name="矩形: 圆角 21"/>
            <p:cNvSpPr/>
            <p:nvPr/>
          </p:nvSpPr>
          <p:spPr>
            <a:xfrm>
              <a:off x="3756932" y="3463155"/>
              <a:ext cx="4463730" cy="627240"/>
            </a:xfrm>
            <a:prstGeom prst="roundRect">
              <a:avLst>
                <a:gd name="adj" fmla="val 6131"/>
              </a:avLst>
            </a:prstGeom>
            <a:solidFill>
              <a:srgbClr val="ED7D31">
                <a:lumMod val="20000"/>
                <a:lumOff val="8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 anchorCtr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endParaRPr>
            </a:p>
          </p:txBody>
        </p:sp>
        <p:sp>
          <p:nvSpPr>
            <p:cNvPr id="14" name="矩形: 圆角 36"/>
            <p:cNvSpPr/>
            <p:nvPr/>
          </p:nvSpPr>
          <p:spPr>
            <a:xfrm>
              <a:off x="5603815" y="3586321"/>
              <a:ext cx="2256245" cy="398257"/>
            </a:xfrm>
            <a:prstGeom prst="roundRect">
              <a:avLst>
                <a:gd name="adj" fmla="val 6131"/>
              </a:avLst>
            </a:prstGeom>
            <a:solidFill>
              <a:srgbClr val="ED7D31">
                <a:lumMod val="60000"/>
                <a:lumOff val="4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 anchorCtr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endParaRPr>
            </a:p>
          </p:txBody>
        </p:sp>
        <p:sp>
          <p:nvSpPr>
            <p:cNvPr id="15" name="TextBox 4"/>
            <p:cNvSpPr txBox="1"/>
            <p:nvPr/>
          </p:nvSpPr>
          <p:spPr>
            <a:xfrm>
              <a:off x="5721263" y="3700174"/>
              <a:ext cx="2036625" cy="1843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050" b="1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编译内核</a:t>
              </a:r>
              <a:r>
                <a:rPr kumimoji="0" lang="en-US" altLang="zh-CN" sz="1050" b="1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SDK</a:t>
              </a:r>
              <a:endParaRPr kumimoji="0" lang="zh-CN" altLang="en-US" sz="105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TextBox 4"/>
            <p:cNvSpPr txBox="1"/>
            <p:nvPr/>
          </p:nvSpPr>
          <p:spPr>
            <a:xfrm>
              <a:off x="3963926" y="3699196"/>
              <a:ext cx="1378143" cy="2011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2F4349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通用云编译服务</a:t>
              </a:r>
            </a:p>
          </p:txBody>
        </p:sp>
        <p:sp>
          <p:nvSpPr>
            <p:cNvPr id="18" name="矩形 17"/>
            <p:cNvSpPr/>
            <p:nvPr/>
          </p:nvSpPr>
          <p:spPr>
            <a:xfrm>
              <a:off x="954949" y="1254182"/>
              <a:ext cx="2361219" cy="1949039"/>
            </a:xfrm>
            <a:prstGeom prst="rect">
              <a:avLst/>
            </a:prstGeom>
            <a:solidFill>
              <a:srgbClr val="ED7D31">
                <a:lumMod val="20000"/>
                <a:lumOff val="80000"/>
              </a:srgbClr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algn="ctr" rotWithShape="0">
                <a:prstClr val="black">
                  <a:alpha val="26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1347662" y="2204549"/>
              <a:ext cx="1582973" cy="272312"/>
            </a:xfrm>
            <a:prstGeom prst="rect">
              <a:avLst/>
            </a:prstGeom>
            <a:solidFill>
              <a:srgbClr val="C00000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algn="ctr" rotWithShape="0">
                <a:prstClr val="black">
                  <a:alpha val="26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</a:rPr>
                <a:t>编译</a:t>
              </a:r>
            </a:p>
          </p:txBody>
        </p:sp>
        <p:sp>
          <p:nvSpPr>
            <p:cNvPr id="20" name="矩形 19"/>
            <p:cNvSpPr/>
            <p:nvPr/>
          </p:nvSpPr>
          <p:spPr>
            <a:xfrm>
              <a:off x="1347662" y="2707081"/>
              <a:ext cx="1589177" cy="272312"/>
            </a:xfrm>
            <a:prstGeom prst="rect">
              <a:avLst/>
            </a:prstGeom>
            <a:solidFill>
              <a:srgbClr val="C00000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algn="ctr" rotWithShape="0">
                <a:prstClr val="black">
                  <a:alpha val="26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1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</a:rPr>
                <a:t>ulc</a:t>
              </a:r>
              <a:r>
                <a:rPr kumimoji="0" lang="zh-CN" altLang="en-US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</a:rPr>
                <a:t>文件</a:t>
              </a:r>
              <a:endParaRPr kumimoji="0" lang="zh-CN" altLang="en-US" sz="11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1347662" y="1675466"/>
              <a:ext cx="1582973" cy="272312"/>
            </a:xfrm>
            <a:prstGeom prst="rect">
              <a:avLst/>
            </a:prstGeom>
            <a:solidFill>
              <a:srgbClr val="C00000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algn="ctr" rotWithShape="0">
                <a:prstClr val="black">
                  <a:alpha val="26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CN" altLang="en-US" sz="1100" b="1" kern="0" dirty="0">
                  <a:solidFill>
                    <a:sysClr val="window" lastClr="FFFFFF"/>
                  </a:solidFill>
                  <a:latin typeface="微软雅黑" pitchFamily="34" charset="-122"/>
                  <a:ea typeface="微软雅黑" pitchFamily="34" charset="-122"/>
                </a:rPr>
                <a:t>语句</a:t>
              </a:r>
              <a:r>
                <a:rPr kumimoji="0" lang="zh-CN" altLang="en-US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</a:rPr>
                <a:t>编辑</a:t>
              </a:r>
              <a:endParaRPr kumimoji="0" lang="zh-CN" altLang="en-US" sz="11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endParaRPr>
            </a:p>
          </p:txBody>
        </p:sp>
        <p:sp>
          <p:nvSpPr>
            <p:cNvPr id="22" name="TextBox 4"/>
            <p:cNvSpPr txBox="1"/>
            <p:nvPr/>
          </p:nvSpPr>
          <p:spPr>
            <a:xfrm>
              <a:off x="1212568" y="1364173"/>
              <a:ext cx="1872446" cy="2011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2F4349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定制化</a:t>
              </a:r>
              <a:r>
                <a:rPr kumimoji="0" lang="en-US" altLang="zh-CN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2F4349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IDE</a:t>
              </a:r>
              <a:endParaRPr kumimoji="0" lang="zh-CN" alt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2F4349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3" name="TextBox 4"/>
            <p:cNvSpPr txBox="1"/>
            <p:nvPr/>
          </p:nvSpPr>
          <p:spPr>
            <a:xfrm>
              <a:off x="5079417" y="1364172"/>
              <a:ext cx="1872446" cy="2011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CN" altLang="en-US" sz="1200" b="1" kern="0" dirty="0">
                  <a:solidFill>
                    <a:srgbClr val="2F4349"/>
                  </a:solidFill>
                  <a:latin typeface="微软雅黑" pitchFamily="34" charset="-122"/>
                  <a:ea typeface="微软雅黑" pitchFamily="34" charset="-122"/>
                </a:rPr>
                <a:t>智能家居</a:t>
              </a:r>
              <a:r>
                <a:rPr kumimoji="0" lang="zh-CN" alt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2F4349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云</a:t>
              </a:r>
              <a:r>
                <a:rPr kumimoji="0" lang="zh-CN" alt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2F4349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编译服务</a:t>
              </a:r>
            </a:p>
          </p:txBody>
        </p:sp>
        <p:sp>
          <p:nvSpPr>
            <p:cNvPr id="27" name="矩形 26"/>
            <p:cNvSpPr/>
            <p:nvPr/>
          </p:nvSpPr>
          <p:spPr>
            <a:xfrm>
              <a:off x="3938084" y="2204549"/>
              <a:ext cx="4149659" cy="272313"/>
            </a:xfrm>
            <a:prstGeom prst="rect">
              <a:avLst/>
            </a:prstGeom>
            <a:solidFill>
              <a:srgbClr val="FF9966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algn="ctr" rotWithShape="0">
                <a:prstClr val="black">
                  <a:alpha val="26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75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</a:rPr>
                <a:t>通用</a:t>
              </a:r>
              <a:r>
                <a:rPr lang="zh-CN" altLang="en-US" sz="1000" b="1" kern="0" dirty="0">
                  <a:solidFill>
                    <a:schemeClr val="tx1">
                      <a:lumMod val="7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编译</a:t>
              </a:r>
              <a:r>
                <a:rPr kumimoji="0" lang="zh-CN" altLang="en-US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75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</a:rPr>
                <a:t>器</a:t>
              </a:r>
              <a:endParaRPr kumimoji="0" lang="zh-CN" altLang="en-US" sz="10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3938083" y="2707080"/>
              <a:ext cx="1582879" cy="272313"/>
            </a:xfrm>
            <a:prstGeom prst="rect">
              <a:avLst/>
            </a:prstGeom>
            <a:solidFill>
              <a:srgbClr val="FF9966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algn="ctr" rotWithShape="0">
                <a:prstClr val="black">
                  <a:alpha val="26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chemeClr val="tx1">
                      <a:lumMod val="75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</a:rPr>
                <a:t>ulc</a:t>
              </a:r>
              <a:r>
                <a:rPr kumimoji="0" lang="zh-CN" altLang="en-US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75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</a:rPr>
                <a:t>文件</a:t>
              </a:r>
              <a:r>
                <a:rPr kumimoji="0" lang="zh-CN" altLang="en-US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</a:rPr>
                <a:t>生成</a:t>
              </a:r>
            </a:p>
          </p:txBody>
        </p:sp>
        <p:cxnSp>
          <p:nvCxnSpPr>
            <p:cNvPr id="29" name="直接箭头连接符 28"/>
            <p:cNvCxnSpPr>
              <a:stCxn id="19" idx="3"/>
              <a:endCxn id="8" idx="1"/>
            </p:cNvCxnSpPr>
            <p:nvPr/>
          </p:nvCxnSpPr>
          <p:spPr>
            <a:xfrm flipV="1">
              <a:off x="2930635" y="1811621"/>
              <a:ext cx="1007450" cy="529084"/>
            </a:xfrm>
            <a:prstGeom prst="straightConnector1">
              <a:avLst/>
            </a:prstGeom>
            <a:noFill/>
            <a:ln w="15875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dash"/>
              <a:miter lim="800000"/>
              <a:tailEnd type="triangle"/>
            </a:ln>
            <a:effectLst/>
          </p:spPr>
        </p:cxnSp>
        <p:cxnSp>
          <p:nvCxnSpPr>
            <p:cNvPr id="30" name="直接箭头连接符 29"/>
            <p:cNvCxnSpPr>
              <a:stCxn id="28" idx="1"/>
              <a:endCxn id="19" idx="3"/>
            </p:cNvCxnSpPr>
            <p:nvPr/>
          </p:nvCxnSpPr>
          <p:spPr>
            <a:xfrm flipH="1" flipV="1">
              <a:off x="2930635" y="2340705"/>
              <a:ext cx="1007448" cy="502532"/>
            </a:xfrm>
            <a:prstGeom prst="straightConnector1">
              <a:avLst/>
            </a:prstGeom>
            <a:noFill/>
            <a:ln w="15875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dash"/>
              <a:miter lim="800000"/>
              <a:tailEnd type="triangle"/>
            </a:ln>
            <a:effectLst/>
          </p:spPr>
        </p:cxnSp>
        <p:sp>
          <p:nvSpPr>
            <p:cNvPr id="31" name="TextBox 30"/>
            <p:cNvSpPr txBox="1"/>
            <p:nvPr/>
          </p:nvSpPr>
          <p:spPr>
            <a:xfrm>
              <a:off x="3267298" y="1751384"/>
              <a:ext cx="635769" cy="1564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800" b="1" kern="0" dirty="0" err="1">
                  <a:solidFill>
                    <a:sysClr val="windowText" lastClr="000000">
                      <a:lumMod val="75000"/>
                      <a:lumOff val="25000"/>
                    </a:sysClr>
                  </a:solidFill>
                  <a:latin typeface="微软雅黑" pitchFamily="34" charset="-122"/>
                  <a:ea typeface="微软雅黑" pitchFamily="34" charset="-122"/>
                </a:rPr>
                <a:t>Json</a:t>
              </a:r>
              <a:r>
                <a:rPr kumimoji="0" lang="en-US" altLang="zh-CN" sz="8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>
                      <a:lumMod val="75000"/>
                      <a:lumOff val="25000"/>
                    </a:sys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kumimoji="0" lang="zh-CN" altLang="en-US" sz="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75000"/>
                      <a:lumOff val="25000"/>
                    </a:sys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数据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273681" y="2746532"/>
              <a:ext cx="540420" cy="1564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>
                      <a:lumMod val="75000"/>
                      <a:lumOff val="25000"/>
                    </a:sys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ulc</a:t>
              </a:r>
              <a:r>
                <a:rPr kumimoji="0" lang="zh-CN" altLang="en-US" sz="8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>
                      <a:lumMod val="75000"/>
                      <a:lumOff val="25000"/>
                    </a:sys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文件</a:t>
              </a:r>
              <a:endParaRPr kumimoji="0" lang="zh-CN" altLang="en-US" sz="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cxnSp>
          <p:nvCxnSpPr>
            <p:cNvPr id="37" name="直接箭头连接符 36"/>
            <p:cNvCxnSpPr/>
            <p:nvPr/>
          </p:nvCxnSpPr>
          <p:spPr>
            <a:xfrm>
              <a:off x="7372294" y="2476862"/>
              <a:ext cx="6895" cy="1081791"/>
            </a:xfrm>
            <a:prstGeom prst="straightConnector1">
              <a:avLst/>
            </a:prstGeom>
            <a:noFill/>
            <a:ln w="15875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dash"/>
              <a:miter lim="800000"/>
              <a:tailEnd type="triangle"/>
            </a:ln>
            <a:effectLst/>
          </p:spPr>
        </p:cxnSp>
        <p:sp>
          <p:nvSpPr>
            <p:cNvPr id="38" name="TextBox 37"/>
            <p:cNvSpPr txBox="1"/>
            <p:nvPr/>
          </p:nvSpPr>
          <p:spPr>
            <a:xfrm>
              <a:off x="7100723" y="3228798"/>
              <a:ext cx="605059" cy="156449"/>
            </a:xfrm>
            <a:prstGeom prst="rect">
              <a:avLst/>
            </a:prstGeom>
            <a:solidFill>
              <a:sysClr val="window" lastClr="FFFFFF"/>
            </a:solidFill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>
                      <a:lumMod val="75000"/>
                      <a:lumOff val="25000"/>
                    </a:sys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Json</a:t>
              </a:r>
              <a:r>
                <a:rPr kumimoji="0" lang="zh-CN" altLang="en-US" sz="8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>
                      <a:lumMod val="75000"/>
                      <a:lumOff val="25000"/>
                    </a:sys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数据</a:t>
              </a:r>
              <a:endParaRPr kumimoji="0" lang="zh-CN" altLang="en-US" sz="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cxnSp>
          <p:nvCxnSpPr>
            <p:cNvPr id="39" name="直接箭头连接符 38"/>
            <p:cNvCxnSpPr>
              <a:endCxn id="27" idx="2"/>
            </p:cNvCxnSpPr>
            <p:nvPr/>
          </p:nvCxnSpPr>
          <p:spPr>
            <a:xfrm flipH="1" flipV="1">
              <a:off x="6012914" y="2476862"/>
              <a:ext cx="2727" cy="974478"/>
            </a:xfrm>
            <a:prstGeom prst="straightConnector1">
              <a:avLst/>
            </a:prstGeom>
            <a:noFill/>
            <a:ln w="15875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dash"/>
              <a:miter lim="800000"/>
              <a:tailEnd type="triangle"/>
            </a:ln>
            <a:effectLst/>
          </p:spPr>
        </p:cxnSp>
        <p:sp>
          <p:nvSpPr>
            <p:cNvPr id="40" name="TextBox 39"/>
            <p:cNvSpPr txBox="1"/>
            <p:nvPr/>
          </p:nvSpPr>
          <p:spPr>
            <a:xfrm>
              <a:off x="5663279" y="3228798"/>
              <a:ext cx="773836" cy="156449"/>
            </a:xfrm>
            <a:prstGeom prst="rect">
              <a:avLst/>
            </a:prstGeom>
            <a:solidFill>
              <a:sysClr val="window" lastClr="FFFFFF"/>
            </a:solidFill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8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>
                      <a:lumMod val="75000"/>
                      <a:lumOff val="25000"/>
                    </a:sys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二进制数据</a:t>
              </a:r>
              <a:endParaRPr kumimoji="0" lang="zh-CN" altLang="en-US" sz="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cxnSp>
          <p:nvCxnSpPr>
            <p:cNvPr id="41" name="直接箭头连接符 40"/>
            <p:cNvCxnSpPr>
              <a:stCxn id="21" idx="2"/>
              <a:endCxn id="19" idx="0"/>
            </p:cNvCxnSpPr>
            <p:nvPr/>
          </p:nvCxnSpPr>
          <p:spPr>
            <a:xfrm>
              <a:off x="2139149" y="1947778"/>
              <a:ext cx="0" cy="256771"/>
            </a:xfrm>
            <a:prstGeom prst="straightConnector1">
              <a:avLst/>
            </a:prstGeom>
            <a:noFill/>
            <a:ln w="15875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dash"/>
              <a:miter lim="800000"/>
              <a:tailEnd type="triangle"/>
            </a:ln>
            <a:effectLst/>
          </p:spPr>
        </p:cxnSp>
        <p:cxnSp>
          <p:nvCxnSpPr>
            <p:cNvPr id="42" name="直接箭头连接符 41"/>
            <p:cNvCxnSpPr>
              <a:endCxn id="20" idx="0"/>
            </p:cNvCxnSpPr>
            <p:nvPr/>
          </p:nvCxnSpPr>
          <p:spPr>
            <a:xfrm>
              <a:off x="2142250" y="2501097"/>
              <a:ext cx="1" cy="205984"/>
            </a:xfrm>
            <a:prstGeom prst="straightConnector1">
              <a:avLst/>
            </a:prstGeom>
            <a:noFill/>
            <a:ln w="15875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dash"/>
              <a:miter lim="800000"/>
              <a:tailEnd type="triangle"/>
            </a:ln>
            <a:effectLst/>
          </p:spPr>
        </p:cxnSp>
        <p:sp>
          <p:nvSpPr>
            <p:cNvPr id="43" name="箭头: 下 38"/>
            <p:cNvSpPr/>
            <p:nvPr/>
          </p:nvSpPr>
          <p:spPr>
            <a:xfrm>
              <a:off x="2079106" y="3257628"/>
              <a:ext cx="122583" cy="177658"/>
            </a:xfrm>
            <a:prstGeom prst="downArrow">
              <a:avLst/>
            </a:prstGeom>
            <a:pattFill prst="dkUpDiag">
              <a:fgClr>
                <a:srgbClr val="2F4349"/>
              </a:fgClr>
              <a:bgClr>
                <a:srgbClr val="F0F2F5"/>
              </a:bgClr>
            </a:pattFill>
            <a:ln w="15875" cap="flat" cmpd="sng" algn="ctr">
              <a:solidFill>
                <a:srgbClr val="2F4349"/>
              </a:solidFill>
              <a:prstDash val="solid"/>
              <a:miter lim="800000"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2191655" y="3228798"/>
              <a:ext cx="847718" cy="1564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>
                      <a:lumMod val="75000"/>
                      <a:lumOff val="25000"/>
                    </a:sys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ulc</a:t>
              </a:r>
              <a:r>
                <a:rPr kumimoji="0" lang="zh-CN" altLang="en-US" sz="8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>
                      <a:lumMod val="75000"/>
                      <a:lumOff val="25000"/>
                    </a:sys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文件</a:t>
              </a:r>
              <a:r>
                <a:rPr kumimoji="0" lang="zh-CN" altLang="en-US" sz="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75000"/>
                      <a:lumOff val="25000"/>
                    </a:sys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上传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163450" y="4103327"/>
              <a:ext cx="1067029" cy="1564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CN" altLang="en-US" sz="800" b="1" kern="0" dirty="0" smtClean="0">
                  <a:solidFill>
                    <a:sysClr val="windowText" lastClr="000000">
                      <a:lumMod val="75000"/>
                      <a:lumOff val="25000"/>
                    </a:sysClr>
                  </a:solidFill>
                  <a:latin typeface="微软雅黑" pitchFamily="34" charset="-122"/>
                  <a:ea typeface="微软雅黑" pitchFamily="34" charset="-122"/>
                </a:rPr>
                <a:t>操作指令</a:t>
              </a:r>
              <a:endParaRPr kumimoji="0" lang="zh-CN" altLang="en-US" sz="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cxnSp>
          <p:nvCxnSpPr>
            <p:cNvPr id="46" name="直接箭头连接符 45"/>
            <p:cNvCxnSpPr>
              <a:stCxn id="8" idx="2"/>
            </p:cNvCxnSpPr>
            <p:nvPr/>
          </p:nvCxnSpPr>
          <p:spPr>
            <a:xfrm>
              <a:off x="4541562" y="1947777"/>
              <a:ext cx="2" cy="280924"/>
            </a:xfrm>
            <a:prstGeom prst="straightConnector1">
              <a:avLst/>
            </a:prstGeom>
            <a:noFill/>
            <a:ln w="15875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dash"/>
              <a:miter lim="800000"/>
              <a:tailEnd type="triangle"/>
            </a:ln>
            <a:effectLst/>
          </p:spPr>
        </p:cxnSp>
        <p:cxnSp>
          <p:nvCxnSpPr>
            <p:cNvPr id="47" name="直接箭头连接符 46"/>
            <p:cNvCxnSpPr/>
            <p:nvPr/>
          </p:nvCxnSpPr>
          <p:spPr>
            <a:xfrm>
              <a:off x="4541422" y="2476861"/>
              <a:ext cx="3808" cy="230218"/>
            </a:xfrm>
            <a:prstGeom prst="straightConnector1">
              <a:avLst/>
            </a:prstGeom>
            <a:noFill/>
            <a:ln w="15875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dash"/>
              <a:miter lim="800000"/>
              <a:tailEnd type="triangle"/>
            </a:ln>
            <a:effectLst/>
          </p:spPr>
        </p:cxnSp>
      </p:grpSp>
      <p:sp>
        <p:nvSpPr>
          <p:cNvPr id="52" name="矩形: 圆角 36"/>
          <p:cNvSpPr/>
          <p:nvPr/>
        </p:nvSpPr>
        <p:spPr>
          <a:xfrm>
            <a:off x="2275957" y="5648324"/>
            <a:ext cx="1854239" cy="343823"/>
          </a:xfrm>
          <a:prstGeom prst="roundRect">
            <a:avLst>
              <a:gd name="adj" fmla="val 6131"/>
            </a:avLst>
          </a:prstGeom>
          <a:solidFill>
            <a:srgbClr val="C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 anchorCtr="1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050" b="1" kern="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开关</a:t>
            </a:r>
            <a:r>
              <a:rPr lang="en-US" altLang="zh-CN" sz="1050" b="1" kern="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kumimoji="0" lang="en-US" altLang="zh-CN" sz="105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2" name="矩形: 圆角 21"/>
          <p:cNvSpPr/>
          <p:nvPr/>
        </p:nvSpPr>
        <p:spPr>
          <a:xfrm>
            <a:off x="5098093" y="5499210"/>
            <a:ext cx="5228661" cy="600645"/>
          </a:xfrm>
          <a:prstGeom prst="roundRect">
            <a:avLst>
              <a:gd name="adj" fmla="val 6131"/>
            </a:avLst>
          </a:prstGeom>
          <a:solidFill>
            <a:srgbClr val="ED7D31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 anchorCtr="1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优特云开发中台</a:t>
            </a:r>
            <a:endParaRPr kumimoji="0" lang="en-US" altLang="zh-CN" sz="1200" b="1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75000"/>
                </a:schemeClr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103" name="箭头: 下 38"/>
          <p:cNvSpPr/>
          <p:nvPr/>
        </p:nvSpPr>
        <p:spPr>
          <a:xfrm>
            <a:off x="7476330" y="5202739"/>
            <a:ext cx="163552" cy="222399"/>
          </a:xfrm>
          <a:prstGeom prst="downArrow">
            <a:avLst/>
          </a:prstGeom>
          <a:pattFill prst="dkUpDiag">
            <a:fgClr>
              <a:srgbClr val="2F4349"/>
            </a:fgClr>
            <a:bgClr>
              <a:srgbClr val="F0F2F5"/>
            </a:bgClr>
          </a:pattFill>
          <a:ln w="15875" cap="flat" cmpd="sng" algn="ctr">
            <a:solidFill>
              <a:srgbClr val="2F4349"/>
            </a:solidFill>
            <a:prstDash val="solid"/>
            <a:miter lim="800000"/>
          </a:ln>
          <a:effectLst/>
          <a:scene3d>
            <a:camera prst="orthographicFront">
              <a:rot lat="0" lon="0" rev="0"/>
            </a:camera>
            <a:lightRig rig="threePt" dir="t"/>
          </a:scene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6793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A6037-1EEA-4892-99E6-C23EFC235DFA}" type="slidenum">
              <a:rPr lang="zh-CN" altLang="en-US" smtClean="0"/>
              <a:pPr/>
              <a:t>19</a:t>
            </a:fld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4.2</a:t>
            </a:r>
            <a:r>
              <a:rPr lang="zh-CN" altLang="en-US" sz="28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电子菜谱</a:t>
            </a:r>
            <a:endParaRPr lang="zh-CN" altLang="en-US" sz="2800" dirty="0">
              <a:solidFill>
                <a:schemeClr val="tx2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1784945" y="987811"/>
            <a:ext cx="8510808" cy="5260589"/>
            <a:chOff x="954949" y="1070666"/>
            <a:chExt cx="7265713" cy="3820077"/>
          </a:xfrm>
        </p:grpSpPr>
        <p:sp>
          <p:nvSpPr>
            <p:cNvPr id="5" name="矩形 4"/>
            <p:cNvSpPr/>
            <p:nvPr/>
          </p:nvSpPr>
          <p:spPr>
            <a:xfrm>
              <a:off x="3756932" y="1070666"/>
              <a:ext cx="4463729" cy="2132555"/>
            </a:xfrm>
            <a:prstGeom prst="rect">
              <a:avLst/>
            </a:prstGeom>
            <a:solidFill>
              <a:srgbClr val="ED7D31">
                <a:lumMod val="20000"/>
                <a:lumOff val="80000"/>
              </a:srgbClr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algn="ctr" rotWithShape="0">
                <a:prstClr val="black">
                  <a:alpha val="26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endParaRPr>
            </a:p>
          </p:txBody>
        </p:sp>
        <p:sp>
          <p:nvSpPr>
            <p:cNvPr id="6" name="矩形: 圆角 58"/>
            <p:cNvSpPr/>
            <p:nvPr/>
          </p:nvSpPr>
          <p:spPr>
            <a:xfrm>
              <a:off x="981415" y="4332688"/>
              <a:ext cx="2334753" cy="558055"/>
            </a:xfrm>
            <a:prstGeom prst="roundRect">
              <a:avLst>
                <a:gd name="adj" fmla="val 6131"/>
              </a:avLst>
            </a:prstGeom>
            <a:solidFill>
              <a:srgbClr val="ED7D31">
                <a:lumMod val="20000"/>
                <a:lumOff val="8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 anchorCtr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endParaRPr>
            </a:p>
          </p:txBody>
        </p:sp>
        <p:sp>
          <p:nvSpPr>
            <p:cNvPr id="7" name="箭头: 下 38"/>
            <p:cNvSpPr/>
            <p:nvPr/>
          </p:nvSpPr>
          <p:spPr>
            <a:xfrm>
              <a:off x="2062064" y="4124108"/>
              <a:ext cx="139625" cy="171604"/>
            </a:xfrm>
            <a:prstGeom prst="downArrow">
              <a:avLst/>
            </a:prstGeom>
            <a:pattFill prst="dkUpDiag">
              <a:fgClr>
                <a:srgbClr val="2F4349"/>
              </a:fgClr>
              <a:bgClr>
                <a:srgbClr val="F0F2F5"/>
              </a:bgClr>
            </a:pattFill>
            <a:ln w="15875" cap="flat" cmpd="sng" algn="ctr">
              <a:solidFill>
                <a:srgbClr val="2F4349"/>
              </a:solidFill>
              <a:prstDash val="solid"/>
              <a:miter lim="800000"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3938085" y="1520158"/>
              <a:ext cx="922828" cy="634958"/>
            </a:xfrm>
            <a:prstGeom prst="rect">
              <a:avLst/>
            </a:prstGeom>
            <a:solidFill>
              <a:srgbClr val="FF9966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algn="ctr" rotWithShape="0">
                <a:prstClr val="black">
                  <a:alpha val="26000"/>
                </a:prst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r>
                <a:rPr lang="zh-CN" altLang="en-US" sz="1000" b="1" kern="0" dirty="0">
                  <a:solidFill>
                    <a:sysClr val="windowText" lastClr="000000">
                      <a:lumMod val="85000"/>
                      <a:lumOff val="15000"/>
                    </a:sysClr>
                  </a:solidFill>
                  <a:latin typeface="微软雅黑" pitchFamily="34" charset="-122"/>
                  <a:ea typeface="微软雅黑" pitchFamily="34" charset="-122"/>
                </a:rPr>
                <a:t>菜谱转换</a:t>
              </a:r>
            </a:p>
          </p:txBody>
        </p:sp>
        <p:sp>
          <p:nvSpPr>
            <p:cNvPr id="9" name="矩形: 圆角 21"/>
            <p:cNvSpPr/>
            <p:nvPr/>
          </p:nvSpPr>
          <p:spPr>
            <a:xfrm>
              <a:off x="954949" y="3458159"/>
              <a:ext cx="2361219" cy="632236"/>
            </a:xfrm>
            <a:prstGeom prst="roundRect">
              <a:avLst>
                <a:gd name="adj" fmla="val 6131"/>
              </a:avLst>
            </a:prstGeom>
            <a:solidFill>
              <a:srgbClr val="ED7D31">
                <a:lumMod val="20000"/>
                <a:lumOff val="8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 anchorCtr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endParaRPr>
            </a:p>
          </p:txBody>
        </p:sp>
        <p:sp>
          <p:nvSpPr>
            <p:cNvPr id="10" name="矩形: 圆角 36"/>
            <p:cNvSpPr/>
            <p:nvPr/>
          </p:nvSpPr>
          <p:spPr>
            <a:xfrm>
              <a:off x="1347662" y="3717680"/>
              <a:ext cx="1582973" cy="296318"/>
            </a:xfrm>
            <a:prstGeom prst="roundRect">
              <a:avLst>
                <a:gd name="adj" fmla="val 6131"/>
              </a:avLst>
            </a:prstGeom>
            <a:solidFill>
              <a:srgbClr val="BA121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 anchorCtr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endParaRPr>
            </a:p>
          </p:txBody>
        </p:sp>
        <p:sp>
          <p:nvSpPr>
            <p:cNvPr id="11" name="TextBox 4"/>
            <p:cNvSpPr txBox="1"/>
            <p:nvPr/>
          </p:nvSpPr>
          <p:spPr>
            <a:xfrm>
              <a:off x="1355441" y="3781192"/>
              <a:ext cx="1584021" cy="2011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菜谱管理</a:t>
              </a:r>
            </a:p>
          </p:txBody>
        </p:sp>
        <p:sp>
          <p:nvSpPr>
            <p:cNvPr id="12" name="TextBox 4"/>
            <p:cNvSpPr txBox="1"/>
            <p:nvPr/>
          </p:nvSpPr>
          <p:spPr>
            <a:xfrm>
              <a:off x="1509405" y="3490929"/>
              <a:ext cx="1265691" cy="2011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2F4349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电子菜谱平台</a:t>
              </a:r>
            </a:p>
          </p:txBody>
        </p:sp>
        <p:sp>
          <p:nvSpPr>
            <p:cNvPr id="13" name="矩形: 圆角 21"/>
            <p:cNvSpPr/>
            <p:nvPr/>
          </p:nvSpPr>
          <p:spPr>
            <a:xfrm>
              <a:off x="3756932" y="3463155"/>
              <a:ext cx="4463730" cy="632236"/>
            </a:xfrm>
            <a:prstGeom prst="roundRect">
              <a:avLst>
                <a:gd name="adj" fmla="val 6131"/>
              </a:avLst>
            </a:prstGeom>
            <a:solidFill>
              <a:srgbClr val="ED7D31">
                <a:lumMod val="20000"/>
                <a:lumOff val="8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 anchorCtr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endParaRPr>
            </a:p>
          </p:txBody>
        </p:sp>
        <p:sp>
          <p:nvSpPr>
            <p:cNvPr id="14" name="矩形: 圆角 36"/>
            <p:cNvSpPr/>
            <p:nvPr/>
          </p:nvSpPr>
          <p:spPr>
            <a:xfrm>
              <a:off x="5520962" y="3585141"/>
              <a:ext cx="2566781" cy="398257"/>
            </a:xfrm>
            <a:prstGeom prst="roundRect">
              <a:avLst>
                <a:gd name="adj" fmla="val 6131"/>
              </a:avLst>
            </a:prstGeom>
            <a:solidFill>
              <a:srgbClr val="ED7D31">
                <a:lumMod val="60000"/>
                <a:lumOff val="4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 anchorCtr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endParaRPr>
            </a:p>
          </p:txBody>
        </p:sp>
        <p:sp>
          <p:nvSpPr>
            <p:cNvPr id="15" name="TextBox 4"/>
            <p:cNvSpPr txBox="1"/>
            <p:nvPr/>
          </p:nvSpPr>
          <p:spPr>
            <a:xfrm>
              <a:off x="5807196" y="3692077"/>
              <a:ext cx="2036625" cy="1843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050" b="1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编译内核</a:t>
              </a:r>
              <a:r>
                <a:rPr kumimoji="0" lang="en-US" altLang="zh-CN" sz="1050" b="1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SDK</a:t>
              </a:r>
              <a:endParaRPr kumimoji="0" lang="zh-CN" altLang="en-US" sz="105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TextBox 4"/>
            <p:cNvSpPr txBox="1"/>
            <p:nvPr/>
          </p:nvSpPr>
          <p:spPr>
            <a:xfrm>
              <a:off x="4040450" y="3673703"/>
              <a:ext cx="1378143" cy="2011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2F4349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通用云编译服务</a:t>
              </a:r>
            </a:p>
          </p:txBody>
        </p:sp>
        <p:sp>
          <p:nvSpPr>
            <p:cNvPr id="17" name="矩形: 圆角 58"/>
            <p:cNvSpPr/>
            <p:nvPr/>
          </p:nvSpPr>
          <p:spPr>
            <a:xfrm>
              <a:off x="3756932" y="4332183"/>
              <a:ext cx="4463728" cy="558560"/>
            </a:xfrm>
            <a:prstGeom prst="roundRect">
              <a:avLst>
                <a:gd name="adj" fmla="val 6131"/>
              </a:avLst>
            </a:prstGeom>
            <a:solidFill>
              <a:srgbClr val="ED7D31">
                <a:lumMod val="20000"/>
                <a:lumOff val="8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 anchorCtr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954949" y="1070666"/>
              <a:ext cx="2361219" cy="2132555"/>
            </a:xfrm>
            <a:prstGeom prst="rect">
              <a:avLst/>
            </a:prstGeom>
            <a:solidFill>
              <a:srgbClr val="ED7D31">
                <a:lumMod val="20000"/>
                <a:lumOff val="80000"/>
              </a:srgbClr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algn="ctr" rotWithShape="0">
                <a:prstClr val="black">
                  <a:alpha val="26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1347662" y="2204549"/>
              <a:ext cx="1582973" cy="272312"/>
            </a:xfrm>
            <a:prstGeom prst="rect">
              <a:avLst/>
            </a:prstGeom>
            <a:solidFill>
              <a:srgbClr val="C00000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algn="ctr" rotWithShape="0">
                <a:prstClr val="black">
                  <a:alpha val="26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</a:rPr>
                <a:t>编译</a:t>
              </a:r>
            </a:p>
          </p:txBody>
        </p:sp>
        <p:sp>
          <p:nvSpPr>
            <p:cNvPr id="20" name="矩形 19"/>
            <p:cNvSpPr/>
            <p:nvPr/>
          </p:nvSpPr>
          <p:spPr>
            <a:xfrm>
              <a:off x="1347662" y="2707081"/>
              <a:ext cx="1589177" cy="272312"/>
            </a:xfrm>
            <a:prstGeom prst="rect">
              <a:avLst/>
            </a:prstGeom>
            <a:solidFill>
              <a:srgbClr val="C00000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algn="ctr" rotWithShape="0">
                <a:prstClr val="black">
                  <a:alpha val="26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</a:rPr>
                <a:t>菜谱</a:t>
              </a:r>
              <a:r>
                <a:rPr lang="en-US" altLang="zh-CN" sz="1100" b="1" kern="0" dirty="0" err="1">
                  <a:solidFill>
                    <a:sysClr val="window" lastClr="FFFFFF"/>
                  </a:solidFill>
                  <a:latin typeface="微软雅黑" pitchFamily="34" charset="-122"/>
                  <a:ea typeface="微软雅黑" pitchFamily="34" charset="-122"/>
                </a:rPr>
                <a:t>ulc</a:t>
              </a:r>
              <a:r>
                <a:rPr kumimoji="0" lang="zh-CN" altLang="en-US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</a:rPr>
                <a:t>文件</a:t>
              </a:r>
              <a:endParaRPr kumimoji="0" lang="zh-CN" altLang="en-US" sz="11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1347662" y="1675466"/>
              <a:ext cx="1582973" cy="272312"/>
            </a:xfrm>
            <a:prstGeom prst="rect">
              <a:avLst/>
            </a:prstGeom>
            <a:solidFill>
              <a:srgbClr val="C00000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algn="ctr" rotWithShape="0">
                <a:prstClr val="black">
                  <a:alpha val="26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</a:rPr>
                <a:t>菜谱编辑</a:t>
              </a:r>
            </a:p>
          </p:txBody>
        </p:sp>
        <p:sp>
          <p:nvSpPr>
            <p:cNvPr id="22" name="TextBox 4"/>
            <p:cNvSpPr txBox="1"/>
            <p:nvPr/>
          </p:nvSpPr>
          <p:spPr>
            <a:xfrm>
              <a:off x="1195654" y="1153608"/>
              <a:ext cx="1872446" cy="2011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2F4349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电子菜谱创作软件</a:t>
              </a:r>
              <a:r>
                <a:rPr kumimoji="0" lang="en-US" altLang="zh-CN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2F4349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App </a:t>
              </a:r>
              <a:endParaRPr kumimoji="0" lang="zh-CN" alt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2F4349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3" name="TextBox 4"/>
            <p:cNvSpPr txBox="1"/>
            <p:nvPr/>
          </p:nvSpPr>
          <p:spPr>
            <a:xfrm>
              <a:off x="5076690" y="1121369"/>
              <a:ext cx="1872446" cy="2011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2F4349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电子菜谱云编译服务</a:t>
              </a:r>
            </a:p>
          </p:txBody>
        </p:sp>
        <p:sp>
          <p:nvSpPr>
            <p:cNvPr id="24" name="圆角矩形 23"/>
            <p:cNvSpPr/>
            <p:nvPr/>
          </p:nvSpPr>
          <p:spPr>
            <a:xfrm>
              <a:off x="5520962" y="1463453"/>
              <a:ext cx="2566781" cy="703428"/>
            </a:xfrm>
            <a:prstGeom prst="roundRect">
              <a:avLst/>
            </a:prstGeom>
            <a:noFill/>
            <a:ln w="12700" cap="flat" cmpd="sng" algn="ctr">
              <a:solidFill>
                <a:sysClr val="windowText" lastClr="000000">
                  <a:lumMod val="65000"/>
                  <a:lumOff val="35000"/>
                </a:sysClr>
              </a:solidFill>
              <a:prstDash val="sysDash"/>
              <a:miter lim="800000"/>
            </a:ln>
            <a:effectLst/>
          </p:spPr>
          <p:txBody>
            <a:bodyPr rtlCol="0" anchor="b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75000"/>
                      <a:lumOff val="25000"/>
                    </a:sys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 </a:t>
              </a:r>
              <a:r>
                <a:rPr kumimoji="0" lang="zh-CN" altLang="en-US" sz="10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75000"/>
                      <a:lumOff val="25000"/>
                    </a:sys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</a:rPr>
                <a:t>云编译通用</a:t>
              </a:r>
              <a:r>
                <a:rPr kumimoji="0" lang="en-US" altLang="zh-CN" sz="10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75000"/>
                      <a:lumOff val="25000"/>
                    </a:sys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</a:rPr>
                <a:t>TXT</a:t>
              </a:r>
              <a:r>
                <a:rPr kumimoji="0" lang="zh-CN" altLang="en-US" sz="10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75000"/>
                      <a:lumOff val="25000"/>
                    </a:sys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</a:rPr>
                <a:t>解析器</a:t>
              </a:r>
            </a:p>
          </p:txBody>
        </p:sp>
        <p:sp>
          <p:nvSpPr>
            <p:cNvPr id="25" name="矩形 24"/>
            <p:cNvSpPr/>
            <p:nvPr/>
          </p:nvSpPr>
          <p:spPr>
            <a:xfrm>
              <a:off x="5776106" y="1568614"/>
              <a:ext cx="845210" cy="295487"/>
            </a:xfrm>
            <a:prstGeom prst="rect">
              <a:avLst/>
            </a:prstGeom>
            <a:solidFill>
              <a:srgbClr val="ED7D31">
                <a:lumMod val="60000"/>
                <a:lumOff val="40000"/>
              </a:srgbClr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algn="ctr" rotWithShape="0">
                <a:prstClr val="black">
                  <a:alpha val="26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0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85000"/>
                      <a:lumOff val="15000"/>
                    </a:sys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</a:rPr>
                <a:t>字段检查</a:t>
              </a:r>
            </a:p>
          </p:txBody>
        </p:sp>
        <p:sp>
          <p:nvSpPr>
            <p:cNvPr id="26" name="矩形 25"/>
            <p:cNvSpPr/>
            <p:nvPr/>
          </p:nvSpPr>
          <p:spPr>
            <a:xfrm>
              <a:off x="6858034" y="1571692"/>
              <a:ext cx="992990" cy="295487"/>
            </a:xfrm>
            <a:prstGeom prst="rect">
              <a:avLst/>
            </a:prstGeom>
            <a:solidFill>
              <a:srgbClr val="ED7D31">
                <a:lumMod val="60000"/>
                <a:lumOff val="40000"/>
              </a:srgbClr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algn="ctr" rotWithShape="0">
                <a:prstClr val="black">
                  <a:alpha val="26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0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85000"/>
                      <a:lumOff val="15000"/>
                    </a:sys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</a:rPr>
                <a:t>数据表解析</a:t>
              </a:r>
            </a:p>
          </p:txBody>
        </p:sp>
        <p:sp>
          <p:nvSpPr>
            <p:cNvPr id="27" name="矩形 26"/>
            <p:cNvSpPr/>
            <p:nvPr/>
          </p:nvSpPr>
          <p:spPr>
            <a:xfrm>
              <a:off x="3938084" y="2346197"/>
              <a:ext cx="4149659" cy="235583"/>
            </a:xfrm>
            <a:prstGeom prst="rect">
              <a:avLst/>
            </a:prstGeom>
            <a:solidFill>
              <a:srgbClr val="FF9966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algn="ctr" rotWithShape="0">
                <a:prstClr val="black">
                  <a:alpha val="26000"/>
                </a:prstClr>
              </a:outerShdw>
            </a:effectLst>
          </p:spPr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CN" altLang="en-US" sz="1000" b="1" kern="0" dirty="0" smtClean="0">
                  <a:solidFill>
                    <a:sysClr val="windowText" lastClr="000000">
                      <a:lumMod val="85000"/>
                      <a:lumOff val="15000"/>
                    </a:sysClr>
                  </a:solidFill>
                  <a:latin typeface="微软雅黑" pitchFamily="34" charset="-122"/>
                  <a:ea typeface="微软雅黑" pitchFamily="34" charset="-122"/>
                </a:rPr>
                <a:t>通用</a:t>
              </a:r>
              <a:r>
                <a:rPr lang="zh-CN" altLang="en-US" sz="1000" b="1" kern="0" dirty="0">
                  <a:solidFill>
                    <a:sysClr val="windowText" lastClr="000000">
                      <a:lumMod val="85000"/>
                      <a:lumOff val="15000"/>
                    </a:sysClr>
                  </a:solidFill>
                  <a:latin typeface="微软雅黑" pitchFamily="34" charset="-122"/>
                  <a:ea typeface="微软雅黑" pitchFamily="34" charset="-122"/>
                </a:rPr>
                <a:t>编译</a:t>
              </a:r>
              <a:r>
                <a:rPr lang="zh-CN" altLang="en-US" sz="1000" b="1" kern="0" dirty="0" smtClean="0">
                  <a:solidFill>
                    <a:sysClr val="windowText" lastClr="000000">
                      <a:lumMod val="85000"/>
                      <a:lumOff val="15000"/>
                    </a:sysClr>
                  </a:solidFill>
                  <a:latin typeface="微软雅黑" pitchFamily="34" charset="-122"/>
                  <a:ea typeface="微软雅黑" pitchFamily="34" charset="-122"/>
                </a:rPr>
                <a:t>器</a:t>
              </a:r>
              <a:endParaRPr lang="zh-CN" altLang="en-US" sz="1000" b="1" kern="0" dirty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3938083" y="2759609"/>
              <a:ext cx="1582879" cy="230546"/>
            </a:xfrm>
            <a:prstGeom prst="rect">
              <a:avLst/>
            </a:prstGeom>
            <a:solidFill>
              <a:srgbClr val="FF9966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algn="ctr" rotWithShape="0">
                <a:prstClr val="black">
                  <a:alpha val="26000"/>
                </a:prstClr>
              </a:outerShdw>
            </a:effectLst>
          </p:spPr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1000" b="1" kern="0" dirty="0" err="1">
                  <a:solidFill>
                    <a:sysClr val="windowText" lastClr="000000">
                      <a:lumMod val="85000"/>
                      <a:lumOff val="15000"/>
                    </a:sysClr>
                  </a:solidFill>
                  <a:latin typeface="微软雅黑" pitchFamily="34" charset="-122"/>
                  <a:ea typeface="微软雅黑" pitchFamily="34" charset="-122"/>
                </a:rPr>
                <a:t>ulc</a:t>
              </a:r>
              <a:r>
                <a:rPr lang="zh-CN" altLang="en-US" sz="1000" b="1" kern="0" dirty="0">
                  <a:solidFill>
                    <a:sysClr val="windowText" lastClr="000000">
                      <a:lumMod val="85000"/>
                      <a:lumOff val="15000"/>
                    </a:sysClr>
                  </a:solidFill>
                  <a:latin typeface="微软雅黑" pitchFamily="34" charset="-122"/>
                  <a:ea typeface="微软雅黑" pitchFamily="34" charset="-122"/>
                </a:rPr>
                <a:t>文件生成</a:t>
              </a:r>
            </a:p>
          </p:txBody>
        </p:sp>
        <p:cxnSp>
          <p:nvCxnSpPr>
            <p:cNvPr id="29" name="直接箭头连接符 28"/>
            <p:cNvCxnSpPr>
              <a:stCxn id="19" idx="3"/>
              <a:endCxn id="8" idx="1"/>
            </p:cNvCxnSpPr>
            <p:nvPr/>
          </p:nvCxnSpPr>
          <p:spPr>
            <a:xfrm flipV="1">
              <a:off x="2930635" y="1837637"/>
              <a:ext cx="1007450" cy="503068"/>
            </a:xfrm>
            <a:prstGeom prst="straightConnector1">
              <a:avLst/>
            </a:prstGeom>
            <a:noFill/>
            <a:ln w="15875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dash"/>
              <a:miter lim="800000"/>
              <a:tailEnd type="triangle"/>
            </a:ln>
            <a:effectLst/>
          </p:spPr>
        </p:cxnSp>
        <p:cxnSp>
          <p:nvCxnSpPr>
            <p:cNvPr id="30" name="直接箭头连接符 29"/>
            <p:cNvCxnSpPr>
              <a:stCxn id="28" idx="1"/>
              <a:endCxn id="19" idx="3"/>
            </p:cNvCxnSpPr>
            <p:nvPr/>
          </p:nvCxnSpPr>
          <p:spPr>
            <a:xfrm flipH="1" flipV="1">
              <a:off x="2930635" y="2340705"/>
              <a:ext cx="1007448" cy="534177"/>
            </a:xfrm>
            <a:prstGeom prst="straightConnector1">
              <a:avLst/>
            </a:prstGeom>
            <a:noFill/>
            <a:ln w="15875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dash"/>
              <a:miter lim="800000"/>
              <a:tailEnd type="triangle"/>
            </a:ln>
            <a:effectLst/>
          </p:spPr>
        </p:cxnSp>
        <p:sp>
          <p:nvSpPr>
            <p:cNvPr id="31" name="TextBox 30"/>
            <p:cNvSpPr txBox="1"/>
            <p:nvPr/>
          </p:nvSpPr>
          <p:spPr>
            <a:xfrm>
              <a:off x="3267298" y="1751384"/>
              <a:ext cx="635769" cy="1564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75000"/>
                      <a:lumOff val="25000"/>
                    </a:sys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txt </a:t>
              </a:r>
              <a:r>
                <a:rPr kumimoji="0" lang="zh-CN" altLang="en-US" sz="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75000"/>
                      <a:lumOff val="25000"/>
                    </a:sys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数据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273681" y="2746532"/>
              <a:ext cx="540420" cy="1564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>
                      <a:lumMod val="75000"/>
                      <a:lumOff val="25000"/>
                    </a:sys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ulc</a:t>
              </a:r>
              <a:r>
                <a:rPr kumimoji="0" lang="zh-CN" altLang="en-US" sz="8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>
                      <a:lumMod val="75000"/>
                      <a:lumOff val="25000"/>
                    </a:sys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文件</a:t>
              </a:r>
              <a:endParaRPr kumimoji="0" lang="zh-CN" altLang="en-US" sz="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cxnSp>
          <p:nvCxnSpPr>
            <p:cNvPr id="33" name="直接箭头连接符 32"/>
            <p:cNvCxnSpPr/>
            <p:nvPr/>
          </p:nvCxnSpPr>
          <p:spPr>
            <a:xfrm flipV="1">
              <a:off x="4863914" y="1791892"/>
              <a:ext cx="638319" cy="9108"/>
            </a:xfrm>
            <a:prstGeom prst="straightConnector1">
              <a:avLst/>
            </a:prstGeom>
            <a:noFill/>
            <a:ln w="15875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dash"/>
              <a:miter lim="800000"/>
              <a:tailEnd type="triangle"/>
            </a:ln>
            <a:effectLst/>
          </p:spPr>
        </p:cxnSp>
        <p:sp>
          <p:nvSpPr>
            <p:cNvPr id="34" name="TextBox 33"/>
            <p:cNvSpPr txBox="1"/>
            <p:nvPr/>
          </p:nvSpPr>
          <p:spPr>
            <a:xfrm>
              <a:off x="4954804" y="1568614"/>
              <a:ext cx="540341" cy="1564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75000"/>
                      <a:lumOff val="25000"/>
                    </a:sys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txt</a:t>
              </a:r>
              <a:r>
                <a:rPr kumimoji="0" lang="zh-CN" altLang="en-US" sz="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75000"/>
                      <a:lumOff val="25000"/>
                    </a:sys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数据</a:t>
              </a:r>
            </a:p>
          </p:txBody>
        </p:sp>
        <p:cxnSp>
          <p:nvCxnSpPr>
            <p:cNvPr id="35" name="直接箭头连接符 34"/>
            <p:cNvCxnSpPr/>
            <p:nvPr/>
          </p:nvCxnSpPr>
          <p:spPr>
            <a:xfrm flipH="1" flipV="1">
              <a:off x="4856826" y="1893825"/>
              <a:ext cx="664136" cy="481"/>
            </a:xfrm>
            <a:prstGeom prst="straightConnector1">
              <a:avLst/>
            </a:prstGeom>
            <a:noFill/>
            <a:ln w="15875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dash"/>
              <a:miter lim="800000"/>
              <a:tailEnd type="triangle"/>
            </a:ln>
            <a:effectLst/>
          </p:spPr>
        </p:cxnSp>
        <p:sp>
          <p:nvSpPr>
            <p:cNvPr id="36" name="TextBox 35"/>
            <p:cNvSpPr txBox="1"/>
            <p:nvPr/>
          </p:nvSpPr>
          <p:spPr>
            <a:xfrm>
              <a:off x="4954725" y="1940206"/>
              <a:ext cx="540420" cy="1564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75000"/>
                      <a:lumOff val="25000"/>
                    </a:sys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表数据</a:t>
              </a:r>
            </a:p>
          </p:txBody>
        </p:sp>
        <p:cxnSp>
          <p:nvCxnSpPr>
            <p:cNvPr id="37" name="直接箭头连接符 36"/>
            <p:cNvCxnSpPr/>
            <p:nvPr/>
          </p:nvCxnSpPr>
          <p:spPr>
            <a:xfrm>
              <a:off x="7372294" y="2581780"/>
              <a:ext cx="13790" cy="863169"/>
            </a:xfrm>
            <a:prstGeom prst="straightConnector1">
              <a:avLst/>
            </a:prstGeom>
            <a:noFill/>
            <a:ln w="15875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dash"/>
              <a:miter lim="800000"/>
              <a:tailEnd type="triangle"/>
            </a:ln>
            <a:effectLst/>
          </p:spPr>
        </p:cxnSp>
        <p:sp>
          <p:nvSpPr>
            <p:cNvPr id="38" name="TextBox 37"/>
            <p:cNvSpPr txBox="1"/>
            <p:nvPr/>
          </p:nvSpPr>
          <p:spPr>
            <a:xfrm>
              <a:off x="7100723" y="3228798"/>
              <a:ext cx="605059" cy="156449"/>
            </a:xfrm>
            <a:prstGeom prst="rect">
              <a:avLst/>
            </a:prstGeom>
            <a:solidFill>
              <a:sysClr val="window" lastClr="FFFFFF"/>
            </a:solidFill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>
                      <a:lumMod val="75000"/>
                      <a:lumOff val="25000"/>
                    </a:sys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Json</a:t>
              </a:r>
              <a:r>
                <a:rPr kumimoji="0" lang="zh-CN" altLang="en-US" sz="8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>
                      <a:lumMod val="75000"/>
                      <a:lumOff val="25000"/>
                    </a:sys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数据</a:t>
              </a:r>
              <a:endParaRPr kumimoji="0" lang="zh-CN" altLang="en-US" sz="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cxnSp>
          <p:nvCxnSpPr>
            <p:cNvPr id="39" name="直接箭头连接符 38"/>
            <p:cNvCxnSpPr>
              <a:endCxn id="27" idx="2"/>
            </p:cNvCxnSpPr>
            <p:nvPr/>
          </p:nvCxnSpPr>
          <p:spPr>
            <a:xfrm flipH="1" flipV="1">
              <a:off x="6012914" y="2581780"/>
              <a:ext cx="2726" cy="848747"/>
            </a:xfrm>
            <a:prstGeom prst="straightConnector1">
              <a:avLst/>
            </a:prstGeom>
            <a:noFill/>
            <a:ln w="15875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dash"/>
              <a:miter lim="800000"/>
              <a:tailEnd type="triangle"/>
            </a:ln>
            <a:effectLst/>
          </p:spPr>
        </p:cxnSp>
        <p:sp>
          <p:nvSpPr>
            <p:cNvPr id="40" name="TextBox 39"/>
            <p:cNvSpPr txBox="1"/>
            <p:nvPr/>
          </p:nvSpPr>
          <p:spPr>
            <a:xfrm>
              <a:off x="5663279" y="3228798"/>
              <a:ext cx="773836" cy="156449"/>
            </a:xfrm>
            <a:prstGeom prst="rect">
              <a:avLst/>
            </a:prstGeom>
            <a:solidFill>
              <a:sysClr val="window" lastClr="FFFFFF"/>
            </a:solidFill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8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>
                      <a:lumMod val="75000"/>
                      <a:lumOff val="25000"/>
                    </a:sys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二进制数据</a:t>
              </a:r>
              <a:endParaRPr kumimoji="0" lang="zh-CN" altLang="en-US" sz="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cxnSp>
          <p:nvCxnSpPr>
            <p:cNvPr id="41" name="直接箭头连接符 40"/>
            <p:cNvCxnSpPr>
              <a:stCxn id="21" idx="2"/>
              <a:endCxn id="19" idx="0"/>
            </p:cNvCxnSpPr>
            <p:nvPr/>
          </p:nvCxnSpPr>
          <p:spPr>
            <a:xfrm>
              <a:off x="2139149" y="1947778"/>
              <a:ext cx="0" cy="256771"/>
            </a:xfrm>
            <a:prstGeom prst="straightConnector1">
              <a:avLst/>
            </a:prstGeom>
            <a:noFill/>
            <a:ln w="15875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dash"/>
              <a:miter lim="800000"/>
              <a:tailEnd type="triangle"/>
            </a:ln>
            <a:effectLst/>
          </p:spPr>
        </p:cxnSp>
        <p:cxnSp>
          <p:nvCxnSpPr>
            <p:cNvPr id="42" name="直接箭头连接符 41"/>
            <p:cNvCxnSpPr>
              <a:endCxn id="20" idx="0"/>
            </p:cNvCxnSpPr>
            <p:nvPr/>
          </p:nvCxnSpPr>
          <p:spPr>
            <a:xfrm>
              <a:off x="2142250" y="2501097"/>
              <a:ext cx="1" cy="205984"/>
            </a:xfrm>
            <a:prstGeom prst="straightConnector1">
              <a:avLst/>
            </a:prstGeom>
            <a:noFill/>
            <a:ln w="15875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dash"/>
              <a:miter lim="800000"/>
              <a:tailEnd type="triangle"/>
            </a:ln>
            <a:effectLst/>
          </p:spPr>
        </p:cxnSp>
        <p:sp>
          <p:nvSpPr>
            <p:cNvPr id="43" name="箭头: 下 38"/>
            <p:cNvSpPr/>
            <p:nvPr/>
          </p:nvSpPr>
          <p:spPr>
            <a:xfrm>
              <a:off x="2079106" y="3257628"/>
              <a:ext cx="122583" cy="177658"/>
            </a:xfrm>
            <a:prstGeom prst="downArrow">
              <a:avLst/>
            </a:prstGeom>
            <a:pattFill prst="dkUpDiag">
              <a:fgClr>
                <a:srgbClr val="2F4349"/>
              </a:fgClr>
              <a:bgClr>
                <a:srgbClr val="F0F2F5"/>
              </a:bgClr>
            </a:pattFill>
            <a:ln w="15875" cap="flat" cmpd="sng" algn="ctr">
              <a:solidFill>
                <a:srgbClr val="2F4349"/>
              </a:solidFill>
              <a:prstDash val="solid"/>
              <a:miter lim="800000"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2191655" y="3228798"/>
              <a:ext cx="847718" cy="1564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>
                      <a:lumMod val="75000"/>
                      <a:lumOff val="25000"/>
                    </a:sys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ulc</a:t>
              </a:r>
              <a:r>
                <a:rPr kumimoji="0" lang="zh-CN" altLang="en-US" sz="8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>
                      <a:lumMod val="75000"/>
                      <a:lumOff val="25000"/>
                    </a:sys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文件</a:t>
              </a:r>
              <a:r>
                <a:rPr kumimoji="0" lang="zh-CN" altLang="en-US" sz="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75000"/>
                      <a:lumOff val="25000"/>
                    </a:sys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上传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163450" y="4103327"/>
              <a:ext cx="1067029" cy="1564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8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>
                      <a:lumMod val="75000"/>
                      <a:lumOff val="25000"/>
                    </a:sys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菜谱文件</a:t>
              </a:r>
              <a:r>
                <a:rPr kumimoji="0" lang="zh-CN" altLang="en-US" sz="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75000"/>
                      <a:lumOff val="25000"/>
                    </a:sys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推送</a:t>
              </a:r>
            </a:p>
          </p:txBody>
        </p:sp>
        <p:cxnSp>
          <p:nvCxnSpPr>
            <p:cNvPr id="46" name="直接箭头连接符 45"/>
            <p:cNvCxnSpPr/>
            <p:nvPr/>
          </p:nvCxnSpPr>
          <p:spPr>
            <a:xfrm>
              <a:off x="4399995" y="2188146"/>
              <a:ext cx="0" cy="128385"/>
            </a:xfrm>
            <a:prstGeom prst="straightConnector1">
              <a:avLst/>
            </a:prstGeom>
            <a:noFill/>
            <a:ln w="15875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dash"/>
              <a:miter lim="800000"/>
              <a:tailEnd type="triangle"/>
            </a:ln>
            <a:effectLst/>
          </p:spPr>
        </p:cxnSp>
        <p:cxnSp>
          <p:nvCxnSpPr>
            <p:cNvPr id="47" name="直接箭头连接符 46"/>
            <p:cNvCxnSpPr/>
            <p:nvPr/>
          </p:nvCxnSpPr>
          <p:spPr>
            <a:xfrm>
              <a:off x="4403306" y="2603045"/>
              <a:ext cx="0" cy="128385"/>
            </a:xfrm>
            <a:prstGeom prst="straightConnector1">
              <a:avLst/>
            </a:prstGeom>
            <a:noFill/>
            <a:ln w="15875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dash"/>
              <a:miter lim="800000"/>
              <a:tailEnd type="triangle"/>
            </a:ln>
            <a:effectLst/>
          </p:spPr>
        </p:cxnSp>
        <p:sp>
          <p:nvSpPr>
            <p:cNvPr id="48" name="箭头: 下 38"/>
            <p:cNvSpPr/>
            <p:nvPr/>
          </p:nvSpPr>
          <p:spPr>
            <a:xfrm>
              <a:off x="5813709" y="4128019"/>
              <a:ext cx="139625" cy="171604"/>
            </a:xfrm>
            <a:prstGeom prst="downArrow">
              <a:avLst/>
            </a:prstGeom>
            <a:pattFill prst="dkUpDiag">
              <a:fgClr>
                <a:srgbClr val="2F4349"/>
              </a:fgClr>
              <a:bgClr>
                <a:srgbClr val="F0F2F5"/>
              </a:bgClr>
            </a:pattFill>
            <a:ln w="15875" cap="flat" cmpd="sng" algn="ctr">
              <a:solidFill>
                <a:srgbClr val="2F4349"/>
              </a:solidFill>
              <a:prstDash val="solid"/>
              <a:miter lim="800000"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endParaRPr>
            </a:p>
          </p:txBody>
        </p:sp>
        <p:sp>
          <p:nvSpPr>
            <p:cNvPr id="49" name="矩形: 圆角 36"/>
            <p:cNvSpPr/>
            <p:nvPr/>
          </p:nvSpPr>
          <p:spPr>
            <a:xfrm>
              <a:off x="1347662" y="4582816"/>
              <a:ext cx="1582973" cy="224271"/>
            </a:xfrm>
            <a:prstGeom prst="roundRect">
              <a:avLst>
                <a:gd name="adj" fmla="val 6131"/>
              </a:avLst>
            </a:prstGeom>
            <a:solidFill>
              <a:srgbClr val="BA121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 anchorCtr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endParaRPr>
            </a:p>
          </p:txBody>
        </p:sp>
        <p:sp>
          <p:nvSpPr>
            <p:cNvPr id="50" name="TextBox 4"/>
            <p:cNvSpPr txBox="1"/>
            <p:nvPr/>
          </p:nvSpPr>
          <p:spPr>
            <a:xfrm>
              <a:off x="1602426" y="4613694"/>
              <a:ext cx="1058898" cy="1899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虚拟机</a:t>
              </a:r>
              <a:r>
                <a:rPr kumimoji="0" lang="en-US" altLang="zh-CN" sz="11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SDK</a:t>
              </a:r>
              <a:endParaRPr kumimoji="0" lang="zh-CN" altLang="en-US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1" name="矩形: 圆角 36"/>
          <p:cNvSpPr/>
          <p:nvPr/>
        </p:nvSpPr>
        <p:spPr>
          <a:xfrm>
            <a:off x="5824233" y="5693427"/>
            <a:ext cx="3841513" cy="423837"/>
          </a:xfrm>
          <a:prstGeom prst="roundRect">
            <a:avLst>
              <a:gd name="adj" fmla="val 6131"/>
            </a:avLst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 anchorCtr="1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2F434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优</a:t>
            </a:r>
            <a:r>
              <a:rPr kumimoji="0" lang="zh-CN" alt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2F434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特</a:t>
            </a:r>
            <a:r>
              <a:rPr lang="zh-CN" altLang="en-US" sz="1200" b="1" kern="0" dirty="0" smtClean="0">
                <a:solidFill>
                  <a:srgbClr val="2F434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云开发中台</a:t>
            </a:r>
            <a:endParaRPr kumimoji="0" lang="en-US" altLang="zh-CN" sz="1200" b="1" i="0" u="none" strike="noStrike" kern="0" cap="none" spc="0" normalizeH="0" baseline="0" noProof="0" dirty="0">
              <a:ln>
                <a:noFill/>
              </a:ln>
              <a:solidFill>
                <a:srgbClr val="2F4349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TextBox 4"/>
          <p:cNvSpPr txBox="1"/>
          <p:nvPr/>
        </p:nvSpPr>
        <p:spPr>
          <a:xfrm>
            <a:off x="2426576" y="5518216"/>
            <a:ext cx="14825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b="1" kern="0" dirty="0" smtClean="0">
                <a:solidFill>
                  <a:srgbClr val="2F4349"/>
                </a:solidFill>
                <a:latin typeface="微软雅黑" pitchFamily="34" charset="-122"/>
                <a:ea typeface="微软雅黑" pitchFamily="34" charset="-122"/>
              </a:rPr>
              <a:t>主机</a:t>
            </a:r>
            <a:r>
              <a:rPr lang="en-US" altLang="zh-CN" sz="1200" b="1" kern="0" dirty="0" smtClean="0">
                <a:solidFill>
                  <a:srgbClr val="2F4349"/>
                </a:solidFill>
                <a:latin typeface="微软雅黑" pitchFamily="34" charset="-122"/>
                <a:ea typeface="微软雅黑" pitchFamily="34" charset="-122"/>
              </a:rPr>
              <a:t>/</a:t>
            </a:r>
            <a:r>
              <a:rPr lang="zh-CN" altLang="en-US" sz="1200" b="1" kern="0" dirty="0" smtClean="0">
                <a:solidFill>
                  <a:srgbClr val="2F4349"/>
                </a:solidFill>
                <a:latin typeface="微软雅黑" pitchFamily="34" charset="-122"/>
                <a:ea typeface="微软雅黑" pitchFamily="34" charset="-122"/>
              </a:rPr>
              <a:t>设备</a:t>
            </a:r>
            <a:endParaRPr kumimoji="0" lang="zh-CN" altLang="en-US" sz="1200" b="1" i="0" u="none" strike="noStrike" kern="0" cap="none" spc="0" normalizeH="0" baseline="0" noProof="0" dirty="0">
              <a:ln>
                <a:noFill/>
              </a:ln>
              <a:solidFill>
                <a:srgbClr val="2F4349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19019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697752" y="0"/>
            <a:ext cx="2605329" cy="685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" name="直接连接符 6"/>
          <p:cNvCxnSpPr/>
          <p:nvPr/>
        </p:nvCxnSpPr>
        <p:spPr>
          <a:xfrm>
            <a:off x="549363" y="0"/>
            <a:ext cx="0" cy="6858000"/>
          </a:xfrm>
          <a:prstGeom prst="line">
            <a:avLst/>
          </a:prstGeom>
          <a:ln w="41275">
            <a:solidFill>
              <a:schemeClr val="accent1">
                <a:alpha val="84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/>
        </p:nvGrpSpPr>
        <p:grpSpPr>
          <a:xfrm>
            <a:off x="962902" y="2415361"/>
            <a:ext cx="2340179" cy="1552936"/>
            <a:chOff x="1350344" y="1909168"/>
            <a:chExt cx="2512618" cy="1552936"/>
          </a:xfrm>
        </p:grpSpPr>
        <p:sp>
          <p:nvSpPr>
            <p:cNvPr id="9" name="文本框 8"/>
            <p:cNvSpPr txBox="1"/>
            <p:nvPr/>
          </p:nvSpPr>
          <p:spPr>
            <a:xfrm>
              <a:off x="1475903" y="1909168"/>
              <a:ext cx="1877437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6600" dirty="0">
                  <a:solidFill>
                    <a:schemeClr val="bg1"/>
                  </a:solidFill>
                </a:rPr>
                <a:t>目录</a:t>
              </a:r>
            </a:p>
          </p:txBody>
        </p:sp>
        <p:sp>
          <p:nvSpPr>
            <p:cNvPr id="10" name="TextBox 7"/>
            <p:cNvSpPr txBox="1"/>
            <p:nvPr/>
          </p:nvSpPr>
          <p:spPr>
            <a:xfrm>
              <a:off x="1350344" y="2843986"/>
              <a:ext cx="2512618" cy="6181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4100"/>
                </a:lnSpc>
              </a:pPr>
              <a:r>
                <a:rPr lang="en-US" altLang="zh-CN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CONTENTS</a:t>
              </a:r>
              <a:endParaRPr 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1" name="文本框 7"/>
          <p:cNvSpPr txBox="1">
            <a:spLocks noChangeArrowheads="1"/>
          </p:cNvSpPr>
          <p:nvPr/>
        </p:nvSpPr>
        <p:spPr bwMode="auto">
          <a:xfrm>
            <a:off x="4857863" y="2199289"/>
            <a:ext cx="157447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hangingPunct="0">
              <a:buFontTx/>
              <a:buNone/>
            </a:pPr>
            <a:r>
              <a:rPr lang="en-US" altLang="zh-CN" sz="2000" kern="0" noProof="1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01.</a:t>
            </a:r>
            <a:r>
              <a:rPr lang="zh-CN" altLang="en-US" sz="2000" kern="0" noProof="1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</a:t>
            </a:r>
            <a:r>
              <a:rPr lang="zh-CN" altLang="en-US" sz="2000" kern="0" noProof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概述</a:t>
            </a:r>
          </a:p>
        </p:txBody>
      </p:sp>
      <p:sp>
        <p:nvSpPr>
          <p:cNvPr id="13" name="文本框 7"/>
          <p:cNvSpPr txBox="1">
            <a:spLocks noChangeArrowheads="1"/>
          </p:cNvSpPr>
          <p:nvPr/>
        </p:nvSpPr>
        <p:spPr bwMode="auto">
          <a:xfrm>
            <a:off x="4857863" y="3837833"/>
            <a:ext cx="157447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hangingPunct="0">
              <a:buFontTx/>
              <a:buNone/>
            </a:pPr>
            <a:r>
              <a:rPr lang="en-US" altLang="zh-CN" sz="2000" kern="0" noProof="1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03.</a:t>
            </a:r>
            <a:r>
              <a:rPr lang="zh-CN" altLang="en-US" sz="2000" kern="0" noProof="1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使用方法</a:t>
            </a:r>
            <a:endParaRPr lang="zh-CN" altLang="en-US" sz="2000" kern="0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3473992" y="0"/>
            <a:ext cx="0" cy="6858000"/>
          </a:xfrm>
          <a:prstGeom prst="line">
            <a:avLst/>
          </a:prstGeom>
          <a:ln w="41275">
            <a:solidFill>
              <a:schemeClr val="accent1">
                <a:alpha val="84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组合 14"/>
          <p:cNvGrpSpPr/>
          <p:nvPr/>
        </p:nvGrpSpPr>
        <p:grpSpPr>
          <a:xfrm>
            <a:off x="4097244" y="3772742"/>
            <a:ext cx="591847" cy="591847"/>
            <a:chOff x="4073856" y="2511360"/>
            <a:chExt cx="1439232" cy="1439232"/>
          </a:xfrm>
        </p:grpSpPr>
        <p:sp>
          <p:nvSpPr>
            <p:cNvPr id="16" name="íşľïdé"/>
            <p:cNvSpPr/>
            <p:nvPr/>
          </p:nvSpPr>
          <p:spPr bwMode="auto">
            <a:xfrm rot="2700000">
              <a:off x="4073856" y="2511360"/>
              <a:ext cx="1439232" cy="1439232"/>
            </a:xfrm>
            <a:prstGeom prst="roundRect">
              <a:avLst>
                <a:gd name="adj" fmla="val 4945"/>
              </a:avLst>
            </a:prstGeom>
            <a:solidFill>
              <a:schemeClr val="bg1">
                <a:lumMod val="75000"/>
              </a:schemeClr>
            </a:solidFill>
            <a:ln w="19050">
              <a:solidFill>
                <a:schemeClr val="bg1"/>
              </a:solidFill>
              <a:round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17" name="ïSļídê"/>
            <p:cNvSpPr/>
            <p:nvPr/>
          </p:nvSpPr>
          <p:spPr bwMode="auto">
            <a:xfrm>
              <a:off x="4487123" y="2939434"/>
              <a:ext cx="612698" cy="583084"/>
            </a:xfrm>
            <a:custGeom>
              <a:avLst/>
              <a:gdLst>
                <a:gd name="T0" fmla="*/ 2147483646 w 5871"/>
                <a:gd name="T1" fmla="*/ 2147483646 h 5585"/>
                <a:gd name="T2" fmla="*/ 2147483646 w 5871"/>
                <a:gd name="T3" fmla="*/ 2147483646 h 5585"/>
                <a:gd name="T4" fmla="*/ 2147483646 w 5871"/>
                <a:gd name="T5" fmla="*/ 2147483646 h 5585"/>
                <a:gd name="T6" fmla="*/ 2147483646 w 5871"/>
                <a:gd name="T7" fmla="*/ 2147483646 h 5585"/>
                <a:gd name="T8" fmla="*/ 2147483646 w 5871"/>
                <a:gd name="T9" fmla="*/ 2147483646 h 5585"/>
                <a:gd name="T10" fmla="*/ 2147483646 w 5871"/>
                <a:gd name="T11" fmla="*/ 2147483646 h 5585"/>
                <a:gd name="T12" fmla="*/ 2147483646 w 5871"/>
                <a:gd name="T13" fmla="*/ 2147483646 h 5585"/>
                <a:gd name="T14" fmla="*/ 2147483646 w 5871"/>
                <a:gd name="T15" fmla="*/ 2147483646 h 5585"/>
                <a:gd name="T16" fmla="*/ 2147483646 w 5871"/>
                <a:gd name="T17" fmla="*/ 2147483646 h 5585"/>
                <a:gd name="T18" fmla="*/ 2147483646 w 5871"/>
                <a:gd name="T19" fmla="*/ 2147483646 h 5585"/>
                <a:gd name="T20" fmla="*/ 2147483646 w 5871"/>
                <a:gd name="T21" fmla="*/ 2147483646 h 5585"/>
                <a:gd name="T22" fmla="*/ 2147483646 w 5871"/>
                <a:gd name="T23" fmla="*/ 2147483646 h 5585"/>
                <a:gd name="T24" fmla="*/ 2147483646 w 5871"/>
                <a:gd name="T25" fmla="*/ 2147483646 h 5585"/>
                <a:gd name="T26" fmla="*/ 2147483646 w 5871"/>
                <a:gd name="T27" fmla="*/ 2147483646 h 5585"/>
                <a:gd name="T28" fmla="*/ 2147483646 w 5871"/>
                <a:gd name="T29" fmla="*/ 2147483646 h 5585"/>
                <a:gd name="T30" fmla="*/ 2147483646 w 5871"/>
                <a:gd name="T31" fmla="*/ 2147483646 h 5585"/>
                <a:gd name="T32" fmla="*/ 2147483646 w 5871"/>
                <a:gd name="T33" fmla="*/ 2147483646 h 5585"/>
                <a:gd name="T34" fmla="*/ 2147483646 w 5871"/>
                <a:gd name="T35" fmla="*/ 2147483646 h 5585"/>
                <a:gd name="T36" fmla="*/ 2147483646 w 5871"/>
                <a:gd name="T37" fmla="*/ 2147483646 h 5585"/>
                <a:gd name="T38" fmla="*/ 2147483646 w 5871"/>
                <a:gd name="T39" fmla="*/ 2147483646 h 5585"/>
                <a:gd name="T40" fmla="*/ 2147483646 w 5871"/>
                <a:gd name="T41" fmla="*/ 2147483646 h 5585"/>
                <a:gd name="T42" fmla="*/ 2147483646 w 5871"/>
                <a:gd name="T43" fmla="*/ 2147483646 h 5585"/>
                <a:gd name="T44" fmla="*/ 2147483646 w 5871"/>
                <a:gd name="T45" fmla="*/ 2147483646 h 5585"/>
                <a:gd name="T46" fmla="*/ 2147483646 w 5871"/>
                <a:gd name="T47" fmla="*/ 2147483646 h 5585"/>
                <a:gd name="T48" fmla="*/ 2147483646 w 5871"/>
                <a:gd name="T49" fmla="*/ 2147483646 h 5585"/>
                <a:gd name="T50" fmla="*/ 2147483646 w 5871"/>
                <a:gd name="T51" fmla="*/ 2147483646 h 5585"/>
                <a:gd name="T52" fmla="*/ 2147483646 w 5871"/>
                <a:gd name="T53" fmla="*/ 2147483646 h 5585"/>
                <a:gd name="T54" fmla="*/ 2147483646 w 5871"/>
                <a:gd name="T55" fmla="*/ 2147483646 h 5585"/>
                <a:gd name="T56" fmla="*/ 2147483646 w 5871"/>
                <a:gd name="T57" fmla="*/ 2147483646 h 5585"/>
                <a:gd name="T58" fmla="*/ 2147483646 w 5871"/>
                <a:gd name="T59" fmla="*/ 2147483646 h 5585"/>
                <a:gd name="T60" fmla="*/ 2147483646 w 5871"/>
                <a:gd name="T61" fmla="*/ 2147483646 h 5585"/>
                <a:gd name="T62" fmla="*/ 2147483646 w 5871"/>
                <a:gd name="T63" fmla="*/ 2147483646 h 5585"/>
                <a:gd name="T64" fmla="*/ 2147483646 w 5871"/>
                <a:gd name="T65" fmla="*/ 2147483646 h 5585"/>
                <a:gd name="T66" fmla="*/ 2147483646 w 5871"/>
                <a:gd name="T67" fmla="*/ 2147483646 h 5585"/>
                <a:gd name="T68" fmla="*/ 2147483646 w 5871"/>
                <a:gd name="T69" fmla="*/ 2147483646 h 5585"/>
                <a:gd name="T70" fmla="*/ 2147483646 w 5871"/>
                <a:gd name="T71" fmla="*/ 2147483646 h 5585"/>
                <a:gd name="T72" fmla="*/ 2147483646 w 5871"/>
                <a:gd name="T73" fmla="*/ 2147483646 h 5585"/>
                <a:gd name="T74" fmla="*/ 2147483646 w 5871"/>
                <a:gd name="T75" fmla="*/ 2147483646 h 5585"/>
                <a:gd name="T76" fmla="*/ 2147483646 w 5871"/>
                <a:gd name="T77" fmla="*/ 2147483646 h 5585"/>
                <a:gd name="T78" fmla="*/ 2147483646 w 5871"/>
                <a:gd name="T79" fmla="*/ 2147483646 h 5585"/>
                <a:gd name="T80" fmla="*/ 2147483646 w 5871"/>
                <a:gd name="T81" fmla="*/ 2147483646 h 5585"/>
                <a:gd name="T82" fmla="*/ 2147483646 w 5871"/>
                <a:gd name="T83" fmla="*/ 2147483646 h 5585"/>
                <a:gd name="T84" fmla="*/ 2147483646 w 5871"/>
                <a:gd name="T85" fmla="*/ 2147483646 h 5585"/>
                <a:gd name="T86" fmla="*/ 2147483646 w 5871"/>
                <a:gd name="T87" fmla="*/ 2147483646 h 5585"/>
                <a:gd name="T88" fmla="*/ 2147483646 w 5871"/>
                <a:gd name="T89" fmla="*/ 2147483646 h 5585"/>
                <a:gd name="T90" fmla="*/ 2147483646 w 5871"/>
                <a:gd name="T91" fmla="*/ 2147483646 h 5585"/>
                <a:gd name="T92" fmla="*/ 2147483646 w 5871"/>
                <a:gd name="T93" fmla="*/ 2147483646 h 5585"/>
                <a:gd name="T94" fmla="*/ 2147483646 w 5871"/>
                <a:gd name="T95" fmla="*/ 2147483646 h 5585"/>
                <a:gd name="T96" fmla="*/ 2147483646 w 5871"/>
                <a:gd name="T97" fmla="*/ 2147483646 h 5585"/>
                <a:gd name="T98" fmla="*/ 2147483646 w 5871"/>
                <a:gd name="T99" fmla="*/ 2147483646 h 5585"/>
                <a:gd name="T100" fmla="*/ 2147483646 w 5871"/>
                <a:gd name="T101" fmla="*/ 2147483646 h 5585"/>
                <a:gd name="T102" fmla="*/ 2147483646 w 5871"/>
                <a:gd name="T103" fmla="*/ 2147483646 h 5585"/>
                <a:gd name="T104" fmla="*/ 0 w 5871"/>
                <a:gd name="T105" fmla="*/ 2147483646 h 5585"/>
                <a:gd name="T106" fmla="*/ 2147483646 w 5871"/>
                <a:gd name="T107" fmla="*/ 0 h 5585"/>
                <a:gd name="T108" fmla="*/ 2147483646 w 5871"/>
                <a:gd name="T109" fmla="*/ 2147483646 h 5585"/>
                <a:gd name="T110" fmla="*/ 2147483646 w 5871"/>
                <a:gd name="T111" fmla="*/ 2147483646 h 558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5871" h="5585">
                  <a:moveTo>
                    <a:pt x="774" y="374"/>
                  </a:moveTo>
                  <a:lnTo>
                    <a:pt x="774" y="1910"/>
                  </a:lnTo>
                  <a:lnTo>
                    <a:pt x="5107" y="1910"/>
                  </a:lnTo>
                  <a:lnTo>
                    <a:pt x="5107" y="374"/>
                  </a:lnTo>
                  <a:lnTo>
                    <a:pt x="774" y="374"/>
                  </a:lnTo>
                  <a:close/>
                  <a:moveTo>
                    <a:pt x="1597" y="3265"/>
                  </a:moveTo>
                  <a:lnTo>
                    <a:pt x="1597" y="3265"/>
                  </a:lnTo>
                  <a:lnTo>
                    <a:pt x="1591" y="3265"/>
                  </a:lnTo>
                  <a:lnTo>
                    <a:pt x="1587" y="3265"/>
                  </a:lnTo>
                  <a:lnTo>
                    <a:pt x="1586" y="3265"/>
                  </a:lnTo>
                  <a:lnTo>
                    <a:pt x="1581" y="3265"/>
                  </a:lnTo>
                  <a:lnTo>
                    <a:pt x="1576" y="3265"/>
                  </a:lnTo>
                  <a:lnTo>
                    <a:pt x="1571" y="3265"/>
                  </a:lnTo>
                  <a:lnTo>
                    <a:pt x="1570" y="3265"/>
                  </a:lnTo>
                  <a:lnTo>
                    <a:pt x="1566" y="3265"/>
                  </a:lnTo>
                  <a:lnTo>
                    <a:pt x="1560" y="3265"/>
                  </a:lnTo>
                  <a:lnTo>
                    <a:pt x="1555" y="3265"/>
                  </a:lnTo>
                  <a:lnTo>
                    <a:pt x="1550" y="3265"/>
                  </a:lnTo>
                  <a:lnTo>
                    <a:pt x="1545" y="3265"/>
                  </a:lnTo>
                  <a:lnTo>
                    <a:pt x="1540" y="3265"/>
                  </a:lnTo>
                  <a:lnTo>
                    <a:pt x="1539" y="3265"/>
                  </a:lnTo>
                  <a:lnTo>
                    <a:pt x="1535" y="3265"/>
                  </a:lnTo>
                  <a:lnTo>
                    <a:pt x="1529" y="3265"/>
                  </a:lnTo>
                  <a:lnTo>
                    <a:pt x="1525" y="3265"/>
                  </a:lnTo>
                  <a:lnTo>
                    <a:pt x="1524" y="3265"/>
                  </a:lnTo>
                  <a:lnTo>
                    <a:pt x="1519" y="3265"/>
                  </a:lnTo>
                  <a:lnTo>
                    <a:pt x="1514" y="3265"/>
                  </a:lnTo>
                  <a:lnTo>
                    <a:pt x="1509" y="3265"/>
                  </a:lnTo>
                  <a:lnTo>
                    <a:pt x="1508" y="3265"/>
                  </a:lnTo>
                  <a:lnTo>
                    <a:pt x="1504" y="3265"/>
                  </a:lnTo>
                  <a:lnTo>
                    <a:pt x="1498" y="3265"/>
                  </a:lnTo>
                  <a:lnTo>
                    <a:pt x="1494" y="3265"/>
                  </a:lnTo>
                  <a:lnTo>
                    <a:pt x="1493" y="3265"/>
                  </a:lnTo>
                  <a:lnTo>
                    <a:pt x="1488" y="3265"/>
                  </a:lnTo>
                  <a:lnTo>
                    <a:pt x="1483" y="3265"/>
                  </a:lnTo>
                  <a:lnTo>
                    <a:pt x="1478" y="3265"/>
                  </a:lnTo>
                  <a:lnTo>
                    <a:pt x="1477" y="3265"/>
                  </a:lnTo>
                  <a:lnTo>
                    <a:pt x="1473" y="3265"/>
                  </a:lnTo>
                  <a:lnTo>
                    <a:pt x="1467" y="3265"/>
                  </a:lnTo>
                  <a:lnTo>
                    <a:pt x="1463" y="3265"/>
                  </a:lnTo>
                  <a:lnTo>
                    <a:pt x="1462" y="3265"/>
                  </a:lnTo>
                  <a:lnTo>
                    <a:pt x="1457" y="3265"/>
                  </a:lnTo>
                  <a:lnTo>
                    <a:pt x="1452" y="3265"/>
                  </a:lnTo>
                  <a:lnTo>
                    <a:pt x="1446" y="3265"/>
                  </a:lnTo>
                  <a:lnTo>
                    <a:pt x="1442" y="3265"/>
                  </a:lnTo>
                  <a:lnTo>
                    <a:pt x="1266" y="3265"/>
                  </a:lnTo>
                  <a:lnTo>
                    <a:pt x="1345" y="3830"/>
                  </a:lnTo>
                  <a:lnTo>
                    <a:pt x="1294" y="3911"/>
                  </a:lnTo>
                  <a:lnTo>
                    <a:pt x="1345" y="3977"/>
                  </a:lnTo>
                  <a:lnTo>
                    <a:pt x="1117" y="4116"/>
                  </a:lnTo>
                  <a:lnTo>
                    <a:pt x="1112" y="4144"/>
                  </a:lnTo>
                  <a:lnTo>
                    <a:pt x="1106" y="4173"/>
                  </a:lnTo>
                  <a:lnTo>
                    <a:pt x="1103" y="4201"/>
                  </a:lnTo>
                  <a:lnTo>
                    <a:pt x="1099" y="4228"/>
                  </a:lnTo>
                  <a:lnTo>
                    <a:pt x="1097" y="4255"/>
                  </a:lnTo>
                  <a:lnTo>
                    <a:pt x="1096" y="4281"/>
                  </a:lnTo>
                  <a:lnTo>
                    <a:pt x="1096" y="4308"/>
                  </a:lnTo>
                  <a:lnTo>
                    <a:pt x="1096" y="4333"/>
                  </a:lnTo>
                  <a:lnTo>
                    <a:pt x="1097" y="4359"/>
                  </a:lnTo>
                  <a:lnTo>
                    <a:pt x="1098" y="4383"/>
                  </a:lnTo>
                  <a:lnTo>
                    <a:pt x="1100" y="4407"/>
                  </a:lnTo>
                  <a:lnTo>
                    <a:pt x="1104" y="4432"/>
                  </a:lnTo>
                  <a:lnTo>
                    <a:pt x="1112" y="4478"/>
                  </a:lnTo>
                  <a:lnTo>
                    <a:pt x="1121" y="4523"/>
                  </a:lnTo>
                  <a:lnTo>
                    <a:pt x="1133" y="4568"/>
                  </a:lnTo>
                  <a:lnTo>
                    <a:pt x="1147" y="4611"/>
                  </a:lnTo>
                  <a:lnTo>
                    <a:pt x="1162" y="4653"/>
                  </a:lnTo>
                  <a:lnTo>
                    <a:pt x="1179" y="4694"/>
                  </a:lnTo>
                  <a:lnTo>
                    <a:pt x="1198" y="4733"/>
                  </a:lnTo>
                  <a:lnTo>
                    <a:pt x="1218" y="4772"/>
                  </a:lnTo>
                  <a:lnTo>
                    <a:pt x="1238" y="4812"/>
                  </a:lnTo>
                  <a:lnTo>
                    <a:pt x="1259" y="4849"/>
                  </a:lnTo>
                  <a:lnTo>
                    <a:pt x="774" y="4849"/>
                  </a:lnTo>
                  <a:lnTo>
                    <a:pt x="774" y="2135"/>
                  </a:lnTo>
                  <a:lnTo>
                    <a:pt x="2185" y="2135"/>
                  </a:lnTo>
                  <a:lnTo>
                    <a:pt x="2185" y="4849"/>
                  </a:lnTo>
                  <a:lnTo>
                    <a:pt x="1780" y="4849"/>
                  </a:lnTo>
                  <a:lnTo>
                    <a:pt x="1801" y="4812"/>
                  </a:lnTo>
                  <a:lnTo>
                    <a:pt x="1821" y="4772"/>
                  </a:lnTo>
                  <a:lnTo>
                    <a:pt x="1841" y="4733"/>
                  </a:lnTo>
                  <a:lnTo>
                    <a:pt x="1859" y="4694"/>
                  </a:lnTo>
                  <a:lnTo>
                    <a:pt x="1876" y="4653"/>
                  </a:lnTo>
                  <a:lnTo>
                    <a:pt x="1892" y="4611"/>
                  </a:lnTo>
                  <a:lnTo>
                    <a:pt x="1905" y="4568"/>
                  </a:lnTo>
                  <a:lnTo>
                    <a:pt x="1917" y="4523"/>
                  </a:lnTo>
                  <a:lnTo>
                    <a:pt x="1927" y="4478"/>
                  </a:lnTo>
                  <a:lnTo>
                    <a:pt x="1935" y="4432"/>
                  </a:lnTo>
                  <a:lnTo>
                    <a:pt x="1938" y="4407"/>
                  </a:lnTo>
                  <a:lnTo>
                    <a:pt x="1941" y="4383"/>
                  </a:lnTo>
                  <a:lnTo>
                    <a:pt x="1942" y="4359"/>
                  </a:lnTo>
                  <a:lnTo>
                    <a:pt x="1943" y="4333"/>
                  </a:lnTo>
                  <a:lnTo>
                    <a:pt x="1943" y="4308"/>
                  </a:lnTo>
                  <a:lnTo>
                    <a:pt x="1942" y="4281"/>
                  </a:lnTo>
                  <a:lnTo>
                    <a:pt x="1941" y="4255"/>
                  </a:lnTo>
                  <a:lnTo>
                    <a:pt x="1938" y="4228"/>
                  </a:lnTo>
                  <a:lnTo>
                    <a:pt x="1936" y="4201"/>
                  </a:lnTo>
                  <a:lnTo>
                    <a:pt x="1932" y="4173"/>
                  </a:lnTo>
                  <a:lnTo>
                    <a:pt x="1927" y="4144"/>
                  </a:lnTo>
                  <a:lnTo>
                    <a:pt x="1922" y="4116"/>
                  </a:lnTo>
                  <a:lnTo>
                    <a:pt x="1694" y="3977"/>
                  </a:lnTo>
                  <a:lnTo>
                    <a:pt x="1745" y="3911"/>
                  </a:lnTo>
                  <a:lnTo>
                    <a:pt x="1694" y="3830"/>
                  </a:lnTo>
                  <a:lnTo>
                    <a:pt x="1771" y="3265"/>
                  </a:lnTo>
                  <a:lnTo>
                    <a:pt x="1597" y="3265"/>
                  </a:lnTo>
                  <a:close/>
                  <a:moveTo>
                    <a:pt x="4819" y="863"/>
                  </a:moveTo>
                  <a:lnTo>
                    <a:pt x="4819" y="1057"/>
                  </a:lnTo>
                  <a:lnTo>
                    <a:pt x="3585" y="1057"/>
                  </a:lnTo>
                  <a:lnTo>
                    <a:pt x="3585" y="863"/>
                  </a:lnTo>
                  <a:lnTo>
                    <a:pt x="4819" y="863"/>
                  </a:lnTo>
                  <a:close/>
                  <a:moveTo>
                    <a:pt x="5002" y="1108"/>
                  </a:moveTo>
                  <a:lnTo>
                    <a:pt x="5002" y="1379"/>
                  </a:lnTo>
                  <a:lnTo>
                    <a:pt x="3769" y="1379"/>
                  </a:lnTo>
                  <a:lnTo>
                    <a:pt x="3769" y="1108"/>
                  </a:lnTo>
                  <a:lnTo>
                    <a:pt x="5002" y="1108"/>
                  </a:lnTo>
                  <a:close/>
                  <a:moveTo>
                    <a:pt x="4891" y="1429"/>
                  </a:moveTo>
                  <a:lnTo>
                    <a:pt x="4891" y="1623"/>
                  </a:lnTo>
                  <a:lnTo>
                    <a:pt x="3657" y="1623"/>
                  </a:lnTo>
                  <a:lnTo>
                    <a:pt x="3657" y="1429"/>
                  </a:lnTo>
                  <a:lnTo>
                    <a:pt x="4891" y="1429"/>
                  </a:lnTo>
                  <a:close/>
                  <a:moveTo>
                    <a:pt x="4977" y="1659"/>
                  </a:moveTo>
                  <a:lnTo>
                    <a:pt x="4977" y="1853"/>
                  </a:lnTo>
                  <a:lnTo>
                    <a:pt x="3743" y="1853"/>
                  </a:lnTo>
                  <a:lnTo>
                    <a:pt x="3743" y="1659"/>
                  </a:lnTo>
                  <a:lnTo>
                    <a:pt x="4977" y="1659"/>
                  </a:lnTo>
                  <a:close/>
                  <a:moveTo>
                    <a:pt x="1643" y="596"/>
                  </a:moveTo>
                  <a:lnTo>
                    <a:pt x="1833" y="561"/>
                  </a:lnTo>
                  <a:lnTo>
                    <a:pt x="2061" y="1773"/>
                  </a:lnTo>
                  <a:lnTo>
                    <a:pt x="1871" y="1809"/>
                  </a:lnTo>
                  <a:lnTo>
                    <a:pt x="1643" y="596"/>
                  </a:lnTo>
                  <a:close/>
                  <a:moveTo>
                    <a:pt x="1388" y="596"/>
                  </a:moveTo>
                  <a:lnTo>
                    <a:pt x="1579" y="561"/>
                  </a:lnTo>
                  <a:lnTo>
                    <a:pt x="1807" y="1773"/>
                  </a:lnTo>
                  <a:lnTo>
                    <a:pt x="1616" y="1809"/>
                  </a:lnTo>
                  <a:lnTo>
                    <a:pt x="1388" y="596"/>
                  </a:lnTo>
                  <a:close/>
                  <a:moveTo>
                    <a:pt x="1134" y="596"/>
                  </a:moveTo>
                  <a:lnTo>
                    <a:pt x="1324" y="561"/>
                  </a:lnTo>
                  <a:lnTo>
                    <a:pt x="1551" y="1773"/>
                  </a:lnTo>
                  <a:lnTo>
                    <a:pt x="1361" y="1809"/>
                  </a:lnTo>
                  <a:lnTo>
                    <a:pt x="1134" y="596"/>
                  </a:lnTo>
                  <a:close/>
                  <a:moveTo>
                    <a:pt x="884" y="568"/>
                  </a:moveTo>
                  <a:lnTo>
                    <a:pt x="1077" y="568"/>
                  </a:lnTo>
                  <a:lnTo>
                    <a:pt x="1077" y="1802"/>
                  </a:lnTo>
                  <a:lnTo>
                    <a:pt x="884" y="1802"/>
                  </a:lnTo>
                  <a:lnTo>
                    <a:pt x="884" y="568"/>
                  </a:lnTo>
                  <a:close/>
                  <a:moveTo>
                    <a:pt x="3540" y="2418"/>
                  </a:moveTo>
                  <a:lnTo>
                    <a:pt x="3807" y="2354"/>
                  </a:lnTo>
                  <a:lnTo>
                    <a:pt x="4033" y="3306"/>
                  </a:lnTo>
                  <a:lnTo>
                    <a:pt x="3765" y="3369"/>
                  </a:lnTo>
                  <a:lnTo>
                    <a:pt x="3540" y="2418"/>
                  </a:lnTo>
                  <a:close/>
                  <a:moveTo>
                    <a:pt x="3622" y="2531"/>
                  </a:moveTo>
                  <a:lnTo>
                    <a:pt x="3639" y="2606"/>
                  </a:lnTo>
                  <a:lnTo>
                    <a:pt x="3791" y="2570"/>
                  </a:lnTo>
                  <a:lnTo>
                    <a:pt x="3773" y="2496"/>
                  </a:lnTo>
                  <a:lnTo>
                    <a:pt x="3622" y="2531"/>
                  </a:lnTo>
                  <a:close/>
                  <a:moveTo>
                    <a:pt x="3739" y="3028"/>
                  </a:moveTo>
                  <a:lnTo>
                    <a:pt x="3776" y="3184"/>
                  </a:lnTo>
                  <a:lnTo>
                    <a:pt x="3928" y="3148"/>
                  </a:lnTo>
                  <a:lnTo>
                    <a:pt x="3890" y="2991"/>
                  </a:lnTo>
                  <a:lnTo>
                    <a:pt x="3739" y="3028"/>
                  </a:lnTo>
                  <a:close/>
                  <a:moveTo>
                    <a:pt x="3193" y="2418"/>
                  </a:moveTo>
                  <a:lnTo>
                    <a:pt x="3418" y="3369"/>
                  </a:lnTo>
                  <a:lnTo>
                    <a:pt x="3687" y="3306"/>
                  </a:lnTo>
                  <a:lnTo>
                    <a:pt x="3461" y="2354"/>
                  </a:lnTo>
                  <a:lnTo>
                    <a:pt x="3193" y="2418"/>
                  </a:lnTo>
                  <a:close/>
                  <a:moveTo>
                    <a:pt x="3276" y="2531"/>
                  </a:moveTo>
                  <a:lnTo>
                    <a:pt x="3426" y="2496"/>
                  </a:lnTo>
                  <a:lnTo>
                    <a:pt x="3444" y="2570"/>
                  </a:lnTo>
                  <a:lnTo>
                    <a:pt x="3292" y="2606"/>
                  </a:lnTo>
                  <a:lnTo>
                    <a:pt x="3276" y="2531"/>
                  </a:lnTo>
                  <a:close/>
                  <a:moveTo>
                    <a:pt x="3393" y="3028"/>
                  </a:moveTo>
                  <a:lnTo>
                    <a:pt x="3429" y="3184"/>
                  </a:lnTo>
                  <a:lnTo>
                    <a:pt x="3581" y="3148"/>
                  </a:lnTo>
                  <a:lnTo>
                    <a:pt x="3544" y="2991"/>
                  </a:lnTo>
                  <a:lnTo>
                    <a:pt x="3393" y="3028"/>
                  </a:lnTo>
                  <a:close/>
                  <a:moveTo>
                    <a:pt x="2841" y="2418"/>
                  </a:moveTo>
                  <a:lnTo>
                    <a:pt x="3109" y="2354"/>
                  </a:lnTo>
                  <a:lnTo>
                    <a:pt x="3335" y="3306"/>
                  </a:lnTo>
                  <a:lnTo>
                    <a:pt x="3067" y="3369"/>
                  </a:lnTo>
                  <a:lnTo>
                    <a:pt x="2841" y="2418"/>
                  </a:lnTo>
                  <a:close/>
                  <a:moveTo>
                    <a:pt x="2923" y="2531"/>
                  </a:moveTo>
                  <a:lnTo>
                    <a:pt x="2941" y="2606"/>
                  </a:lnTo>
                  <a:lnTo>
                    <a:pt x="3092" y="2570"/>
                  </a:lnTo>
                  <a:lnTo>
                    <a:pt x="3075" y="2496"/>
                  </a:lnTo>
                  <a:lnTo>
                    <a:pt x="2923" y="2531"/>
                  </a:lnTo>
                  <a:close/>
                  <a:moveTo>
                    <a:pt x="3041" y="3028"/>
                  </a:moveTo>
                  <a:lnTo>
                    <a:pt x="3192" y="2991"/>
                  </a:lnTo>
                  <a:lnTo>
                    <a:pt x="3229" y="3148"/>
                  </a:lnTo>
                  <a:lnTo>
                    <a:pt x="3078" y="3184"/>
                  </a:lnTo>
                  <a:lnTo>
                    <a:pt x="3041" y="3028"/>
                  </a:lnTo>
                  <a:close/>
                  <a:moveTo>
                    <a:pt x="2553" y="2372"/>
                  </a:moveTo>
                  <a:lnTo>
                    <a:pt x="2828" y="2372"/>
                  </a:lnTo>
                  <a:lnTo>
                    <a:pt x="2828" y="3352"/>
                  </a:lnTo>
                  <a:lnTo>
                    <a:pt x="2553" y="3352"/>
                  </a:lnTo>
                  <a:lnTo>
                    <a:pt x="2553" y="2372"/>
                  </a:lnTo>
                  <a:close/>
                  <a:moveTo>
                    <a:pt x="2606" y="2503"/>
                  </a:moveTo>
                  <a:lnTo>
                    <a:pt x="2606" y="2579"/>
                  </a:lnTo>
                  <a:lnTo>
                    <a:pt x="2762" y="2579"/>
                  </a:lnTo>
                  <a:lnTo>
                    <a:pt x="2762" y="2503"/>
                  </a:lnTo>
                  <a:lnTo>
                    <a:pt x="2606" y="2503"/>
                  </a:lnTo>
                  <a:close/>
                  <a:moveTo>
                    <a:pt x="2606" y="3012"/>
                  </a:moveTo>
                  <a:lnTo>
                    <a:pt x="2606" y="3173"/>
                  </a:lnTo>
                  <a:lnTo>
                    <a:pt x="2762" y="3173"/>
                  </a:lnTo>
                  <a:lnTo>
                    <a:pt x="2762" y="3012"/>
                  </a:lnTo>
                  <a:lnTo>
                    <a:pt x="2606" y="3012"/>
                  </a:lnTo>
                  <a:close/>
                  <a:moveTo>
                    <a:pt x="5555" y="151"/>
                  </a:moveTo>
                  <a:lnTo>
                    <a:pt x="5555" y="374"/>
                  </a:lnTo>
                  <a:lnTo>
                    <a:pt x="5555" y="4849"/>
                  </a:lnTo>
                  <a:lnTo>
                    <a:pt x="5871" y="4849"/>
                  </a:lnTo>
                  <a:lnTo>
                    <a:pt x="5871" y="5585"/>
                  </a:lnTo>
                  <a:lnTo>
                    <a:pt x="0" y="5585"/>
                  </a:lnTo>
                  <a:lnTo>
                    <a:pt x="0" y="4849"/>
                  </a:lnTo>
                  <a:lnTo>
                    <a:pt x="326" y="4849"/>
                  </a:lnTo>
                  <a:lnTo>
                    <a:pt x="326" y="374"/>
                  </a:lnTo>
                  <a:lnTo>
                    <a:pt x="326" y="151"/>
                  </a:lnTo>
                  <a:lnTo>
                    <a:pt x="326" y="0"/>
                  </a:lnTo>
                  <a:lnTo>
                    <a:pt x="5555" y="0"/>
                  </a:lnTo>
                  <a:lnTo>
                    <a:pt x="5555" y="151"/>
                  </a:lnTo>
                  <a:close/>
                  <a:moveTo>
                    <a:pt x="2409" y="2135"/>
                  </a:moveTo>
                  <a:lnTo>
                    <a:pt x="2409" y="3385"/>
                  </a:lnTo>
                  <a:lnTo>
                    <a:pt x="5107" y="3385"/>
                  </a:lnTo>
                  <a:lnTo>
                    <a:pt x="5107" y="2135"/>
                  </a:lnTo>
                  <a:lnTo>
                    <a:pt x="2409" y="2135"/>
                  </a:lnTo>
                  <a:close/>
                  <a:moveTo>
                    <a:pt x="2409" y="3609"/>
                  </a:moveTo>
                  <a:lnTo>
                    <a:pt x="2409" y="4849"/>
                  </a:lnTo>
                  <a:lnTo>
                    <a:pt x="5107" y="4849"/>
                  </a:lnTo>
                  <a:lnTo>
                    <a:pt x="5107" y="3609"/>
                  </a:lnTo>
                  <a:lnTo>
                    <a:pt x="2409" y="36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square" lIns="91440" tIns="45720" rIns="91440" bIns="45720" anchor="ctr">
              <a:normAutofit fontScale="62500" lnSpcReduction="20000"/>
            </a:bodyPr>
            <a:lstStyle/>
            <a:p>
              <a:pPr algn="ctr"/>
              <a:endParaRPr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8046658" y="2134198"/>
            <a:ext cx="591847" cy="591847"/>
            <a:chOff x="9283968" y="2511360"/>
            <a:chExt cx="1439232" cy="1439232"/>
          </a:xfrm>
        </p:grpSpPr>
        <p:sp>
          <p:nvSpPr>
            <p:cNvPr id="22" name="iṩ1iḍé"/>
            <p:cNvSpPr/>
            <p:nvPr/>
          </p:nvSpPr>
          <p:spPr bwMode="auto">
            <a:xfrm rot="2700000">
              <a:off x="9283968" y="2511360"/>
              <a:ext cx="1439232" cy="1439232"/>
            </a:xfrm>
            <a:prstGeom prst="roundRect">
              <a:avLst>
                <a:gd name="adj" fmla="val 4945"/>
              </a:avLst>
            </a:prstGeom>
            <a:solidFill>
              <a:schemeClr val="bg1">
                <a:lumMod val="75000"/>
              </a:schemeClr>
            </a:solidFill>
            <a:ln w="19050">
              <a:solidFill>
                <a:schemeClr val="bg1"/>
              </a:solidFill>
              <a:round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23" name="íṥḻiḑê"/>
            <p:cNvSpPr/>
            <p:nvPr/>
          </p:nvSpPr>
          <p:spPr bwMode="auto">
            <a:xfrm>
              <a:off x="9697235" y="2939434"/>
              <a:ext cx="612698" cy="583084"/>
            </a:xfrm>
            <a:custGeom>
              <a:avLst/>
              <a:gdLst>
                <a:gd name="T0" fmla="*/ 2147483646 w 5871"/>
                <a:gd name="T1" fmla="*/ 2147483646 h 5585"/>
                <a:gd name="T2" fmla="*/ 2147483646 w 5871"/>
                <a:gd name="T3" fmla="*/ 2147483646 h 5585"/>
                <a:gd name="T4" fmla="*/ 2147483646 w 5871"/>
                <a:gd name="T5" fmla="*/ 2147483646 h 5585"/>
                <a:gd name="T6" fmla="*/ 2147483646 w 5871"/>
                <a:gd name="T7" fmla="*/ 2147483646 h 5585"/>
                <a:gd name="T8" fmla="*/ 2147483646 w 5871"/>
                <a:gd name="T9" fmla="*/ 2147483646 h 5585"/>
                <a:gd name="T10" fmla="*/ 2147483646 w 5871"/>
                <a:gd name="T11" fmla="*/ 2147483646 h 5585"/>
                <a:gd name="T12" fmla="*/ 2147483646 w 5871"/>
                <a:gd name="T13" fmla="*/ 2147483646 h 5585"/>
                <a:gd name="T14" fmla="*/ 2147483646 w 5871"/>
                <a:gd name="T15" fmla="*/ 2147483646 h 5585"/>
                <a:gd name="T16" fmla="*/ 2147483646 w 5871"/>
                <a:gd name="T17" fmla="*/ 2147483646 h 5585"/>
                <a:gd name="T18" fmla="*/ 2147483646 w 5871"/>
                <a:gd name="T19" fmla="*/ 2147483646 h 5585"/>
                <a:gd name="T20" fmla="*/ 2147483646 w 5871"/>
                <a:gd name="T21" fmla="*/ 2147483646 h 5585"/>
                <a:gd name="T22" fmla="*/ 2147483646 w 5871"/>
                <a:gd name="T23" fmla="*/ 2147483646 h 5585"/>
                <a:gd name="T24" fmla="*/ 2147483646 w 5871"/>
                <a:gd name="T25" fmla="*/ 2147483646 h 5585"/>
                <a:gd name="T26" fmla="*/ 2147483646 w 5871"/>
                <a:gd name="T27" fmla="*/ 2147483646 h 5585"/>
                <a:gd name="T28" fmla="*/ 2147483646 w 5871"/>
                <a:gd name="T29" fmla="*/ 2147483646 h 5585"/>
                <a:gd name="T30" fmla="*/ 2147483646 w 5871"/>
                <a:gd name="T31" fmla="*/ 2147483646 h 5585"/>
                <a:gd name="T32" fmla="*/ 2147483646 w 5871"/>
                <a:gd name="T33" fmla="*/ 2147483646 h 5585"/>
                <a:gd name="T34" fmla="*/ 2147483646 w 5871"/>
                <a:gd name="T35" fmla="*/ 2147483646 h 5585"/>
                <a:gd name="T36" fmla="*/ 2147483646 w 5871"/>
                <a:gd name="T37" fmla="*/ 2147483646 h 5585"/>
                <a:gd name="T38" fmla="*/ 2147483646 w 5871"/>
                <a:gd name="T39" fmla="*/ 2147483646 h 5585"/>
                <a:gd name="T40" fmla="*/ 2147483646 w 5871"/>
                <a:gd name="T41" fmla="*/ 2147483646 h 5585"/>
                <a:gd name="T42" fmla="*/ 2147483646 w 5871"/>
                <a:gd name="T43" fmla="*/ 2147483646 h 5585"/>
                <a:gd name="T44" fmla="*/ 2147483646 w 5871"/>
                <a:gd name="T45" fmla="*/ 2147483646 h 5585"/>
                <a:gd name="T46" fmla="*/ 2147483646 w 5871"/>
                <a:gd name="T47" fmla="*/ 2147483646 h 5585"/>
                <a:gd name="T48" fmla="*/ 2147483646 w 5871"/>
                <a:gd name="T49" fmla="*/ 2147483646 h 5585"/>
                <a:gd name="T50" fmla="*/ 2147483646 w 5871"/>
                <a:gd name="T51" fmla="*/ 2147483646 h 5585"/>
                <a:gd name="T52" fmla="*/ 2147483646 w 5871"/>
                <a:gd name="T53" fmla="*/ 2147483646 h 5585"/>
                <a:gd name="T54" fmla="*/ 2147483646 w 5871"/>
                <a:gd name="T55" fmla="*/ 2147483646 h 5585"/>
                <a:gd name="T56" fmla="*/ 2147483646 w 5871"/>
                <a:gd name="T57" fmla="*/ 2147483646 h 5585"/>
                <a:gd name="T58" fmla="*/ 2147483646 w 5871"/>
                <a:gd name="T59" fmla="*/ 2147483646 h 5585"/>
                <a:gd name="T60" fmla="*/ 2147483646 w 5871"/>
                <a:gd name="T61" fmla="*/ 2147483646 h 5585"/>
                <a:gd name="T62" fmla="*/ 2147483646 w 5871"/>
                <a:gd name="T63" fmla="*/ 2147483646 h 5585"/>
                <a:gd name="T64" fmla="*/ 2147483646 w 5871"/>
                <a:gd name="T65" fmla="*/ 2147483646 h 5585"/>
                <a:gd name="T66" fmla="*/ 2147483646 w 5871"/>
                <a:gd name="T67" fmla="*/ 2147483646 h 5585"/>
                <a:gd name="T68" fmla="*/ 2147483646 w 5871"/>
                <a:gd name="T69" fmla="*/ 2147483646 h 5585"/>
                <a:gd name="T70" fmla="*/ 2147483646 w 5871"/>
                <a:gd name="T71" fmla="*/ 2147483646 h 5585"/>
                <a:gd name="T72" fmla="*/ 2147483646 w 5871"/>
                <a:gd name="T73" fmla="*/ 2147483646 h 5585"/>
                <a:gd name="T74" fmla="*/ 2147483646 w 5871"/>
                <a:gd name="T75" fmla="*/ 2147483646 h 5585"/>
                <a:gd name="T76" fmla="*/ 2147483646 w 5871"/>
                <a:gd name="T77" fmla="*/ 2147483646 h 5585"/>
                <a:gd name="T78" fmla="*/ 2147483646 w 5871"/>
                <a:gd name="T79" fmla="*/ 2147483646 h 5585"/>
                <a:gd name="T80" fmla="*/ 2147483646 w 5871"/>
                <a:gd name="T81" fmla="*/ 2147483646 h 5585"/>
                <a:gd name="T82" fmla="*/ 2147483646 w 5871"/>
                <a:gd name="T83" fmla="*/ 2147483646 h 5585"/>
                <a:gd name="T84" fmla="*/ 2147483646 w 5871"/>
                <a:gd name="T85" fmla="*/ 2147483646 h 5585"/>
                <a:gd name="T86" fmla="*/ 2147483646 w 5871"/>
                <a:gd name="T87" fmla="*/ 2147483646 h 5585"/>
                <a:gd name="T88" fmla="*/ 2147483646 w 5871"/>
                <a:gd name="T89" fmla="*/ 2147483646 h 5585"/>
                <a:gd name="T90" fmla="*/ 2147483646 w 5871"/>
                <a:gd name="T91" fmla="*/ 2147483646 h 5585"/>
                <a:gd name="T92" fmla="*/ 2147483646 w 5871"/>
                <a:gd name="T93" fmla="*/ 2147483646 h 5585"/>
                <a:gd name="T94" fmla="*/ 2147483646 w 5871"/>
                <a:gd name="T95" fmla="*/ 2147483646 h 5585"/>
                <a:gd name="T96" fmla="*/ 2147483646 w 5871"/>
                <a:gd name="T97" fmla="*/ 2147483646 h 5585"/>
                <a:gd name="T98" fmla="*/ 2147483646 w 5871"/>
                <a:gd name="T99" fmla="*/ 2147483646 h 5585"/>
                <a:gd name="T100" fmla="*/ 2147483646 w 5871"/>
                <a:gd name="T101" fmla="*/ 2147483646 h 5585"/>
                <a:gd name="T102" fmla="*/ 2147483646 w 5871"/>
                <a:gd name="T103" fmla="*/ 2147483646 h 5585"/>
                <a:gd name="T104" fmla="*/ 0 w 5871"/>
                <a:gd name="T105" fmla="*/ 2147483646 h 5585"/>
                <a:gd name="T106" fmla="*/ 2147483646 w 5871"/>
                <a:gd name="T107" fmla="*/ 0 h 5585"/>
                <a:gd name="T108" fmla="*/ 2147483646 w 5871"/>
                <a:gd name="T109" fmla="*/ 2147483646 h 5585"/>
                <a:gd name="T110" fmla="*/ 2147483646 w 5871"/>
                <a:gd name="T111" fmla="*/ 2147483646 h 558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5871" h="5585">
                  <a:moveTo>
                    <a:pt x="774" y="374"/>
                  </a:moveTo>
                  <a:lnTo>
                    <a:pt x="774" y="1910"/>
                  </a:lnTo>
                  <a:lnTo>
                    <a:pt x="5107" y="1910"/>
                  </a:lnTo>
                  <a:lnTo>
                    <a:pt x="5107" y="374"/>
                  </a:lnTo>
                  <a:lnTo>
                    <a:pt x="774" y="374"/>
                  </a:lnTo>
                  <a:close/>
                  <a:moveTo>
                    <a:pt x="1597" y="3265"/>
                  </a:moveTo>
                  <a:lnTo>
                    <a:pt x="1597" y="3265"/>
                  </a:lnTo>
                  <a:lnTo>
                    <a:pt x="1591" y="3265"/>
                  </a:lnTo>
                  <a:lnTo>
                    <a:pt x="1587" y="3265"/>
                  </a:lnTo>
                  <a:lnTo>
                    <a:pt x="1586" y="3265"/>
                  </a:lnTo>
                  <a:lnTo>
                    <a:pt x="1581" y="3265"/>
                  </a:lnTo>
                  <a:lnTo>
                    <a:pt x="1576" y="3265"/>
                  </a:lnTo>
                  <a:lnTo>
                    <a:pt x="1571" y="3265"/>
                  </a:lnTo>
                  <a:lnTo>
                    <a:pt x="1570" y="3265"/>
                  </a:lnTo>
                  <a:lnTo>
                    <a:pt x="1566" y="3265"/>
                  </a:lnTo>
                  <a:lnTo>
                    <a:pt x="1560" y="3265"/>
                  </a:lnTo>
                  <a:lnTo>
                    <a:pt x="1555" y="3265"/>
                  </a:lnTo>
                  <a:lnTo>
                    <a:pt x="1550" y="3265"/>
                  </a:lnTo>
                  <a:lnTo>
                    <a:pt x="1545" y="3265"/>
                  </a:lnTo>
                  <a:lnTo>
                    <a:pt x="1540" y="3265"/>
                  </a:lnTo>
                  <a:lnTo>
                    <a:pt x="1539" y="3265"/>
                  </a:lnTo>
                  <a:lnTo>
                    <a:pt x="1535" y="3265"/>
                  </a:lnTo>
                  <a:lnTo>
                    <a:pt x="1529" y="3265"/>
                  </a:lnTo>
                  <a:lnTo>
                    <a:pt x="1525" y="3265"/>
                  </a:lnTo>
                  <a:lnTo>
                    <a:pt x="1524" y="3265"/>
                  </a:lnTo>
                  <a:lnTo>
                    <a:pt x="1519" y="3265"/>
                  </a:lnTo>
                  <a:lnTo>
                    <a:pt x="1514" y="3265"/>
                  </a:lnTo>
                  <a:lnTo>
                    <a:pt x="1509" y="3265"/>
                  </a:lnTo>
                  <a:lnTo>
                    <a:pt x="1508" y="3265"/>
                  </a:lnTo>
                  <a:lnTo>
                    <a:pt x="1504" y="3265"/>
                  </a:lnTo>
                  <a:lnTo>
                    <a:pt x="1498" y="3265"/>
                  </a:lnTo>
                  <a:lnTo>
                    <a:pt x="1494" y="3265"/>
                  </a:lnTo>
                  <a:lnTo>
                    <a:pt x="1493" y="3265"/>
                  </a:lnTo>
                  <a:lnTo>
                    <a:pt x="1488" y="3265"/>
                  </a:lnTo>
                  <a:lnTo>
                    <a:pt x="1483" y="3265"/>
                  </a:lnTo>
                  <a:lnTo>
                    <a:pt x="1478" y="3265"/>
                  </a:lnTo>
                  <a:lnTo>
                    <a:pt x="1477" y="3265"/>
                  </a:lnTo>
                  <a:lnTo>
                    <a:pt x="1473" y="3265"/>
                  </a:lnTo>
                  <a:lnTo>
                    <a:pt x="1467" y="3265"/>
                  </a:lnTo>
                  <a:lnTo>
                    <a:pt x="1463" y="3265"/>
                  </a:lnTo>
                  <a:lnTo>
                    <a:pt x="1462" y="3265"/>
                  </a:lnTo>
                  <a:lnTo>
                    <a:pt x="1457" y="3265"/>
                  </a:lnTo>
                  <a:lnTo>
                    <a:pt x="1452" y="3265"/>
                  </a:lnTo>
                  <a:lnTo>
                    <a:pt x="1446" y="3265"/>
                  </a:lnTo>
                  <a:lnTo>
                    <a:pt x="1442" y="3265"/>
                  </a:lnTo>
                  <a:lnTo>
                    <a:pt x="1266" y="3265"/>
                  </a:lnTo>
                  <a:lnTo>
                    <a:pt x="1345" y="3830"/>
                  </a:lnTo>
                  <a:lnTo>
                    <a:pt x="1294" y="3911"/>
                  </a:lnTo>
                  <a:lnTo>
                    <a:pt x="1345" y="3977"/>
                  </a:lnTo>
                  <a:lnTo>
                    <a:pt x="1117" y="4116"/>
                  </a:lnTo>
                  <a:lnTo>
                    <a:pt x="1112" y="4144"/>
                  </a:lnTo>
                  <a:lnTo>
                    <a:pt x="1106" y="4173"/>
                  </a:lnTo>
                  <a:lnTo>
                    <a:pt x="1103" y="4201"/>
                  </a:lnTo>
                  <a:lnTo>
                    <a:pt x="1099" y="4228"/>
                  </a:lnTo>
                  <a:lnTo>
                    <a:pt x="1097" y="4255"/>
                  </a:lnTo>
                  <a:lnTo>
                    <a:pt x="1096" y="4281"/>
                  </a:lnTo>
                  <a:lnTo>
                    <a:pt x="1096" y="4308"/>
                  </a:lnTo>
                  <a:lnTo>
                    <a:pt x="1096" y="4333"/>
                  </a:lnTo>
                  <a:lnTo>
                    <a:pt x="1097" y="4359"/>
                  </a:lnTo>
                  <a:lnTo>
                    <a:pt x="1098" y="4383"/>
                  </a:lnTo>
                  <a:lnTo>
                    <a:pt x="1100" y="4407"/>
                  </a:lnTo>
                  <a:lnTo>
                    <a:pt x="1104" y="4432"/>
                  </a:lnTo>
                  <a:lnTo>
                    <a:pt x="1112" y="4478"/>
                  </a:lnTo>
                  <a:lnTo>
                    <a:pt x="1121" y="4523"/>
                  </a:lnTo>
                  <a:lnTo>
                    <a:pt x="1133" y="4568"/>
                  </a:lnTo>
                  <a:lnTo>
                    <a:pt x="1147" y="4611"/>
                  </a:lnTo>
                  <a:lnTo>
                    <a:pt x="1162" y="4653"/>
                  </a:lnTo>
                  <a:lnTo>
                    <a:pt x="1179" y="4694"/>
                  </a:lnTo>
                  <a:lnTo>
                    <a:pt x="1198" y="4733"/>
                  </a:lnTo>
                  <a:lnTo>
                    <a:pt x="1218" y="4772"/>
                  </a:lnTo>
                  <a:lnTo>
                    <a:pt x="1238" y="4812"/>
                  </a:lnTo>
                  <a:lnTo>
                    <a:pt x="1259" y="4849"/>
                  </a:lnTo>
                  <a:lnTo>
                    <a:pt x="774" y="4849"/>
                  </a:lnTo>
                  <a:lnTo>
                    <a:pt x="774" y="2135"/>
                  </a:lnTo>
                  <a:lnTo>
                    <a:pt x="2185" y="2135"/>
                  </a:lnTo>
                  <a:lnTo>
                    <a:pt x="2185" y="4849"/>
                  </a:lnTo>
                  <a:lnTo>
                    <a:pt x="1780" y="4849"/>
                  </a:lnTo>
                  <a:lnTo>
                    <a:pt x="1801" y="4812"/>
                  </a:lnTo>
                  <a:lnTo>
                    <a:pt x="1821" y="4772"/>
                  </a:lnTo>
                  <a:lnTo>
                    <a:pt x="1841" y="4733"/>
                  </a:lnTo>
                  <a:lnTo>
                    <a:pt x="1859" y="4694"/>
                  </a:lnTo>
                  <a:lnTo>
                    <a:pt x="1876" y="4653"/>
                  </a:lnTo>
                  <a:lnTo>
                    <a:pt x="1892" y="4611"/>
                  </a:lnTo>
                  <a:lnTo>
                    <a:pt x="1905" y="4568"/>
                  </a:lnTo>
                  <a:lnTo>
                    <a:pt x="1917" y="4523"/>
                  </a:lnTo>
                  <a:lnTo>
                    <a:pt x="1927" y="4478"/>
                  </a:lnTo>
                  <a:lnTo>
                    <a:pt x="1935" y="4432"/>
                  </a:lnTo>
                  <a:lnTo>
                    <a:pt x="1938" y="4407"/>
                  </a:lnTo>
                  <a:lnTo>
                    <a:pt x="1941" y="4383"/>
                  </a:lnTo>
                  <a:lnTo>
                    <a:pt x="1942" y="4359"/>
                  </a:lnTo>
                  <a:lnTo>
                    <a:pt x="1943" y="4333"/>
                  </a:lnTo>
                  <a:lnTo>
                    <a:pt x="1943" y="4308"/>
                  </a:lnTo>
                  <a:lnTo>
                    <a:pt x="1942" y="4281"/>
                  </a:lnTo>
                  <a:lnTo>
                    <a:pt x="1941" y="4255"/>
                  </a:lnTo>
                  <a:lnTo>
                    <a:pt x="1938" y="4228"/>
                  </a:lnTo>
                  <a:lnTo>
                    <a:pt x="1936" y="4201"/>
                  </a:lnTo>
                  <a:lnTo>
                    <a:pt x="1932" y="4173"/>
                  </a:lnTo>
                  <a:lnTo>
                    <a:pt x="1927" y="4144"/>
                  </a:lnTo>
                  <a:lnTo>
                    <a:pt x="1922" y="4116"/>
                  </a:lnTo>
                  <a:lnTo>
                    <a:pt x="1694" y="3977"/>
                  </a:lnTo>
                  <a:lnTo>
                    <a:pt x="1745" y="3911"/>
                  </a:lnTo>
                  <a:lnTo>
                    <a:pt x="1694" y="3830"/>
                  </a:lnTo>
                  <a:lnTo>
                    <a:pt x="1771" y="3265"/>
                  </a:lnTo>
                  <a:lnTo>
                    <a:pt x="1597" y="3265"/>
                  </a:lnTo>
                  <a:close/>
                  <a:moveTo>
                    <a:pt x="4819" y="863"/>
                  </a:moveTo>
                  <a:lnTo>
                    <a:pt x="4819" y="1057"/>
                  </a:lnTo>
                  <a:lnTo>
                    <a:pt x="3585" y="1057"/>
                  </a:lnTo>
                  <a:lnTo>
                    <a:pt x="3585" y="863"/>
                  </a:lnTo>
                  <a:lnTo>
                    <a:pt x="4819" y="863"/>
                  </a:lnTo>
                  <a:close/>
                  <a:moveTo>
                    <a:pt x="5002" y="1108"/>
                  </a:moveTo>
                  <a:lnTo>
                    <a:pt x="5002" y="1379"/>
                  </a:lnTo>
                  <a:lnTo>
                    <a:pt x="3769" y="1379"/>
                  </a:lnTo>
                  <a:lnTo>
                    <a:pt x="3769" y="1108"/>
                  </a:lnTo>
                  <a:lnTo>
                    <a:pt x="5002" y="1108"/>
                  </a:lnTo>
                  <a:close/>
                  <a:moveTo>
                    <a:pt x="4891" y="1429"/>
                  </a:moveTo>
                  <a:lnTo>
                    <a:pt x="4891" y="1623"/>
                  </a:lnTo>
                  <a:lnTo>
                    <a:pt x="3657" y="1623"/>
                  </a:lnTo>
                  <a:lnTo>
                    <a:pt x="3657" y="1429"/>
                  </a:lnTo>
                  <a:lnTo>
                    <a:pt x="4891" y="1429"/>
                  </a:lnTo>
                  <a:close/>
                  <a:moveTo>
                    <a:pt x="4977" y="1659"/>
                  </a:moveTo>
                  <a:lnTo>
                    <a:pt x="4977" y="1853"/>
                  </a:lnTo>
                  <a:lnTo>
                    <a:pt x="3743" y="1853"/>
                  </a:lnTo>
                  <a:lnTo>
                    <a:pt x="3743" y="1659"/>
                  </a:lnTo>
                  <a:lnTo>
                    <a:pt x="4977" y="1659"/>
                  </a:lnTo>
                  <a:close/>
                  <a:moveTo>
                    <a:pt x="1643" y="596"/>
                  </a:moveTo>
                  <a:lnTo>
                    <a:pt x="1833" y="561"/>
                  </a:lnTo>
                  <a:lnTo>
                    <a:pt x="2061" y="1773"/>
                  </a:lnTo>
                  <a:lnTo>
                    <a:pt x="1871" y="1809"/>
                  </a:lnTo>
                  <a:lnTo>
                    <a:pt x="1643" y="596"/>
                  </a:lnTo>
                  <a:close/>
                  <a:moveTo>
                    <a:pt x="1388" y="596"/>
                  </a:moveTo>
                  <a:lnTo>
                    <a:pt x="1579" y="561"/>
                  </a:lnTo>
                  <a:lnTo>
                    <a:pt x="1807" y="1773"/>
                  </a:lnTo>
                  <a:lnTo>
                    <a:pt x="1616" y="1809"/>
                  </a:lnTo>
                  <a:lnTo>
                    <a:pt x="1388" y="596"/>
                  </a:lnTo>
                  <a:close/>
                  <a:moveTo>
                    <a:pt x="1134" y="596"/>
                  </a:moveTo>
                  <a:lnTo>
                    <a:pt x="1324" y="561"/>
                  </a:lnTo>
                  <a:lnTo>
                    <a:pt x="1551" y="1773"/>
                  </a:lnTo>
                  <a:lnTo>
                    <a:pt x="1361" y="1809"/>
                  </a:lnTo>
                  <a:lnTo>
                    <a:pt x="1134" y="596"/>
                  </a:lnTo>
                  <a:close/>
                  <a:moveTo>
                    <a:pt x="884" y="568"/>
                  </a:moveTo>
                  <a:lnTo>
                    <a:pt x="1077" y="568"/>
                  </a:lnTo>
                  <a:lnTo>
                    <a:pt x="1077" y="1802"/>
                  </a:lnTo>
                  <a:lnTo>
                    <a:pt x="884" y="1802"/>
                  </a:lnTo>
                  <a:lnTo>
                    <a:pt x="884" y="568"/>
                  </a:lnTo>
                  <a:close/>
                  <a:moveTo>
                    <a:pt x="3540" y="2418"/>
                  </a:moveTo>
                  <a:lnTo>
                    <a:pt x="3807" y="2354"/>
                  </a:lnTo>
                  <a:lnTo>
                    <a:pt x="4033" y="3306"/>
                  </a:lnTo>
                  <a:lnTo>
                    <a:pt x="3765" y="3369"/>
                  </a:lnTo>
                  <a:lnTo>
                    <a:pt x="3540" y="2418"/>
                  </a:lnTo>
                  <a:close/>
                  <a:moveTo>
                    <a:pt x="3622" y="2531"/>
                  </a:moveTo>
                  <a:lnTo>
                    <a:pt x="3639" y="2606"/>
                  </a:lnTo>
                  <a:lnTo>
                    <a:pt x="3791" y="2570"/>
                  </a:lnTo>
                  <a:lnTo>
                    <a:pt x="3773" y="2496"/>
                  </a:lnTo>
                  <a:lnTo>
                    <a:pt x="3622" y="2531"/>
                  </a:lnTo>
                  <a:close/>
                  <a:moveTo>
                    <a:pt x="3739" y="3028"/>
                  </a:moveTo>
                  <a:lnTo>
                    <a:pt x="3776" y="3184"/>
                  </a:lnTo>
                  <a:lnTo>
                    <a:pt x="3928" y="3148"/>
                  </a:lnTo>
                  <a:lnTo>
                    <a:pt x="3890" y="2991"/>
                  </a:lnTo>
                  <a:lnTo>
                    <a:pt x="3739" y="3028"/>
                  </a:lnTo>
                  <a:close/>
                  <a:moveTo>
                    <a:pt x="3193" y="2418"/>
                  </a:moveTo>
                  <a:lnTo>
                    <a:pt x="3418" y="3369"/>
                  </a:lnTo>
                  <a:lnTo>
                    <a:pt x="3687" y="3306"/>
                  </a:lnTo>
                  <a:lnTo>
                    <a:pt x="3461" y="2354"/>
                  </a:lnTo>
                  <a:lnTo>
                    <a:pt x="3193" y="2418"/>
                  </a:lnTo>
                  <a:close/>
                  <a:moveTo>
                    <a:pt x="3276" y="2531"/>
                  </a:moveTo>
                  <a:lnTo>
                    <a:pt x="3426" y="2496"/>
                  </a:lnTo>
                  <a:lnTo>
                    <a:pt x="3444" y="2570"/>
                  </a:lnTo>
                  <a:lnTo>
                    <a:pt x="3292" y="2606"/>
                  </a:lnTo>
                  <a:lnTo>
                    <a:pt x="3276" y="2531"/>
                  </a:lnTo>
                  <a:close/>
                  <a:moveTo>
                    <a:pt x="3393" y="3028"/>
                  </a:moveTo>
                  <a:lnTo>
                    <a:pt x="3429" y="3184"/>
                  </a:lnTo>
                  <a:lnTo>
                    <a:pt x="3581" y="3148"/>
                  </a:lnTo>
                  <a:lnTo>
                    <a:pt x="3544" y="2991"/>
                  </a:lnTo>
                  <a:lnTo>
                    <a:pt x="3393" y="3028"/>
                  </a:lnTo>
                  <a:close/>
                  <a:moveTo>
                    <a:pt x="2841" y="2418"/>
                  </a:moveTo>
                  <a:lnTo>
                    <a:pt x="3109" y="2354"/>
                  </a:lnTo>
                  <a:lnTo>
                    <a:pt x="3335" y="3306"/>
                  </a:lnTo>
                  <a:lnTo>
                    <a:pt x="3067" y="3369"/>
                  </a:lnTo>
                  <a:lnTo>
                    <a:pt x="2841" y="2418"/>
                  </a:lnTo>
                  <a:close/>
                  <a:moveTo>
                    <a:pt x="2923" y="2531"/>
                  </a:moveTo>
                  <a:lnTo>
                    <a:pt x="2941" y="2606"/>
                  </a:lnTo>
                  <a:lnTo>
                    <a:pt x="3092" y="2570"/>
                  </a:lnTo>
                  <a:lnTo>
                    <a:pt x="3075" y="2496"/>
                  </a:lnTo>
                  <a:lnTo>
                    <a:pt x="2923" y="2531"/>
                  </a:lnTo>
                  <a:close/>
                  <a:moveTo>
                    <a:pt x="3041" y="3028"/>
                  </a:moveTo>
                  <a:lnTo>
                    <a:pt x="3192" y="2991"/>
                  </a:lnTo>
                  <a:lnTo>
                    <a:pt x="3229" y="3148"/>
                  </a:lnTo>
                  <a:lnTo>
                    <a:pt x="3078" y="3184"/>
                  </a:lnTo>
                  <a:lnTo>
                    <a:pt x="3041" y="3028"/>
                  </a:lnTo>
                  <a:close/>
                  <a:moveTo>
                    <a:pt x="2553" y="2372"/>
                  </a:moveTo>
                  <a:lnTo>
                    <a:pt x="2828" y="2372"/>
                  </a:lnTo>
                  <a:lnTo>
                    <a:pt x="2828" y="3352"/>
                  </a:lnTo>
                  <a:lnTo>
                    <a:pt x="2553" y="3352"/>
                  </a:lnTo>
                  <a:lnTo>
                    <a:pt x="2553" y="2372"/>
                  </a:lnTo>
                  <a:close/>
                  <a:moveTo>
                    <a:pt x="2606" y="2503"/>
                  </a:moveTo>
                  <a:lnTo>
                    <a:pt x="2606" y="2579"/>
                  </a:lnTo>
                  <a:lnTo>
                    <a:pt x="2762" y="2579"/>
                  </a:lnTo>
                  <a:lnTo>
                    <a:pt x="2762" y="2503"/>
                  </a:lnTo>
                  <a:lnTo>
                    <a:pt x="2606" y="2503"/>
                  </a:lnTo>
                  <a:close/>
                  <a:moveTo>
                    <a:pt x="2606" y="3012"/>
                  </a:moveTo>
                  <a:lnTo>
                    <a:pt x="2606" y="3173"/>
                  </a:lnTo>
                  <a:lnTo>
                    <a:pt x="2762" y="3173"/>
                  </a:lnTo>
                  <a:lnTo>
                    <a:pt x="2762" y="3012"/>
                  </a:lnTo>
                  <a:lnTo>
                    <a:pt x="2606" y="3012"/>
                  </a:lnTo>
                  <a:close/>
                  <a:moveTo>
                    <a:pt x="5555" y="151"/>
                  </a:moveTo>
                  <a:lnTo>
                    <a:pt x="5555" y="374"/>
                  </a:lnTo>
                  <a:lnTo>
                    <a:pt x="5555" y="4849"/>
                  </a:lnTo>
                  <a:lnTo>
                    <a:pt x="5871" y="4849"/>
                  </a:lnTo>
                  <a:lnTo>
                    <a:pt x="5871" y="5585"/>
                  </a:lnTo>
                  <a:lnTo>
                    <a:pt x="0" y="5585"/>
                  </a:lnTo>
                  <a:lnTo>
                    <a:pt x="0" y="4849"/>
                  </a:lnTo>
                  <a:lnTo>
                    <a:pt x="326" y="4849"/>
                  </a:lnTo>
                  <a:lnTo>
                    <a:pt x="326" y="374"/>
                  </a:lnTo>
                  <a:lnTo>
                    <a:pt x="326" y="151"/>
                  </a:lnTo>
                  <a:lnTo>
                    <a:pt x="326" y="0"/>
                  </a:lnTo>
                  <a:lnTo>
                    <a:pt x="5555" y="0"/>
                  </a:lnTo>
                  <a:lnTo>
                    <a:pt x="5555" y="151"/>
                  </a:lnTo>
                  <a:close/>
                  <a:moveTo>
                    <a:pt x="2409" y="2135"/>
                  </a:moveTo>
                  <a:lnTo>
                    <a:pt x="2409" y="3385"/>
                  </a:lnTo>
                  <a:lnTo>
                    <a:pt x="5107" y="3385"/>
                  </a:lnTo>
                  <a:lnTo>
                    <a:pt x="5107" y="2135"/>
                  </a:lnTo>
                  <a:lnTo>
                    <a:pt x="2409" y="2135"/>
                  </a:lnTo>
                  <a:close/>
                  <a:moveTo>
                    <a:pt x="2409" y="3609"/>
                  </a:moveTo>
                  <a:lnTo>
                    <a:pt x="2409" y="4849"/>
                  </a:lnTo>
                  <a:lnTo>
                    <a:pt x="5107" y="4849"/>
                  </a:lnTo>
                  <a:lnTo>
                    <a:pt x="5107" y="3609"/>
                  </a:lnTo>
                  <a:lnTo>
                    <a:pt x="2409" y="36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square" lIns="91440" tIns="45720" rIns="91440" bIns="45720" anchor="ctr">
              <a:normAutofit fontScale="62500" lnSpcReduction="20000"/>
            </a:bodyPr>
            <a:lstStyle/>
            <a:p>
              <a:pPr algn="ctr"/>
              <a:endParaRPr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8046658" y="3772742"/>
            <a:ext cx="591847" cy="591847"/>
            <a:chOff x="6678912" y="2511360"/>
            <a:chExt cx="1439232" cy="1439232"/>
          </a:xfrm>
        </p:grpSpPr>
        <p:sp>
          <p:nvSpPr>
            <p:cNvPr id="25" name="îṣ1iďê"/>
            <p:cNvSpPr/>
            <p:nvPr/>
          </p:nvSpPr>
          <p:spPr bwMode="auto">
            <a:xfrm rot="2700000">
              <a:off x="6678912" y="2511360"/>
              <a:ext cx="1439232" cy="1439232"/>
            </a:xfrm>
            <a:prstGeom prst="roundRect">
              <a:avLst>
                <a:gd name="adj" fmla="val 4945"/>
              </a:avLst>
            </a:prstGeom>
            <a:solidFill>
              <a:srgbClr val="D71418"/>
            </a:solidFill>
            <a:ln w="19050">
              <a:solidFill>
                <a:schemeClr val="bg1"/>
              </a:solidFill>
              <a:round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26" name="ïsļíďe"/>
            <p:cNvSpPr/>
            <p:nvPr/>
          </p:nvSpPr>
          <p:spPr bwMode="auto">
            <a:xfrm>
              <a:off x="7092179" y="2939434"/>
              <a:ext cx="612698" cy="583084"/>
            </a:xfrm>
            <a:custGeom>
              <a:avLst/>
              <a:gdLst>
                <a:gd name="T0" fmla="*/ 0 w 3951"/>
                <a:gd name="T1" fmla="*/ 1583116 h 3950"/>
                <a:gd name="T2" fmla="*/ 108452 w 3951"/>
                <a:gd name="T3" fmla="*/ 1477575 h 3950"/>
                <a:gd name="T4" fmla="*/ 1692401 w 3951"/>
                <a:gd name="T5" fmla="*/ 1477575 h 3950"/>
                <a:gd name="T6" fmla="*/ 1800397 w 3951"/>
                <a:gd name="T7" fmla="*/ 1583116 h 3950"/>
                <a:gd name="T8" fmla="*/ 756431 w 3951"/>
                <a:gd name="T9" fmla="*/ 771741 h 3950"/>
                <a:gd name="T10" fmla="*/ 1044422 w 3951"/>
                <a:gd name="T11" fmla="*/ 771741 h 3950"/>
                <a:gd name="T12" fmla="*/ 1512406 w 3951"/>
                <a:gd name="T13" fmla="*/ 771741 h 3950"/>
                <a:gd name="T14" fmla="*/ 1512406 w 3951"/>
                <a:gd name="T15" fmla="*/ 1547936 h 3950"/>
                <a:gd name="T16" fmla="*/ 1044422 w 3951"/>
                <a:gd name="T17" fmla="*/ 1547936 h 3950"/>
                <a:gd name="T18" fmla="*/ 756431 w 3951"/>
                <a:gd name="T19" fmla="*/ 1547936 h 3950"/>
                <a:gd name="T20" fmla="*/ 288446 w 3951"/>
                <a:gd name="T21" fmla="*/ 1547936 h 3950"/>
                <a:gd name="T22" fmla="*/ 288446 w 3951"/>
                <a:gd name="T23" fmla="*/ 771741 h 3950"/>
                <a:gd name="T24" fmla="*/ 1296413 w 3951"/>
                <a:gd name="T25" fmla="*/ 1512755 h 3950"/>
                <a:gd name="T26" fmla="*/ 1296413 w 3951"/>
                <a:gd name="T27" fmla="*/ 1301673 h 3950"/>
                <a:gd name="T28" fmla="*/ 1512406 w 3951"/>
                <a:gd name="T29" fmla="*/ 1266493 h 3950"/>
                <a:gd name="T30" fmla="*/ 1296413 w 3951"/>
                <a:gd name="T31" fmla="*/ 1266493 h 3950"/>
                <a:gd name="T32" fmla="*/ 1512406 w 3951"/>
                <a:gd name="T33" fmla="*/ 806922 h 3950"/>
                <a:gd name="T34" fmla="*/ 1044422 w 3951"/>
                <a:gd name="T35" fmla="*/ 1512755 h 3950"/>
                <a:gd name="T36" fmla="*/ 1044422 w 3951"/>
                <a:gd name="T37" fmla="*/ 1301673 h 3950"/>
                <a:gd name="T38" fmla="*/ 1260415 w 3951"/>
                <a:gd name="T39" fmla="*/ 1266493 h 3950"/>
                <a:gd name="T40" fmla="*/ 1044422 w 3951"/>
                <a:gd name="T41" fmla="*/ 1266493 h 3950"/>
                <a:gd name="T42" fmla="*/ 1260415 w 3951"/>
                <a:gd name="T43" fmla="*/ 806922 h 3950"/>
                <a:gd name="T44" fmla="*/ 792430 w 3951"/>
                <a:gd name="T45" fmla="*/ 1512755 h 3950"/>
                <a:gd name="T46" fmla="*/ 792430 w 3951"/>
                <a:gd name="T47" fmla="*/ 1301673 h 3950"/>
                <a:gd name="T48" fmla="*/ 1008423 w 3951"/>
                <a:gd name="T49" fmla="*/ 1266493 h 3950"/>
                <a:gd name="T50" fmla="*/ 792430 w 3951"/>
                <a:gd name="T51" fmla="*/ 1266493 h 3950"/>
                <a:gd name="T52" fmla="*/ 1008423 w 3951"/>
                <a:gd name="T53" fmla="*/ 806922 h 3950"/>
                <a:gd name="T54" fmla="*/ 540438 w 3951"/>
                <a:gd name="T55" fmla="*/ 1512755 h 3950"/>
                <a:gd name="T56" fmla="*/ 540438 w 3951"/>
                <a:gd name="T57" fmla="*/ 1301673 h 3950"/>
                <a:gd name="T58" fmla="*/ 756431 w 3951"/>
                <a:gd name="T59" fmla="*/ 1266493 h 3950"/>
                <a:gd name="T60" fmla="*/ 540438 w 3951"/>
                <a:gd name="T61" fmla="*/ 1266493 h 3950"/>
                <a:gd name="T62" fmla="*/ 756431 w 3951"/>
                <a:gd name="T63" fmla="*/ 806922 h 3950"/>
                <a:gd name="T64" fmla="*/ 288446 w 3951"/>
                <a:gd name="T65" fmla="*/ 1512755 h 3950"/>
                <a:gd name="T66" fmla="*/ 288446 w 3951"/>
                <a:gd name="T67" fmla="*/ 1301673 h 3950"/>
                <a:gd name="T68" fmla="*/ 504439 w 3951"/>
                <a:gd name="T69" fmla="*/ 1266493 h 3950"/>
                <a:gd name="T70" fmla="*/ 288446 w 3951"/>
                <a:gd name="T71" fmla="*/ 1266493 h 3950"/>
                <a:gd name="T72" fmla="*/ 504439 w 3951"/>
                <a:gd name="T73" fmla="*/ 806922 h 3950"/>
                <a:gd name="T74" fmla="*/ 0 w 3951"/>
                <a:gd name="T75" fmla="*/ 316623 h 3950"/>
                <a:gd name="T76" fmla="*/ 252447 w 3951"/>
                <a:gd name="T77" fmla="*/ 492525 h 3950"/>
                <a:gd name="T78" fmla="*/ 1260415 w 3951"/>
                <a:gd name="T79" fmla="*/ 140721 h 3950"/>
                <a:gd name="T80" fmla="*/ 1548405 w 3951"/>
                <a:gd name="T81" fmla="*/ 140721 h 3950"/>
                <a:gd name="T82" fmla="*/ 1800397 w 3951"/>
                <a:gd name="T83" fmla="*/ 703607 h 3950"/>
                <a:gd name="T84" fmla="*/ 1296413 w 3951"/>
                <a:gd name="T85" fmla="*/ 105541 h 3950"/>
                <a:gd name="T86" fmla="*/ 1512406 w 3951"/>
                <a:gd name="T87" fmla="*/ 457345 h 3950"/>
                <a:gd name="T88" fmla="*/ 288446 w 3951"/>
                <a:gd name="T89" fmla="*/ 105541 h 3950"/>
                <a:gd name="T90" fmla="*/ 504439 w 3951"/>
                <a:gd name="T91" fmla="*/ 457345 h 395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3951" h="3950">
                  <a:moveTo>
                    <a:pt x="3556" y="3950"/>
                  </a:moveTo>
                  <a:cubicBezTo>
                    <a:pt x="396" y="3950"/>
                    <a:pt x="396" y="3950"/>
                    <a:pt x="396" y="3950"/>
                  </a:cubicBezTo>
                  <a:cubicBezTo>
                    <a:pt x="177" y="3950"/>
                    <a:pt x="0" y="3773"/>
                    <a:pt x="0" y="3555"/>
                  </a:cubicBezTo>
                  <a:cubicBezTo>
                    <a:pt x="0" y="1738"/>
                    <a:pt x="0" y="1738"/>
                    <a:pt x="0" y="1738"/>
                  </a:cubicBezTo>
                  <a:cubicBezTo>
                    <a:pt x="244" y="1738"/>
                    <a:pt x="244" y="1738"/>
                    <a:pt x="244" y="1738"/>
                  </a:cubicBezTo>
                  <a:cubicBezTo>
                    <a:pt x="243" y="2424"/>
                    <a:pt x="238" y="3318"/>
                    <a:pt x="238" y="3318"/>
                  </a:cubicBezTo>
                  <a:cubicBezTo>
                    <a:pt x="238" y="3536"/>
                    <a:pt x="494" y="3713"/>
                    <a:pt x="712" y="3713"/>
                  </a:cubicBezTo>
                  <a:cubicBezTo>
                    <a:pt x="3240" y="3713"/>
                    <a:pt x="3240" y="3713"/>
                    <a:pt x="3240" y="3713"/>
                  </a:cubicBezTo>
                  <a:cubicBezTo>
                    <a:pt x="3458" y="3713"/>
                    <a:pt x="3714" y="3536"/>
                    <a:pt x="3714" y="3318"/>
                  </a:cubicBezTo>
                  <a:cubicBezTo>
                    <a:pt x="3714" y="3318"/>
                    <a:pt x="3709" y="2404"/>
                    <a:pt x="3707" y="1738"/>
                  </a:cubicBezTo>
                  <a:cubicBezTo>
                    <a:pt x="3951" y="1738"/>
                    <a:pt x="3951" y="1738"/>
                    <a:pt x="3951" y="1738"/>
                  </a:cubicBezTo>
                  <a:cubicBezTo>
                    <a:pt x="3951" y="3555"/>
                    <a:pt x="3951" y="3555"/>
                    <a:pt x="3951" y="3555"/>
                  </a:cubicBezTo>
                  <a:cubicBezTo>
                    <a:pt x="3951" y="3773"/>
                    <a:pt x="3774" y="3950"/>
                    <a:pt x="3556" y="3950"/>
                  </a:cubicBezTo>
                  <a:close/>
                  <a:moveTo>
                    <a:pt x="1186" y="1733"/>
                  </a:moveTo>
                  <a:cubicBezTo>
                    <a:pt x="1660" y="1733"/>
                    <a:pt x="1660" y="1733"/>
                    <a:pt x="1660" y="1733"/>
                  </a:cubicBezTo>
                  <a:cubicBezTo>
                    <a:pt x="1739" y="1733"/>
                    <a:pt x="1739" y="1733"/>
                    <a:pt x="1739" y="1733"/>
                  </a:cubicBezTo>
                  <a:cubicBezTo>
                    <a:pt x="2213" y="1733"/>
                    <a:pt x="2213" y="1733"/>
                    <a:pt x="2213" y="1733"/>
                  </a:cubicBezTo>
                  <a:cubicBezTo>
                    <a:pt x="2292" y="1733"/>
                    <a:pt x="2292" y="1733"/>
                    <a:pt x="2292" y="1733"/>
                  </a:cubicBezTo>
                  <a:cubicBezTo>
                    <a:pt x="2766" y="1733"/>
                    <a:pt x="2766" y="1733"/>
                    <a:pt x="2766" y="1733"/>
                  </a:cubicBezTo>
                  <a:cubicBezTo>
                    <a:pt x="2845" y="1733"/>
                    <a:pt x="2845" y="1733"/>
                    <a:pt x="2845" y="1733"/>
                  </a:cubicBezTo>
                  <a:cubicBezTo>
                    <a:pt x="3319" y="1733"/>
                    <a:pt x="3319" y="1733"/>
                    <a:pt x="3319" y="1733"/>
                  </a:cubicBezTo>
                  <a:cubicBezTo>
                    <a:pt x="3398" y="1733"/>
                    <a:pt x="3398" y="1733"/>
                    <a:pt x="3398" y="1733"/>
                  </a:cubicBezTo>
                  <a:cubicBezTo>
                    <a:pt x="3398" y="3476"/>
                    <a:pt x="3398" y="3476"/>
                    <a:pt x="3398" y="3476"/>
                  </a:cubicBezTo>
                  <a:cubicBezTo>
                    <a:pt x="3319" y="3476"/>
                    <a:pt x="3319" y="3476"/>
                    <a:pt x="3319" y="3476"/>
                  </a:cubicBezTo>
                  <a:cubicBezTo>
                    <a:pt x="2845" y="3476"/>
                    <a:pt x="2845" y="3476"/>
                    <a:pt x="2845" y="3476"/>
                  </a:cubicBezTo>
                  <a:cubicBezTo>
                    <a:pt x="2766" y="3476"/>
                    <a:pt x="2766" y="3476"/>
                    <a:pt x="2766" y="3476"/>
                  </a:cubicBezTo>
                  <a:cubicBezTo>
                    <a:pt x="2292" y="3476"/>
                    <a:pt x="2292" y="3476"/>
                    <a:pt x="2292" y="3476"/>
                  </a:cubicBezTo>
                  <a:cubicBezTo>
                    <a:pt x="2213" y="3476"/>
                    <a:pt x="2213" y="3476"/>
                    <a:pt x="2213" y="3476"/>
                  </a:cubicBezTo>
                  <a:cubicBezTo>
                    <a:pt x="1739" y="3476"/>
                    <a:pt x="1739" y="3476"/>
                    <a:pt x="1739" y="3476"/>
                  </a:cubicBezTo>
                  <a:cubicBezTo>
                    <a:pt x="1660" y="3476"/>
                    <a:pt x="1660" y="3476"/>
                    <a:pt x="1660" y="3476"/>
                  </a:cubicBezTo>
                  <a:cubicBezTo>
                    <a:pt x="1186" y="3476"/>
                    <a:pt x="1186" y="3476"/>
                    <a:pt x="1186" y="3476"/>
                  </a:cubicBezTo>
                  <a:cubicBezTo>
                    <a:pt x="1107" y="3476"/>
                    <a:pt x="1107" y="3476"/>
                    <a:pt x="1107" y="3476"/>
                  </a:cubicBezTo>
                  <a:cubicBezTo>
                    <a:pt x="633" y="3476"/>
                    <a:pt x="633" y="3476"/>
                    <a:pt x="633" y="3476"/>
                  </a:cubicBezTo>
                  <a:cubicBezTo>
                    <a:pt x="554" y="3476"/>
                    <a:pt x="554" y="3476"/>
                    <a:pt x="554" y="3476"/>
                  </a:cubicBezTo>
                  <a:cubicBezTo>
                    <a:pt x="554" y="1733"/>
                    <a:pt x="554" y="1733"/>
                    <a:pt x="554" y="1733"/>
                  </a:cubicBezTo>
                  <a:cubicBezTo>
                    <a:pt x="633" y="1733"/>
                    <a:pt x="633" y="1733"/>
                    <a:pt x="633" y="1733"/>
                  </a:cubicBezTo>
                  <a:cubicBezTo>
                    <a:pt x="1107" y="1733"/>
                    <a:pt x="1107" y="1733"/>
                    <a:pt x="1107" y="1733"/>
                  </a:cubicBezTo>
                  <a:lnTo>
                    <a:pt x="1186" y="1733"/>
                  </a:lnTo>
                  <a:close/>
                  <a:moveTo>
                    <a:pt x="2845" y="3397"/>
                  </a:moveTo>
                  <a:cubicBezTo>
                    <a:pt x="3319" y="3397"/>
                    <a:pt x="3319" y="3397"/>
                    <a:pt x="3319" y="3397"/>
                  </a:cubicBezTo>
                  <a:cubicBezTo>
                    <a:pt x="3319" y="2923"/>
                    <a:pt x="3319" y="2923"/>
                    <a:pt x="3319" y="2923"/>
                  </a:cubicBezTo>
                  <a:cubicBezTo>
                    <a:pt x="2845" y="2923"/>
                    <a:pt x="2845" y="2923"/>
                    <a:pt x="2845" y="2923"/>
                  </a:cubicBezTo>
                  <a:lnTo>
                    <a:pt x="2845" y="3397"/>
                  </a:lnTo>
                  <a:close/>
                  <a:moveTo>
                    <a:pt x="2845" y="2844"/>
                  </a:moveTo>
                  <a:cubicBezTo>
                    <a:pt x="3319" y="2844"/>
                    <a:pt x="3319" y="2844"/>
                    <a:pt x="3319" y="2844"/>
                  </a:cubicBezTo>
                  <a:cubicBezTo>
                    <a:pt x="3319" y="2370"/>
                    <a:pt x="3319" y="2370"/>
                    <a:pt x="3319" y="2370"/>
                  </a:cubicBezTo>
                  <a:cubicBezTo>
                    <a:pt x="2845" y="2370"/>
                    <a:pt x="2845" y="2370"/>
                    <a:pt x="2845" y="2370"/>
                  </a:cubicBezTo>
                  <a:lnTo>
                    <a:pt x="2845" y="2844"/>
                  </a:lnTo>
                  <a:close/>
                  <a:moveTo>
                    <a:pt x="2845" y="2291"/>
                  </a:moveTo>
                  <a:cubicBezTo>
                    <a:pt x="3319" y="2291"/>
                    <a:pt x="3319" y="2291"/>
                    <a:pt x="3319" y="2291"/>
                  </a:cubicBezTo>
                  <a:cubicBezTo>
                    <a:pt x="3319" y="1812"/>
                    <a:pt x="3319" y="1812"/>
                    <a:pt x="3319" y="1812"/>
                  </a:cubicBezTo>
                  <a:cubicBezTo>
                    <a:pt x="2845" y="1812"/>
                    <a:pt x="2845" y="1812"/>
                    <a:pt x="2845" y="1812"/>
                  </a:cubicBezTo>
                  <a:lnTo>
                    <a:pt x="2845" y="2291"/>
                  </a:lnTo>
                  <a:close/>
                  <a:moveTo>
                    <a:pt x="2292" y="3397"/>
                  </a:moveTo>
                  <a:cubicBezTo>
                    <a:pt x="2766" y="3397"/>
                    <a:pt x="2766" y="3397"/>
                    <a:pt x="2766" y="3397"/>
                  </a:cubicBezTo>
                  <a:cubicBezTo>
                    <a:pt x="2766" y="2923"/>
                    <a:pt x="2766" y="2923"/>
                    <a:pt x="2766" y="2923"/>
                  </a:cubicBezTo>
                  <a:cubicBezTo>
                    <a:pt x="2292" y="2923"/>
                    <a:pt x="2292" y="2923"/>
                    <a:pt x="2292" y="2923"/>
                  </a:cubicBezTo>
                  <a:lnTo>
                    <a:pt x="2292" y="3397"/>
                  </a:lnTo>
                  <a:close/>
                  <a:moveTo>
                    <a:pt x="2292" y="2844"/>
                  </a:moveTo>
                  <a:cubicBezTo>
                    <a:pt x="2766" y="2844"/>
                    <a:pt x="2766" y="2844"/>
                    <a:pt x="2766" y="2844"/>
                  </a:cubicBezTo>
                  <a:cubicBezTo>
                    <a:pt x="2766" y="2370"/>
                    <a:pt x="2766" y="2370"/>
                    <a:pt x="2766" y="2370"/>
                  </a:cubicBezTo>
                  <a:cubicBezTo>
                    <a:pt x="2292" y="2370"/>
                    <a:pt x="2292" y="2370"/>
                    <a:pt x="2292" y="2370"/>
                  </a:cubicBezTo>
                  <a:lnTo>
                    <a:pt x="2292" y="2844"/>
                  </a:lnTo>
                  <a:close/>
                  <a:moveTo>
                    <a:pt x="2292" y="2291"/>
                  </a:moveTo>
                  <a:cubicBezTo>
                    <a:pt x="2766" y="2291"/>
                    <a:pt x="2766" y="2291"/>
                    <a:pt x="2766" y="2291"/>
                  </a:cubicBezTo>
                  <a:cubicBezTo>
                    <a:pt x="2766" y="1812"/>
                    <a:pt x="2766" y="1812"/>
                    <a:pt x="2766" y="1812"/>
                  </a:cubicBezTo>
                  <a:cubicBezTo>
                    <a:pt x="2292" y="1812"/>
                    <a:pt x="2292" y="1812"/>
                    <a:pt x="2292" y="1812"/>
                  </a:cubicBezTo>
                  <a:lnTo>
                    <a:pt x="2292" y="2291"/>
                  </a:lnTo>
                  <a:close/>
                  <a:moveTo>
                    <a:pt x="1739" y="3397"/>
                  </a:moveTo>
                  <a:cubicBezTo>
                    <a:pt x="2213" y="3397"/>
                    <a:pt x="2213" y="3397"/>
                    <a:pt x="2213" y="3397"/>
                  </a:cubicBezTo>
                  <a:cubicBezTo>
                    <a:pt x="2213" y="2923"/>
                    <a:pt x="2213" y="2923"/>
                    <a:pt x="2213" y="2923"/>
                  </a:cubicBezTo>
                  <a:cubicBezTo>
                    <a:pt x="1739" y="2923"/>
                    <a:pt x="1739" y="2923"/>
                    <a:pt x="1739" y="2923"/>
                  </a:cubicBezTo>
                  <a:lnTo>
                    <a:pt x="1739" y="3397"/>
                  </a:lnTo>
                  <a:close/>
                  <a:moveTo>
                    <a:pt x="1739" y="2844"/>
                  </a:moveTo>
                  <a:cubicBezTo>
                    <a:pt x="2213" y="2844"/>
                    <a:pt x="2213" y="2844"/>
                    <a:pt x="2213" y="2844"/>
                  </a:cubicBezTo>
                  <a:cubicBezTo>
                    <a:pt x="2213" y="2370"/>
                    <a:pt x="2213" y="2370"/>
                    <a:pt x="2213" y="2370"/>
                  </a:cubicBezTo>
                  <a:cubicBezTo>
                    <a:pt x="1739" y="2370"/>
                    <a:pt x="1739" y="2370"/>
                    <a:pt x="1739" y="2370"/>
                  </a:cubicBezTo>
                  <a:lnTo>
                    <a:pt x="1739" y="2844"/>
                  </a:lnTo>
                  <a:close/>
                  <a:moveTo>
                    <a:pt x="1739" y="2291"/>
                  </a:moveTo>
                  <a:cubicBezTo>
                    <a:pt x="2213" y="2291"/>
                    <a:pt x="2213" y="2291"/>
                    <a:pt x="2213" y="2291"/>
                  </a:cubicBezTo>
                  <a:cubicBezTo>
                    <a:pt x="2213" y="1812"/>
                    <a:pt x="2213" y="1812"/>
                    <a:pt x="2213" y="1812"/>
                  </a:cubicBezTo>
                  <a:cubicBezTo>
                    <a:pt x="1739" y="1812"/>
                    <a:pt x="1739" y="1812"/>
                    <a:pt x="1739" y="1812"/>
                  </a:cubicBezTo>
                  <a:lnTo>
                    <a:pt x="1739" y="2291"/>
                  </a:lnTo>
                  <a:close/>
                  <a:moveTo>
                    <a:pt x="1186" y="3397"/>
                  </a:moveTo>
                  <a:cubicBezTo>
                    <a:pt x="1660" y="3397"/>
                    <a:pt x="1660" y="3397"/>
                    <a:pt x="1660" y="3397"/>
                  </a:cubicBezTo>
                  <a:cubicBezTo>
                    <a:pt x="1660" y="2923"/>
                    <a:pt x="1660" y="2923"/>
                    <a:pt x="1660" y="2923"/>
                  </a:cubicBezTo>
                  <a:cubicBezTo>
                    <a:pt x="1186" y="2923"/>
                    <a:pt x="1186" y="2923"/>
                    <a:pt x="1186" y="2923"/>
                  </a:cubicBezTo>
                  <a:lnTo>
                    <a:pt x="1186" y="3397"/>
                  </a:lnTo>
                  <a:close/>
                  <a:moveTo>
                    <a:pt x="1186" y="2844"/>
                  </a:moveTo>
                  <a:cubicBezTo>
                    <a:pt x="1660" y="2844"/>
                    <a:pt x="1660" y="2844"/>
                    <a:pt x="1660" y="2844"/>
                  </a:cubicBezTo>
                  <a:cubicBezTo>
                    <a:pt x="1660" y="2370"/>
                    <a:pt x="1660" y="2370"/>
                    <a:pt x="1660" y="2370"/>
                  </a:cubicBezTo>
                  <a:cubicBezTo>
                    <a:pt x="1186" y="2370"/>
                    <a:pt x="1186" y="2370"/>
                    <a:pt x="1186" y="2370"/>
                  </a:cubicBezTo>
                  <a:lnTo>
                    <a:pt x="1186" y="2844"/>
                  </a:lnTo>
                  <a:close/>
                  <a:moveTo>
                    <a:pt x="1186" y="2291"/>
                  </a:moveTo>
                  <a:cubicBezTo>
                    <a:pt x="1660" y="2291"/>
                    <a:pt x="1660" y="2291"/>
                    <a:pt x="1660" y="2291"/>
                  </a:cubicBezTo>
                  <a:cubicBezTo>
                    <a:pt x="1660" y="1812"/>
                    <a:pt x="1660" y="1812"/>
                    <a:pt x="1660" y="1812"/>
                  </a:cubicBezTo>
                  <a:cubicBezTo>
                    <a:pt x="1186" y="1812"/>
                    <a:pt x="1186" y="1812"/>
                    <a:pt x="1186" y="1812"/>
                  </a:cubicBezTo>
                  <a:lnTo>
                    <a:pt x="1186" y="2291"/>
                  </a:lnTo>
                  <a:close/>
                  <a:moveTo>
                    <a:pt x="633" y="3397"/>
                  </a:moveTo>
                  <a:cubicBezTo>
                    <a:pt x="1107" y="3397"/>
                    <a:pt x="1107" y="3397"/>
                    <a:pt x="1107" y="3397"/>
                  </a:cubicBezTo>
                  <a:cubicBezTo>
                    <a:pt x="1107" y="2923"/>
                    <a:pt x="1107" y="2923"/>
                    <a:pt x="1107" y="2923"/>
                  </a:cubicBezTo>
                  <a:cubicBezTo>
                    <a:pt x="633" y="2923"/>
                    <a:pt x="633" y="2923"/>
                    <a:pt x="633" y="2923"/>
                  </a:cubicBezTo>
                  <a:lnTo>
                    <a:pt x="633" y="3397"/>
                  </a:lnTo>
                  <a:close/>
                  <a:moveTo>
                    <a:pt x="633" y="2844"/>
                  </a:moveTo>
                  <a:cubicBezTo>
                    <a:pt x="1107" y="2844"/>
                    <a:pt x="1107" y="2844"/>
                    <a:pt x="1107" y="2844"/>
                  </a:cubicBezTo>
                  <a:cubicBezTo>
                    <a:pt x="1107" y="2370"/>
                    <a:pt x="1107" y="2370"/>
                    <a:pt x="1107" y="2370"/>
                  </a:cubicBezTo>
                  <a:cubicBezTo>
                    <a:pt x="633" y="2370"/>
                    <a:pt x="633" y="2370"/>
                    <a:pt x="633" y="2370"/>
                  </a:cubicBezTo>
                  <a:lnTo>
                    <a:pt x="633" y="2844"/>
                  </a:lnTo>
                  <a:close/>
                  <a:moveTo>
                    <a:pt x="633" y="2291"/>
                  </a:moveTo>
                  <a:cubicBezTo>
                    <a:pt x="1107" y="2291"/>
                    <a:pt x="1107" y="2291"/>
                    <a:pt x="1107" y="2291"/>
                  </a:cubicBezTo>
                  <a:cubicBezTo>
                    <a:pt x="1107" y="1812"/>
                    <a:pt x="1107" y="1812"/>
                    <a:pt x="1107" y="1812"/>
                  </a:cubicBezTo>
                  <a:cubicBezTo>
                    <a:pt x="633" y="1812"/>
                    <a:pt x="633" y="1812"/>
                    <a:pt x="633" y="1812"/>
                  </a:cubicBezTo>
                  <a:lnTo>
                    <a:pt x="633" y="2291"/>
                  </a:lnTo>
                  <a:close/>
                  <a:moveTo>
                    <a:pt x="0" y="711"/>
                  </a:moveTo>
                  <a:cubicBezTo>
                    <a:pt x="0" y="493"/>
                    <a:pt x="177" y="316"/>
                    <a:pt x="396" y="316"/>
                  </a:cubicBezTo>
                  <a:cubicBezTo>
                    <a:pt x="554" y="316"/>
                    <a:pt x="554" y="316"/>
                    <a:pt x="554" y="316"/>
                  </a:cubicBezTo>
                  <a:cubicBezTo>
                    <a:pt x="554" y="1106"/>
                    <a:pt x="554" y="1106"/>
                    <a:pt x="554" y="1106"/>
                  </a:cubicBezTo>
                  <a:cubicBezTo>
                    <a:pt x="870" y="1106"/>
                    <a:pt x="858" y="1106"/>
                    <a:pt x="1186" y="1106"/>
                  </a:cubicBezTo>
                  <a:cubicBezTo>
                    <a:pt x="1186" y="316"/>
                    <a:pt x="1186" y="316"/>
                    <a:pt x="1186" y="316"/>
                  </a:cubicBezTo>
                  <a:cubicBezTo>
                    <a:pt x="2766" y="316"/>
                    <a:pt x="2766" y="316"/>
                    <a:pt x="2766" y="316"/>
                  </a:cubicBezTo>
                  <a:cubicBezTo>
                    <a:pt x="2766" y="1106"/>
                    <a:pt x="2766" y="1106"/>
                    <a:pt x="2766" y="1106"/>
                  </a:cubicBezTo>
                  <a:cubicBezTo>
                    <a:pt x="3070" y="1106"/>
                    <a:pt x="3070" y="1106"/>
                    <a:pt x="3398" y="1106"/>
                  </a:cubicBezTo>
                  <a:cubicBezTo>
                    <a:pt x="3398" y="316"/>
                    <a:pt x="3398" y="316"/>
                    <a:pt x="3398" y="316"/>
                  </a:cubicBezTo>
                  <a:cubicBezTo>
                    <a:pt x="3556" y="316"/>
                    <a:pt x="3556" y="316"/>
                    <a:pt x="3556" y="316"/>
                  </a:cubicBezTo>
                  <a:cubicBezTo>
                    <a:pt x="3774" y="316"/>
                    <a:pt x="3951" y="493"/>
                    <a:pt x="3951" y="711"/>
                  </a:cubicBezTo>
                  <a:cubicBezTo>
                    <a:pt x="3951" y="1580"/>
                    <a:pt x="3951" y="1580"/>
                    <a:pt x="3951" y="1580"/>
                  </a:cubicBezTo>
                  <a:cubicBezTo>
                    <a:pt x="2260" y="1580"/>
                    <a:pt x="1897" y="1580"/>
                    <a:pt x="0" y="1580"/>
                  </a:cubicBezTo>
                  <a:lnTo>
                    <a:pt x="0" y="711"/>
                  </a:lnTo>
                  <a:close/>
                  <a:moveTo>
                    <a:pt x="2845" y="237"/>
                  </a:moveTo>
                  <a:cubicBezTo>
                    <a:pt x="2845" y="106"/>
                    <a:pt x="2951" y="0"/>
                    <a:pt x="3082" y="0"/>
                  </a:cubicBezTo>
                  <a:cubicBezTo>
                    <a:pt x="3213" y="0"/>
                    <a:pt x="3319" y="106"/>
                    <a:pt x="3319" y="237"/>
                  </a:cubicBezTo>
                  <a:cubicBezTo>
                    <a:pt x="3319" y="1027"/>
                    <a:pt x="3319" y="1027"/>
                    <a:pt x="3319" y="1027"/>
                  </a:cubicBezTo>
                  <a:cubicBezTo>
                    <a:pt x="3319" y="1027"/>
                    <a:pt x="3138" y="1027"/>
                    <a:pt x="2845" y="1027"/>
                  </a:cubicBezTo>
                  <a:cubicBezTo>
                    <a:pt x="2845" y="891"/>
                    <a:pt x="2845" y="237"/>
                    <a:pt x="2845" y="237"/>
                  </a:cubicBezTo>
                  <a:close/>
                  <a:moveTo>
                    <a:pt x="633" y="237"/>
                  </a:moveTo>
                  <a:cubicBezTo>
                    <a:pt x="633" y="106"/>
                    <a:pt x="739" y="0"/>
                    <a:pt x="870" y="0"/>
                  </a:cubicBezTo>
                  <a:cubicBezTo>
                    <a:pt x="1001" y="0"/>
                    <a:pt x="1107" y="106"/>
                    <a:pt x="1107" y="237"/>
                  </a:cubicBezTo>
                  <a:cubicBezTo>
                    <a:pt x="1107" y="1027"/>
                    <a:pt x="1107" y="1027"/>
                    <a:pt x="1107" y="1027"/>
                  </a:cubicBezTo>
                  <a:cubicBezTo>
                    <a:pt x="1107" y="1027"/>
                    <a:pt x="847" y="1027"/>
                    <a:pt x="633" y="1027"/>
                  </a:cubicBezTo>
                  <a:cubicBezTo>
                    <a:pt x="633" y="1072"/>
                    <a:pt x="633" y="237"/>
                    <a:pt x="633" y="23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square" lIns="91440" tIns="45720" rIns="91440" bIns="45720" anchor="ctr">
              <a:normAutofit fontScale="62500" lnSpcReduction="20000"/>
            </a:bodyPr>
            <a:lstStyle/>
            <a:p>
              <a:pPr algn="ctr"/>
              <a:endParaRPr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4097244" y="2134198"/>
            <a:ext cx="591847" cy="591847"/>
            <a:chOff x="6678912" y="2511360"/>
            <a:chExt cx="1439232" cy="1439232"/>
          </a:xfrm>
        </p:grpSpPr>
        <p:sp>
          <p:nvSpPr>
            <p:cNvPr id="31" name="îṣ1iďê"/>
            <p:cNvSpPr/>
            <p:nvPr/>
          </p:nvSpPr>
          <p:spPr bwMode="auto">
            <a:xfrm rot="2700000">
              <a:off x="6678912" y="2511360"/>
              <a:ext cx="1439232" cy="1439232"/>
            </a:xfrm>
            <a:prstGeom prst="roundRect">
              <a:avLst>
                <a:gd name="adj" fmla="val 4945"/>
              </a:avLst>
            </a:prstGeom>
            <a:solidFill>
              <a:srgbClr val="D71418"/>
            </a:solidFill>
            <a:ln w="19050">
              <a:solidFill>
                <a:schemeClr val="bg1"/>
              </a:solidFill>
              <a:round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32" name="ïsļíďe"/>
            <p:cNvSpPr/>
            <p:nvPr/>
          </p:nvSpPr>
          <p:spPr bwMode="auto">
            <a:xfrm>
              <a:off x="7092179" y="2939434"/>
              <a:ext cx="612698" cy="583084"/>
            </a:xfrm>
            <a:custGeom>
              <a:avLst/>
              <a:gdLst>
                <a:gd name="T0" fmla="*/ 0 w 3951"/>
                <a:gd name="T1" fmla="*/ 1583116 h 3950"/>
                <a:gd name="T2" fmla="*/ 108452 w 3951"/>
                <a:gd name="T3" fmla="*/ 1477575 h 3950"/>
                <a:gd name="T4" fmla="*/ 1692401 w 3951"/>
                <a:gd name="T5" fmla="*/ 1477575 h 3950"/>
                <a:gd name="T6" fmla="*/ 1800397 w 3951"/>
                <a:gd name="T7" fmla="*/ 1583116 h 3950"/>
                <a:gd name="T8" fmla="*/ 756431 w 3951"/>
                <a:gd name="T9" fmla="*/ 771741 h 3950"/>
                <a:gd name="T10" fmla="*/ 1044422 w 3951"/>
                <a:gd name="T11" fmla="*/ 771741 h 3950"/>
                <a:gd name="T12" fmla="*/ 1512406 w 3951"/>
                <a:gd name="T13" fmla="*/ 771741 h 3950"/>
                <a:gd name="T14" fmla="*/ 1512406 w 3951"/>
                <a:gd name="T15" fmla="*/ 1547936 h 3950"/>
                <a:gd name="T16" fmla="*/ 1044422 w 3951"/>
                <a:gd name="T17" fmla="*/ 1547936 h 3950"/>
                <a:gd name="T18" fmla="*/ 756431 w 3951"/>
                <a:gd name="T19" fmla="*/ 1547936 h 3950"/>
                <a:gd name="T20" fmla="*/ 288446 w 3951"/>
                <a:gd name="T21" fmla="*/ 1547936 h 3950"/>
                <a:gd name="T22" fmla="*/ 288446 w 3951"/>
                <a:gd name="T23" fmla="*/ 771741 h 3950"/>
                <a:gd name="T24" fmla="*/ 1296413 w 3951"/>
                <a:gd name="T25" fmla="*/ 1512755 h 3950"/>
                <a:gd name="T26" fmla="*/ 1296413 w 3951"/>
                <a:gd name="T27" fmla="*/ 1301673 h 3950"/>
                <a:gd name="T28" fmla="*/ 1512406 w 3951"/>
                <a:gd name="T29" fmla="*/ 1266493 h 3950"/>
                <a:gd name="T30" fmla="*/ 1296413 w 3951"/>
                <a:gd name="T31" fmla="*/ 1266493 h 3950"/>
                <a:gd name="T32" fmla="*/ 1512406 w 3951"/>
                <a:gd name="T33" fmla="*/ 806922 h 3950"/>
                <a:gd name="T34" fmla="*/ 1044422 w 3951"/>
                <a:gd name="T35" fmla="*/ 1512755 h 3950"/>
                <a:gd name="T36" fmla="*/ 1044422 w 3951"/>
                <a:gd name="T37" fmla="*/ 1301673 h 3950"/>
                <a:gd name="T38" fmla="*/ 1260415 w 3951"/>
                <a:gd name="T39" fmla="*/ 1266493 h 3950"/>
                <a:gd name="T40" fmla="*/ 1044422 w 3951"/>
                <a:gd name="T41" fmla="*/ 1266493 h 3950"/>
                <a:gd name="T42" fmla="*/ 1260415 w 3951"/>
                <a:gd name="T43" fmla="*/ 806922 h 3950"/>
                <a:gd name="T44" fmla="*/ 792430 w 3951"/>
                <a:gd name="T45" fmla="*/ 1512755 h 3950"/>
                <a:gd name="T46" fmla="*/ 792430 w 3951"/>
                <a:gd name="T47" fmla="*/ 1301673 h 3950"/>
                <a:gd name="T48" fmla="*/ 1008423 w 3951"/>
                <a:gd name="T49" fmla="*/ 1266493 h 3950"/>
                <a:gd name="T50" fmla="*/ 792430 w 3951"/>
                <a:gd name="T51" fmla="*/ 1266493 h 3950"/>
                <a:gd name="T52" fmla="*/ 1008423 w 3951"/>
                <a:gd name="T53" fmla="*/ 806922 h 3950"/>
                <a:gd name="T54" fmla="*/ 540438 w 3951"/>
                <a:gd name="T55" fmla="*/ 1512755 h 3950"/>
                <a:gd name="T56" fmla="*/ 540438 w 3951"/>
                <a:gd name="T57" fmla="*/ 1301673 h 3950"/>
                <a:gd name="T58" fmla="*/ 756431 w 3951"/>
                <a:gd name="T59" fmla="*/ 1266493 h 3950"/>
                <a:gd name="T60" fmla="*/ 540438 w 3951"/>
                <a:gd name="T61" fmla="*/ 1266493 h 3950"/>
                <a:gd name="T62" fmla="*/ 756431 w 3951"/>
                <a:gd name="T63" fmla="*/ 806922 h 3950"/>
                <a:gd name="T64" fmla="*/ 288446 w 3951"/>
                <a:gd name="T65" fmla="*/ 1512755 h 3950"/>
                <a:gd name="T66" fmla="*/ 288446 w 3951"/>
                <a:gd name="T67" fmla="*/ 1301673 h 3950"/>
                <a:gd name="T68" fmla="*/ 504439 w 3951"/>
                <a:gd name="T69" fmla="*/ 1266493 h 3950"/>
                <a:gd name="T70" fmla="*/ 288446 w 3951"/>
                <a:gd name="T71" fmla="*/ 1266493 h 3950"/>
                <a:gd name="T72" fmla="*/ 504439 w 3951"/>
                <a:gd name="T73" fmla="*/ 806922 h 3950"/>
                <a:gd name="T74" fmla="*/ 0 w 3951"/>
                <a:gd name="T75" fmla="*/ 316623 h 3950"/>
                <a:gd name="T76" fmla="*/ 252447 w 3951"/>
                <a:gd name="T77" fmla="*/ 492525 h 3950"/>
                <a:gd name="T78" fmla="*/ 1260415 w 3951"/>
                <a:gd name="T79" fmla="*/ 140721 h 3950"/>
                <a:gd name="T80" fmla="*/ 1548405 w 3951"/>
                <a:gd name="T81" fmla="*/ 140721 h 3950"/>
                <a:gd name="T82" fmla="*/ 1800397 w 3951"/>
                <a:gd name="T83" fmla="*/ 703607 h 3950"/>
                <a:gd name="T84" fmla="*/ 1296413 w 3951"/>
                <a:gd name="T85" fmla="*/ 105541 h 3950"/>
                <a:gd name="T86" fmla="*/ 1512406 w 3951"/>
                <a:gd name="T87" fmla="*/ 457345 h 3950"/>
                <a:gd name="T88" fmla="*/ 288446 w 3951"/>
                <a:gd name="T89" fmla="*/ 105541 h 3950"/>
                <a:gd name="T90" fmla="*/ 504439 w 3951"/>
                <a:gd name="T91" fmla="*/ 457345 h 395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3951" h="3950">
                  <a:moveTo>
                    <a:pt x="3556" y="3950"/>
                  </a:moveTo>
                  <a:cubicBezTo>
                    <a:pt x="396" y="3950"/>
                    <a:pt x="396" y="3950"/>
                    <a:pt x="396" y="3950"/>
                  </a:cubicBezTo>
                  <a:cubicBezTo>
                    <a:pt x="177" y="3950"/>
                    <a:pt x="0" y="3773"/>
                    <a:pt x="0" y="3555"/>
                  </a:cubicBezTo>
                  <a:cubicBezTo>
                    <a:pt x="0" y="1738"/>
                    <a:pt x="0" y="1738"/>
                    <a:pt x="0" y="1738"/>
                  </a:cubicBezTo>
                  <a:cubicBezTo>
                    <a:pt x="244" y="1738"/>
                    <a:pt x="244" y="1738"/>
                    <a:pt x="244" y="1738"/>
                  </a:cubicBezTo>
                  <a:cubicBezTo>
                    <a:pt x="243" y="2424"/>
                    <a:pt x="238" y="3318"/>
                    <a:pt x="238" y="3318"/>
                  </a:cubicBezTo>
                  <a:cubicBezTo>
                    <a:pt x="238" y="3536"/>
                    <a:pt x="494" y="3713"/>
                    <a:pt x="712" y="3713"/>
                  </a:cubicBezTo>
                  <a:cubicBezTo>
                    <a:pt x="3240" y="3713"/>
                    <a:pt x="3240" y="3713"/>
                    <a:pt x="3240" y="3713"/>
                  </a:cubicBezTo>
                  <a:cubicBezTo>
                    <a:pt x="3458" y="3713"/>
                    <a:pt x="3714" y="3536"/>
                    <a:pt x="3714" y="3318"/>
                  </a:cubicBezTo>
                  <a:cubicBezTo>
                    <a:pt x="3714" y="3318"/>
                    <a:pt x="3709" y="2404"/>
                    <a:pt x="3707" y="1738"/>
                  </a:cubicBezTo>
                  <a:cubicBezTo>
                    <a:pt x="3951" y="1738"/>
                    <a:pt x="3951" y="1738"/>
                    <a:pt x="3951" y="1738"/>
                  </a:cubicBezTo>
                  <a:cubicBezTo>
                    <a:pt x="3951" y="3555"/>
                    <a:pt x="3951" y="3555"/>
                    <a:pt x="3951" y="3555"/>
                  </a:cubicBezTo>
                  <a:cubicBezTo>
                    <a:pt x="3951" y="3773"/>
                    <a:pt x="3774" y="3950"/>
                    <a:pt x="3556" y="3950"/>
                  </a:cubicBezTo>
                  <a:close/>
                  <a:moveTo>
                    <a:pt x="1186" y="1733"/>
                  </a:moveTo>
                  <a:cubicBezTo>
                    <a:pt x="1660" y="1733"/>
                    <a:pt x="1660" y="1733"/>
                    <a:pt x="1660" y="1733"/>
                  </a:cubicBezTo>
                  <a:cubicBezTo>
                    <a:pt x="1739" y="1733"/>
                    <a:pt x="1739" y="1733"/>
                    <a:pt x="1739" y="1733"/>
                  </a:cubicBezTo>
                  <a:cubicBezTo>
                    <a:pt x="2213" y="1733"/>
                    <a:pt x="2213" y="1733"/>
                    <a:pt x="2213" y="1733"/>
                  </a:cubicBezTo>
                  <a:cubicBezTo>
                    <a:pt x="2292" y="1733"/>
                    <a:pt x="2292" y="1733"/>
                    <a:pt x="2292" y="1733"/>
                  </a:cubicBezTo>
                  <a:cubicBezTo>
                    <a:pt x="2766" y="1733"/>
                    <a:pt x="2766" y="1733"/>
                    <a:pt x="2766" y="1733"/>
                  </a:cubicBezTo>
                  <a:cubicBezTo>
                    <a:pt x="2845" y="1733"/>
                    <a:pt x="2845" y="1733"/>
                    <a:pt x="2845" y="1733"/>
                  </a:cubicBezTo>
                  <a:cubicBezTo>
                    <a:pt x="3319" y="1733"/>
                    <a:pt x="3319" y="1733"/>
                    <a:pt x="3319" y="1733"/>
                  </a:cubicBezTo>
                  <a:cubicBezTo>
                    <a:pt x="3398" y="1733"/>
                    <a:pt x="3398" y="1733"/>
                    <a:pt x="3398" y="1733"/>
                  </a:cubicBezTo>
                  <a:cubicBezTo>
                    <a:pt x="3398" y="3476"/>
                    <a:pt x="3398" y="3476"/>
                    <a:pt x="3398" y="3476"/>
                  </a:cubicBezTo>
                  <a:cubicBezTo>
                    <a:pt x="3319" y="3476"/>
                    <a:pt x="3319" y="3476"/>
                    <a:pt x="3319" y="3476"/>
                  </a:cubicBezTo>
                  <a:cubicBezTo>
                    <a:pt x="2845" y="3476"/>
                    <a:pt x="2845" y="3476"/>
                    <a:pt x="2845" y="3476"/>
                  </a:cubicBezTo>
                  <a:cubicBezTo>
                    <a:pt x="2766" y="3476"/>
                    <a:pt x="2766" y="3476"/>
                    <a:pt x="2766" y="3476"/>
                  </a:cubicBezTo>
                  <a:cubicBezTo>
                    <a:pt x="2292" y="3476"/>
                    <a:pt x="2292" y="3476"/>
                    <a:pt x="2292" y="3476"/>
                  </a:cubicBezTo>
                  <a:cubicBezTo>
                    <a:pt x="2213" y="3476"/>
                    <a:pt x="2213" y="3476"/>
                    <a:pt x="2213" y="3476"/>
                  </a:cubicBezTo>
                  <a:cubicBezTo>
                    <a:pt x="1739" y="3476"/>
                    <a:pt x="1739" y="3476"/>
                    <a:pt x="1739" y="3476"/>
                  </a:cubicBezTo>
                  <a:cubicBezTo>
                    <a:pt x="1660" y="3476"/>
                    <a:pt x="1660" y="3476"/>
                    <a:pt x="1660" y="3476"/>
                  </a:cubicBezTo>
                  <a:cubicBezTo>
                    <a:pt x="1186" y="3476"/>
                    <a:pt x="1186" y="3476"/>
                    <a:pt x="1186" y="3476"/>
                  </a:cubicBezTo>
                  <a:cubicBezTo>
                    <a:pt x="1107" y="3476"/>
                    <a:pt x="1107" y="3476"/>
                    <a:pt x="1107" y="3476"/>
                  </a:cubicBezTo>
                  <a:cubicBezTo>
                    <a:pt x="633" y="3476"/>
                    <a:pt x="633" y="3476"/>
                    <a:pt x="633" y="3476"/>
                  </a:cubicBezTo>
                  <a:cubicBezTo>
                    <a:pt x="554" y="3476"/>
                    <a:pt x="554" y="3476"/>
                    <a:pt x="554" y="3476"/>
                  </a:cubicBezTo>
                  <a:cubicBezTo>
                    <a:pt x="554" y="1733"/>
                    <a:pt x="554" y="1733"/>
                    <a:pt x="554" y="1733"/>
                  </a:cubicBezTo>
                  <a:cubicBezTo>
                    <a:pt x="633" y="1733"/>
                    <a:pt x="633" y="1733"/>
                    <a:pt x="633" y="1733"/>
                  </a:cubicBezTo>
                  <a:cubicBezTo>
                    <a:pt x="1107" y="1733"/>
                    <a:pt x="1107" y="1733"/>
                    <a:pt x="1107" y="1733"/>
                  </a:cubicBezTo>
                  <a:lnTo>
                    <a:pt x="1186" y="1733"/>
                  </a:lnTo>
                  <a:close/>
                  <a:moveTo>
                    <a:pt x="2845" y="3397"/>
                  </a:moveTo>
                  <a:cubicBezTo>
                    <a:pt x="3319" y="3397"/>
                    <a:pt x="3319" y="3397"/>
                    <a:pt x="3319" y="3397"/>
                  </a:cubicBezTo>
                  <a:cubicBezTo>
                    <a:pt x="3319" y="2923"/>
                    <a:pt x="3319" y="2923"/>
                    <a:pt x="3319" y="2923"/>
                  </a:cubicBezTo>
                  <a:cubicBezTo>
                    <a:pt x="2845" y="2923"/>
                    <a:pt x="2845" y="2923"/>
                    <a:pt x="2845" y="2923"/>
                  </a:cubicBezTo>
                  <a:lnTo>
                    <a:pt x="2845" y="3397"/>
                  </a:lnTo>
                  <a:close/>
                  <a:moveTo>
                    <a:pt x="2845" y="2844"/>
                  </a:moveTo>
                  <a:cubicBezTo>
                    <a:pt x="3319" y="2844"/>
                    <a:pt x="3319" y="2844"/>
                    <a:pt x="3319" y="2844"/>
                  </a:cubicBezTo>
                  <a:cubicBezTo>
                    <a:pt x="3319" y="2370"/>
                    <a:pt x="3319" y="2370"/>
                    <a:pt x="3319" y="2370"/>
                  </a:cubicBezTo>
                  <a:cubicBezTo>
                    <a:pt x="2845" y="2370"/>
                    <a:pt x="2845" y="2370"/>
                    <a:pt x="2845" y="2370"/>
                  </a:cubicBezTo>
                  <a:lnTo>
                    <a:pt x="2845" y="2844"/>
                  </a:lnTo>
                  <a:close/>
                  <a:moveTo>
                    <a:pt x="2845" y="2291"/>
                  </a:moveTo>
                  <a:cubicBezTo>
                    <a:pt x="3319" y="2291"/>
                    <a:pt x="3319" y="2291"/>
                    <a:pt x="3319" y="2291"/>
                  </a:cubicBezTo>
                  <a:cubicBezTo>
                    <a:pt x="3319" y="1812"/>
                    <a:pt x="3319" y="1812"/>
                    <a:pt x="3319" y="1812"/>
                  </a:cubicBezTo>
                  <a:cubicBezTo>
                    <a:pt x="2845" y="1812"/>
                    <a:pt x="2845" y="1812"/>
                    <a:pt x="2845" y="1812"/>
                  </a:cubicBezTo>
                  <a:lnTo>
                    <a:pt x="2845" y="2291"/>
                  </a:lnTo>
                  <a:close/>
                  <a:moveTo>
                    <a:pt x="2292" y="3397"/>
                  </a:moveTo>
                  <a:cubicBezTo>
                    <a:pt x="2766" y="3397"/>
                    <a:pt x="2766" y="3397"/>
                    <a:pt x="2766" y="3397"/>
                  </a:cubicBezTo>
                  <a:cubicBezTo>
                    <a:pt x="2766" y="2923"/>
                    <a:pt x="2766" y="2923"/>
                    <a:pt x="2766" y="2923"/>
                  </a:cubicBezTo>
                  <a:cubicBezTo>
                    <a:pt x="2292" y="2923"/>
                    <a:pt x="2292" y="2923"/>
                    <a:pt x="2292" y="2923"/>
                  </a:cubicBezTo>
                  <a:lnTo>
                    <a:pt x="2292" y="3397"/>
                  </a:lnTo>
                  <a:close/>
                  <a:moveTo>
                    <a:pt x="2292" y="2844"/>
                  </a:moveTo>
                  <a:cubicBezTo>
                    <a:pt x="2766" y="2844"/>
                    <a:pt x="2766" y="2844"/>
                    <a:pt x="2766" y="2844"/>
                  </a:cubicBezTo>
                  <a:cubicBezTo>
                    <a:pt x="2766" y="2370"/>
                    <a:pt x="2766" y="2370"/>
                    <a:pt x="2766" y="2370"/>
                  </a:cubicBezTo>
                  <a:cubicBezTo>
                    <a:pt x="2292" y="2370"/>
                    <a:pt x="2292" y="2370"/>
                    <a:pt x="2292" y="2370"/>
                  </a:cubicBezTo>
                  <a:lnTo>
                    <a:pt x="2292" y="2844"/>
                  </a:lnTo>
                  <a:close/>
                  <a:moveTo>
                    <a:pt x="2292" y="2291"/>
                  </a:moveTo>
                  <a:cubicBezTo>
                    <a:pt x="2766" y="2291"/>
                    <a:pt x="2766" y="2291"/>
                    <a:pt x="2766" y="2291"/>
                  </a:cubicBezTo>
                  <a:cubicBezTo>
                    <a:pt x="2766" y="1812"/>
                    <a:pt x="2766" y="1812"/>
                    <a:pt x="2766" y="1812"/>
                  </a:cubicBezTo>
                  <a:cubicBezTo>
                    <a:pt x="2292" y="1812"/>
                    <a:pt x="2292" y="1812"/>
                    <a:pt x="2292" y="1812"/>
                  </a:cubicBezTo>
                  <a:lnTo>
                    <a:pt x="2292" y="2291"/>
                  </a:lnTo>
                  <a:close/>
                  <a:moveTo>
                    <a:pt x="1739" y="3397"/>
                  </a:moveTo>
                  <a:cubicBezTo>
                    <a:pt x="2213" y="3397"/>
                    <a:pt x="2213" y="3397"/>
                    <a:pt x="2213" y="3397"/>
                  </a:cubicBezTo>
                  <a:cubicBezTo>
                    <a:pt x="2213" y="2923"/>
                    <a:pt x="2213" y="2923"/>
                    <a:pt x="2213" y="2923"/>
                  </a:cubicBezTo>
                  <a:cubicBezTo>
                    <a:pt x="1739" y="2923"/>
                    <a:pt x="1739" y="2923"/>
                    <a:pt x="1739" y="2923"/>
                  </a:cubicBezTo>
                  <a:lnTo>
                    <a:pt x="1739" y="3397"/>
                  </a:lnTo>
                  <a:close/>
                  <a:moveTo>
                    <a:pt x="1739" y="2844"/>
                  </a:moveTo>
                  <a:cubicBezTo>
                    <a:pt x="2213" y="2844"/>
                    <a:pt x="2213" y="2844"/>
                    <a:pt x="2213" y="2844"/>
                  </a:cubicBezTo>
                  <a:cubicBezTo>
                    <a:pt x="2213" y="2370"/>
                    <a:pt x="2213" y="2370"/>
                    <a:pt x="2213" y="2370"/>
                  </a:cubicBezTo>
                  <a:cubicBezTo>
                    <a:pt x="1739" y="2370"/>
                    <a:pt x="1739" y="2370"/>
                    <a:pt x="1739" y="2370"/>
                  </a:cubicBezTo>
                  <a:lnTo>
                    <a:pt x="1739" y="2844"/>
                  </a:lnTo>
                  <a:close/>
                  <a:moveTo>
                    <a:pt x="1739" y="2291"/>
                  </a:moveTo>
                  <a:cubicBezTo>
                    <a:pt x="2213" y="2291"/>
                    <a:pt x="2213" y="2291"/>
                    <a:pt x="2213" y="2291"/>
                  </a:cubicBezTo>
                  <a:cubicBezTo>
                    <a:pt x="2213" y="1812"/>
                    <a:pt x="2213" y="1812"/>
                    <a:pt x="2213" y="1812"/>
                  </a:cubicBezTo>
                  <a:cubicBezTo>
                    <a:pt x="1739" y="1812"/>
                    <a:pt x="1739" y="1812"/>
                    <a:pt x="1739" y="1812"/>
                  </a:cubicBezTo>
                  <a:lnTo>
                    <a:pt x="1739" y="2291"/>
                  </a:lnTo>
                  <a:close/>
                  <a:moveTo>
                    <a:pt x="1186" y="3397"/>
                  </a:moveTo>
                  <a:cubicBezTo>
                    <a:pt x="1660" y="3397"/>
                    <a:pt x="1660" y="3397"/>
                    <a:pt x="1660" y="3397"/>
                  </a:cubicBezTo>
                  <a:cubicBezTo>
                    <a:pt x="1660" y="2923"/>
                    <a:pt x="1660" y="2923"/>
                    <a:pt x="1660" y="2923"/>
                  </a:cubicBezTo>
                  <a:cubicBezTo>
                    <a:pt x="1186" y="2923"/>
                    <a:pt x="1186" y="2923"/>
                    <a:pt x="1186" y="2923"/>
                  </a:cubicBezTo>
                  <a:lnTo>
                    <a:pt x="1186" y="3397"/>
                  </a:lnTo>
                  <a:close/>
                  <a:moveTo>
                    <a:pt x="1186" y="2844"/>
                  </a:moveTo>
                  <a:cubicBezTo>
                    <a:pt x="1660" y="2844"/>
                    <a:pt x="1660" y="2844"/>
                    <a:pt x="1660" y="2844"/>
                  </a:cubicBezTo>
                  <a:cubicBezTo>
                    <a:pt x="1660" y="2370"/>
                    <a:pt x="1660" y="2370"/>
                    <a:pt x="1660" y="2370"/>
                  </a:cubicBezTo>
                  <a:cubicBezTo>
                    <a:pt x="1186" y="2370"/>
                    <a:pt x="1186" y="2370"/>
                    <a:pt x="1186" y="2370"/>
                  </a:cubicBezTo>
                  <a:lnTo>
                    <a:pt x="1186" y="2844"/>
                  </a:lnTo>
                  <a:close/>
                  <a:moveTo>
                    <a:pt x="1186" y="2291"/>
                  </a:moveTo>
                  <a:cubicBezTo>
                    <a:pt x="1660" y="2291"/>
                    <a:pt x="1660" y="2291"/>
                    <a:pt x="1660" y="2291"/>
                  </a:cubicBezTo>
                  <a:cubicBezTo>
                    <a:pt x="1660" y="1812"/>
                    <a:pt x="1660" y="1812"/>
                    <a:pt x="1660" y="1812"/>
                  </a:cubicBezTo>
                  <a:cubicBezTo>
                    <a:pt x="1186" y="1812"/>
                    <a:pt x="1186" y="1812"/>
                    <a:pt x="1186" y="1812"/>
                  </a:cubicBezTo>
                  <a:lnTo>
                    <a:pt x="1186" y="2291"/>
                  </a:lnTo>
                  <a:close/>
                  <a:moveTo>
                    <a:pt x="633" y="3397"/>
                  </a:moveTo>
                  <a:cubicBezTo>
                    <a:pt x="1107" y="3397"/>
                    <a:pt x="1107" y="3397"/>
                    <a:pt x="1107" y="3397"/>
                  </a:cubicBezTo>
                  <a:cubicBezTo>
                    <a:pt x="1107" y="2923"/>
                    <a:pt x="1107" y="2923"/>
                    <a:pt x="1107" y="2923"/>
                  </a:cubicBezTo>
                  <a:cubicBezTo>
                    <a:pt x="633" y="2923"/>
                    <a:pt x="633" y="2923"/>
                    <a:pt x="633" y="2923"/>
                  </a:cubicBezTo>
                  <a:lnTo>
                    <a:pt x="633" y="3397"/>
                  </a:lnTo>
                  <a:close/>
                  <a:moveTo>
                    <a:pt x="633" y="2844"/>
                  </a:moveTo>
                  <a:cubicBezTo>
                    <a:pt x="1107" y="2844"/>
                    <a:pt x="1107" y="2844"/>
                    <a:pt x="1107" y="2844"/>
                  </a:cubicBezTo>
                  <a:cubicBezTo>
                    <a:pt x="1107" y="2370"/>
                    <a:pt x="1107" y="2370"/>
                    <a:pt x="1107" y="2370"/>
                  </a:cubicBezTo>
                  <a:cubicBezTo>
                    <a:pt x="633" y="2370"/>
                    <a:pt x="633" y="2370"/>
                    <a:pt x="633" y="2370"/>
                  </a:cubicBezTo>
                  <a:lnTo>
                    <a:pt x="633" y="2844"/>
                  </a:lnTo>
                  <a:close/>
                  <a:moveTo>
                    <a:pt x="633" y="2291"/>
                  </a:moveTo>
                  <a:cubicBezTo>
                    <a:pt x="1107" y="2291"/>
                    <a:pt x="1107" y="2291"/>
                    <a:pt x="1107" y="2291"/>
                  </a:cubicBezTo>
                  <a:cubicBezTo>
                    <a:pt x="1107" y="1812"/>
                    <a:pt x="1107" y="1812"/>
                    <a:pt x="1107" y="1812"/>
                  </a:cubicBezTo>
                  <a:cubicBezTo>
                    <a:pt x="633" y="1812"/>
                    <a:pt x="633" y="1812"/>
                    <a:pt x="633" y="1812"/>
                  </a:cubicBezTo>
                  <a:lnTo>
                    <a:pt x="633" y="2291"/>
                  </a:lnTo>
                  <a:close/>
                  <a:moveTo>
                    <a:pt x="0" y="711"/>
                  </a:moveTo>
                  <a:cubicBezTo>
                    <a:pt x="0" y="493"/>
                    <a:pt x="177" y="316"/>
                    <a:pt x="396" y="316"/>
                  </a:cubicBezTo>
                  <a:cubicBezTo>
                    <a:pt x="554" y="316"/>
                    <a:pt x="554" y="316"/>
                    <a:pt x="554" y="316"/>
                  </a:cubicBezTo>
                  <a:cubicBezTo>
                    <a:pt x="554" y="1106"/>
                    <a:pt x="554" y="1106"/>
                    <a:pt x="554" y="1106"/>
                  </a:cubicBezTo>
                  <a:cubicBezTo>
                    <a:pt x="870" y="1106"/>
                    <a:pt x="858" y="1106"/>
                    <a:pt x="1186" y="1106"/>
                  </a:cubicBezTo>
                  <a:cubicBezTo>
                    <a:pt x="1186" y="316"/>
                    <a:pt x="1186" y="316"/>
                    <a:pt x="1186" y="316"/>
                  </a:cubicBezTo>
                  <a:cubicBezTo>
                    <a:pt x="2766" y="316"/>
                    <a:pt x="2766" y="316"/>
                    <a:pt x="2766" y="316"/>
                  </a:cubicBezTo>
                  <a:cubicBezTo>
                    <a:pt x="2766" y="1106"/>
                    <a:pt x="2766" y="1106"/>
                    <a:pt x="2766" y="1106"/>
                  </a:cubicBezTo>
                  <a:cubicBezTo>
                    <a:pt x="3070" y="1106"/>
                    <a:pt x="3070" y="1106"/>
                    <a:pt x="3398" y="1106"/>
                  </a:cubicBezTo>
                  <a:cubicBezTo>
                    <a:pt x="3398" y="316"/>
                    <a:pt x="3398" y="316"/>
                    <a:pt x="3398" y="316"/>
                  </a:cubicBezTo>
                  <a:cubicBezTo>
                    <a:pt x="3556" y="316"/>
                    <a:pt x="3556" y="316"/>
                    <a:pt x="3556" y="316"/>
                  </a:cubicBezTo>
                  <a:cubicBezTo>
                    <a:pt x="3774" y="316"/>
                    <a:pt x="3951" y="493"/>
                    <a:pt x="3951" y="711"/>
                  </a:cubicBezTo>
                  <a:cubicBezTo>
                    <a:pt x="3951" y="1580"/>
                    <a:pt x="3951" y="1580"/>
                    <a:pt x="3951" y="1580"/>
                  </a:cubicBezTo>
                  <a:cubicBezTo>
                    <a:pt x="2260" y="1580"/>
                    <a:pt x="1897" y="1580"/>
                    <a:pt x="0" y="1580"/>
                  </a:cubicBezTo>
                  <a:lnTo>
                    <a:pt x="0" y="711"/>
                  </a:lnTo>
                  <a:close/>
                  <a:moveTo>
                    <a:pt x="2845" y="237"/>
                  </a:moveTo>
                  <a:cubicBezTo>
                    <a:pt x="2845" y="106"/>
                    <a:pt x="2951" y="0"/>
                    <a:pt x="3082" y="0"/>
                  </a:cubicBezTo>
                  <a:cubicBezTo>
                    <a:pt x="3213" y="0"/>
                    <a:pt x="3319" y="106"/>
                    <a:pt x="3319" y="237"/>
                  </a:cubicBezTo>
                  <a:cubicBezTo>
                    <a:pt x="3319" y="1027"/>
                    <a:pt x="3319" y="1027"/>
                    <a:pt x="3319" y="1027"/>
                  </a:cubicBezTo>
                  <a:cubicBezTo>
                    <a:pt x="3319" y="1027"/>
                    <a:pt x="3138" y="1027"/>
                    <a:pt x="2845" y="1027"/>
                  </a:cubicBezTo>
                  <a:cubicBezTo>
                    <a:pt x="2845" y="891"/>
                    <a:pt x="2845" y="237"/>
                    <a:pt x="2845" y="237"/>
                  </a:cubicBezTo>
                  <a:close/>
                  <a:moveTo>
                    <a:pt x="633" y="237"/>
                  </a:moveTo>
                  <a:cubicBezTo>
                    <a:pt x="633" y="106"/>
                    <a:pt x="739" y="0"/>
                    <a:pt x="870" y="0"/>
                  </a:cubicBezTo>
                  <a:cubicBezTo>
                    <a:pt x="1001" y="0"/>
                    <a:pt x="1107" y="106"/>
                    <a:pt x="1107" y="237"/>
                  </a:cubicBezTo>
                  <a:cubicBezTo>
                    <a:pt x="1107" y="1027"/>
                    <a:pt x="1107" y="1027"/>
                    <a:pt x="1107" y="1027"/>
                  </a:cubicBezTo>
                  <a:cubicBezTo>
                    <a:pt x="1107" y="1027"/>
                    <a:pt x="847" y="1027"/>
                    <a:pt x="633" y="1027"/>
                  </a:cubicBezTo>
                  <a:cubicBezTo>
                    <a:pt x="633" y="1072"/>
                    <a:pt x="633" y="237"/>
                    <a:pt x="633" y="23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square" lIns="91440" tIns="45720" rIns="91440" bIns="45720" anchor="ctr">
              <a:normAutofit fontScale="62500" lnSpcReduction="20000"/>
            </a:bodyPr>
            <a:lstStyle/>
            <a:p>
              <a:pPr algn="ctr"/>
              <a:endParaRPr/>
            </a:p>
          </p:txBody>
        </p:sp>
      </p:grpSp>
      <p:sp>
        <p:nvSpPr>
          <p:cNvPr id="33" name="文本框 7"/>
          <p:cNvSpPr txBox="1">
            <a:spLocks noChangeArrowheads="1"/>
          </p:cNvSpPr>
          <p:nvPr/>
        </p:nvSpPr>
        <p:spPr bwMode="auto">
          <a:xfrm>
            <a:off x="8825639" y="2223793"/>
            <a:ext cx="157447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hangingPunct="0">
              <a:buFontTx/>
              <a:buNone/>
            </a:pPr>
            <a:r>
              <a:rPr lang="en-US" altLang="zh-CN" sz="2000" kern="0" noProof="1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02.</a:t>
            </a:r>
            <a:r>
              <a:rPr lang="zh-CN" altLang="en-US" sz="2000" kern="0" noProof="1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基本语法</a:t>
            </a:r>
            <a:endParaRPr lang="zh-CN" altLang="en-US" sz="2000" kern="0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文本框 7"/>
          <p:cNvSpPr txBox="1">
            <a:spLocks noChangeArrowheads="1"/>
          </p:cNvSpPr>
          <p:nvPr/>
        </p:nvSpPr>
        <p:spPr bwMode="auto">
          <a:xfrm>
            <a:off x="8825639" y="3862337"/>
            <a:ext cx="157447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hangingPunct="0">
              <a:buFontTx/>
              <a:buNone/>
            </a:pPr>
            <a:r>
              <a:rPr lang="en-US" altLang="zh-CN" sz="2000" kern="0" noProof="1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04.</a:t>
            </a:r>
            <a:r>
              <a:rPr lang="zh-CN" altLang="en-US" sz="2000" kern="0" noProof="1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应用案例</a:t>
            </a:r>
            <a:endParaRPr lang="zh-CN" altLang="en-US" sz="2000" kern="0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4857863" y="2599399"/>
            <a:ext cx="1887055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500" dirty="0" smtClean="0">
                <a:solidFill>
                  <a:schemeClr val="bg1">
                    <a:lumMod val="65000"/>
                  </a:schemeClr>
                </a:solidFill>
              </a:rPr>
              <a:t>P</a:t>
            </a:r>
            <a:r>
              <a:rPr lang="zh-CN" altLang="en-US" sz="1500" dirty="0" smtClean="0">
                <a:solidFill>
                  <a:schemeClr val="bg1">
                    <a:lumMod val="65000"/>
                  </a:schemeClr>
                </a:solidFill>
              </a:rPr>
              <a:t>roduct </a:t>
            </a:r>
            <a:r>
              <a:rPr lang="zh-CN" altLang="en-US" sz="1500" dirty="0">
                <a:solidFill>
                  <a:schemeClr val="bg1">
                    <a:lumMod val="65000"/>
                  </a:schemeClr>
                </a:solidFill>
              </a:rPr>
              <a:t>description</a:t>
            </a:r>
          </a:p>
        </p:txBody>
      </p:sp>
      <p:sp>
        <p:nvSpPr>
          <p:cNvPr id="37" name="矩形 36"/>
          <p:cNvSpPr/>
          <p:nvPr/>
        </p:nvSpPr>
        <p:spPr>
          <a:xfrm>
            <a:off x="4857863" y="4237943"/>
            <a:ext cx="1374094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500" dirty="0" smtClean="0">
                <a:solidFill>
                  <a:schemeClr val="bg1">
                    <a:lumMod val="65000"/>
                  </a:schemeClr>
                </a:solidFill>
              </a:rPr>
              <a:t>Using method</a:t>
            </a:r>
          </a:p>
        </p:txBody>
      </p:sp>
      <p:sp>
        <p:nvSpPr>
          <p:cNvPr id="39" name="矩形 38"/>
          <p:cNvSpPr/>
          <p:nvPr/>
        </p:nvSpPr>
        <p:spPr>
          <a:xfrm>
            <a:off x="8825638" y="2599399"/>
            <a:ext cx="1531188" cy="5693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500" dirty="0" smtClean="0">
                <a:solidFill>
                  <a:schemeClr val="bg1">
                    <a:lumMod val="65000"/>
                  </a:schemeClr>
                </a:solidFill>
              </a:rPr>
              <a:t>Basic </a:t>
            </a:r>
            <a:r>
              <a:rPr lang="en-US" altLang="zh-CN" sz="1500" dirty="0">
                <a:solidFill>
                  <a:schemeClr val="bg1">
                    <a:lumMod val="65000"/>
                  </a:schemeClr>
                </a:solidFill>
              </a:rPr>
              <a:t>grammar</a:t>
            </a:r>
          </a:p>
          <a:p>
            <a:endParaRPr lang="zh-CN" altLang="en-US" sz="15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8825638" y="4237943"/>
            <a:ext cx="1225015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500" dirty="0">
                <a:solidFill>
                  <a:schemeClr val="bg1">
                    <a:lumMod val="65000"/>
                  </a:schemeClr>
                </a:solidFill>
              </a:rPr>
              <a:t>Applications</a:t>
            </a:r>
            <a:endParaRPr lang="zh-CN" altLang="en-US" sz="15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408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33" grpId="0"/>
      <p:bldP spid="3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A6037-1EEA-4892-99E6-C23EFC235DFA}" type="slidenum">
              <a:rPr lang="zh-CN" altLang="en-US" smtClean="0"/>
              <a:pPr/>
              <a:t>20</a:t>
            </a:fld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4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产品交流群</a:t>
            </a:r>
            <a:endParaRPr lang="zh-CN" altLang="en-US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95753" y="4884038"/>
            <a:ext cx="18004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dirty="0" smtClean="0"/>
              <a:t>开发套件讨论群</a:t>
            </a:r>
            <a:endParaRPr lang="en-US" altLang="zh-CN" dirty="0" smtClean="0"/>
          </a:p>
          <a:p>
            <a:pPr algn="ctr"/>
            <a:r>
              <a:rPr lang="zh-CN" altLang="en-US" dirty="0" smtClean="0"/>
              <a:t>（</a:t>
            </a:r>
            <a:r>
              <a:rPr lang="zh-CN" altLang="en-US" dirty="0"/>
              <a:t>企业微信</a:t>
            </a:r>
            <a:r>
              <a:rPr lang="zh-CN" altLang="en-US" dirty="0" smtClean="0"/>
              <a:t>）</a:t>
            </a:r>
            <a:endParaRPr lang="en-US" altLang="zh-CN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763" y="2281238"/>
            <a:ext cx="2276475" cy="229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0656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9441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B0E502E4-1029-469F-88AA-D070C240AD04}"/>
              </a:ext>
            </a:extLst>
          </p:cNvPr>
          <p:cNvSpPr txBox="1"/>
          <p:nvPr/>
        </p:nvSpPr>
        <p:spPr>
          <a:xfrm>
            <a:off x="2189471" y="1851645"/>
            <a:ext cx="3021981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9900" b="1" dirty="0">
                <a:solidFill>
                  <a:srgbClr val="C00000"/>
                </a:solidFill>
              </a:rPr>
              <a:t>01</a:t>
            </a:r>
            <a:endParaRPr lang="zh-CN" altLang="en-US" sz="19900" b="1" dirty="0">
              <a:solidFill>
                <a:srgbClr val="C00000"/>
              </a:solidFill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xmlns="" id="{15CC5C5C-9FBB-4482-AF75-73553ED09AEA}"/>
              </a:ext>
            </a:extLst>
          </p:cNvPr>
          <p:cNvSpPr txBox="1"/>
          <p:nvPr/>
        </p:nvSpPr>
        <p:spPr>
          <a:xfrm>
            <a:off x="2146607" y="4483135"/>
            <a:ext cx="296659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i="1" dirty="0">
                <a:solidFill>
                  <a:srgbClr val="C00000"/>
                </a:solidFill>
              </a:rPr>
              <a:t>PART ONE </a:t>
            </a:r>
            <a:endParaRPr lang="zh-CN" altLang="en-US" sz="2800" b="1" i="1" dirty="0">
              <a:solidFill>
                <a:srgbClr val="C00000"/>
              </a:solidFill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D3F1A5BD-7A90-42A8-A7D1-113BA32AEC18}"/>
              </a:ext>
            </a:extLst>
          </p:cNvPr>
          <p:cNvSpPr txBox="1"/>
          <p:nvPr/>
        </p:nvSpPr>
        <p:spPr>
          <a:xfrm>
            <a:off x="6281276" y="3050798"/>
            <a:ext cx="27371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>
                <a:latin typeface="+mj-ea"/>
                <a:ea typeface="+mj-ea"/>
                <a:sym typeface="Arial" panose="020B0604020202020204" pitchFamily="34" charset="0"/>
              </a:rPr>
              <a:t>产品概述</a:t>
            </a: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xmlns="" id="{3E57C317-2F5A-4B8D-AC96-DC9177DA363E}"/>
              </a:ext>
            </a:extLst>
          </p:cNvPr>
          <p:cNvCxnSpPr/>
          <p:nvPr/>
        </p:nvCxnSpPr>
        <p:spPr>
          <a:xfrm>
            <a:off x="5320359" y="3943584"/>
            <a:ext cx="4658992" cy="0"/>
          </a:xfrm>
          <a:prstGeom prst="line">
            <a:avLst/>
          </a:prstGeom>
          <a:ln>
            <a:solidFill>
              <a:schemeClr val="accent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0823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A6037-1EEA-4892-99E6-C23EFC235DFA}" type="slidenum">
              <a:rPr lang="zh-CN" altLang="en-US" smtClean="0"/>
              <a:pPr/>
              <a:t>4</a:t>
            </a:fld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400" dirty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1.1</a:t>
            </a:r>
            <a:r>
              <a:rPr lang="zh-CN" altLang="en-US" sz="2400" dirty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发展历程</a:t>
            </a:r>
            <a:r>
              <a:rPr lang="zh-CN" altLang="en-US" dirty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/>
            </a:r>
            <a:br>
              <a:rPr lang="zh-CN" altLang="en-US" dirty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zh-CN" altLang="en-US" dirty="0"/>
          </a:p>
        </p:txBody>
      </p:sp>
      <p:grpSp>
        <p:nvGrpSpPr>
          <p:cNvPr id="4" name="组合 3"/>
          <p:cNvGrpSpPr/>
          <p:nvPr/>
        </p:nvGrpSpPr>
        <p:grpSpPr>
          <a:xfrm>
            <a:off x="0" y="1566864"/>
            <a:ext cx="12192000" cy="3494920"/>
            <a:chOff x="0" y="1566864"/>
            <a:chExt cx="12192000" cy="3494920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292"/>
            <a:stretch/>
          </p:blipFill>
          <p:spPr bwMode="auto">
            <a:xfrm>
              <a:off x="0" y="1566864"/>
              <a:ext cx="12192000" cy="34949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矩形 5"/>
            <p:cNvSpPr/>
            <p:nvPr/>
          </p:nvSpPr>
          <p:spPr>
            <a:xfrm>
              <a:off x="146685" y="2753938"/>
              <a:ext cx="1397000" cy="560386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 dirty="0" smtClean="0">
                  <a:solidFill>
                    <a:schemeClr val="tx2">
                      <a:lumMod val="75000"/>
                      <a:lumOff val="25000"/>
                    </a:schemeClr>
                  </a:solidFill>
                  <a:latin typeface="+mn-ea"/>
                </a:rPr>
                <a:t>1985</a:t>
              </a:r>
              <a:r>
                <a:rPr lang="zh-CN" altLang="en-US" b="1" dirty="0" smtClean="0">
                  <a:solidFill>
                    <a:schemeClr val="tx2">
                      <a:lumMod val="75000"/>
                      <a:lumOff val="25000"/>
                    </a:schemeClr>
                  </a:solidFill>
                  <a:latin typeface="+mn-ea"/>
                </a:rPr>
                <a:t>年</a:t>
              </a:r>
              <a:endParaRPr lang="zh-CN" altLang="en-US" b="1" dirty="0">
                <a:solidFill>
                  <a:schemeClr val="tx2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65698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A6037-1EEA-4892-99E6-C23EFC235DFA}" type="slidenum">
              <a:rPr lang="zh-CN" altLang="en-US" smtClean="0"/>
              <a:pPr/>
              <a:t>5</a:t>
            </a:fld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400" dirty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1.2</a:t>
            </a:r>
            <a:r>
              <a:rPr lang="zh-CN" altLang="en-US" sz="2400" dirty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什么是用户语言</a:t>
            </a:r>
            <a:br>
              <a:rPr lang="zh-CN" altLang="en-US" sz="2400" dirty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/>
            </a:r>
            <a:br>
              <a:rPr lang="zh-CN" altLang="en-US" sz="2400" dirty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zh-CN" altLang="en-US" sz="2400" dirty="0">
              <a:solidFill>
                <a:schemeClr val="tx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14045" y="2650096"/>
            <a:ext cx="6405343" cy="20313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endParaRPr lang="en-US" altLang="zh-CN" dirty="0">
              <a:latin typeface="微软雅黑" pitchFamily="34" charset="-122"/>
              <a:ea typeface="微软雅黑" pitchFamily="34" charset="-122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用户语言语法及理论  </a:t>
            </a: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pPr lvl="1"/>
            <a:r>
              <a:rPr lang="en-US" altLang="zh-CN" dirty="0">
                <a:latin typeface="微软雅黑" pitchFamily="34" charset="-122"/>
                <a:ea typeface="微软雅黑" pitchFamily="34" charset="-122"/>
                <a:hlinkClick r:id="rId2"/>
              </a:rPr>
              <a:t>http://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  <a:hlinkClick r:id="rId2"/>
              </a:rPr>
              <a:t>docs.utyun.com/TechnicalPlatform/core/dd96</a:t>
            </a: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pPr lvl="1"/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用户语言内核使用</a:t>
            </a: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pPr lvl="1"/>
            <a:r>
              <a:rPr lang="en-US" altLang="zh-CN" dirty="0">
                <a:latin typeface="微软雅黑" pitchFamily="34" charset="-122"/>
                <a:ea typeface="微软雅黑" pitchFamily="34" charset="-122"/>
                <a:hlinkClick r:id="rId3"/>
              </a:rPr>
              <a:t>http://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  <a:hlinkClick r:id="rId3"/>
              </a:rPr>
              <a:t>docs.utyun.com/TechnicalPlatform/core/cf26</a:t>
            </a: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pPr lvl="1"/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14045" y="1169106"/>
            <a:ext cx="11433175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latin typeface="微软雅黑" pitchFamily="34" charset="-122"/>
                <a:ea typeface="微软雅黑" pitchFamily="34" charset="-122"/>
              </a:rPr>
              <a:t>用户语言 又称 优语言 </a:t>
            </a:r>
            <a:endParaRPr lang="en-US" altLang="zh-CN" sz="2400" b="1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2800" b="1" dirty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800" b="1" dirty="0" smtClean="0">
                <a:latin typeface="微软雅黑" pitchFamily="34" charset="-122"/>
                <a:ea typeface="微软雅黑" pitchFamily="34" charset="-122"/>
              </a:rPr>
              <a:t>  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一门近似于自然语言，语法规则简单的逻辑编程语言，它能够清晰的描述出用户想表达的逻辑关系。</a:t>
            </a: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14045" y="2429214"/>
            <a:ext cx="21226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latin typeface="微软雅黑" pitchFamily="34" charset="-122"/>
                <a:ea typeface="微软雅黑" pitchFamily="34" charset="-122"/>
              </a:rPr>
              <a:t>用户语言 文档</a:t>
            </a:r>
            <a:endParaRPr lang="en-US" altLang="zh-CN" sz="2400" b="1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95056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A6037-1EEA-4892-99E6-C23EFC235DFA}" type="slidenum">
              <a:rPr lang="zh-CN" altLang="en-US" smtClean="0"/>
              <a:pPr/>
              <a:t>6</a:t>
            </a:fld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400" dirty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en-US" sz="2400" dirty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用户</a:t>
            </a:r>
            <a:r>
              <a:rPr lang="zh-CN" altLang="en-US" sz="2400" dirty="0" smtClean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语言体系架构</a:t>
            </a:r>
            <a:endParaRPr lang="zh-CN" altLang="en-US" sz="2400" dirty="0">
              <a:solidFill>
                <a:schemeClr val="tx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622492" y="3649590"/>
            <a:ext cx="8929370" cy="1229995"/>
          </a:xfrm>
          <a:prstGeom prst="rect">
            <a:avLst/>
          </a:prstGeom>
          <a:solidFill>
            <a:srgbClr val="F8737B"/>
          </a:solidFill>
          <a:ln w="952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内</a:t>
            </a:r>
            <a:endParaRPr kumimoji="0" lang="en-US" altLang="zh-CN" sz="18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核</a:t>
            </a:r>
            <a:endParaRPr kumimoji="0" lang="en-US" altLang="zh-CN" sz="18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层</a:t>
            </a:r>
            <a:endParaRPr kumimoji="0" lang="en-US" altLang="zh-CN" sz="18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矩形 4">
            <a:hlinkClick r:id="rId2" action="ppaction://hlinksldjump"/>
          </p:cNvPr>
          <p:cNvSpPr/>
          <p:nvPr/>
        </p:nvSpPr>
        <p:spPr>
          <a:xfrm>
            <a:off x="1622492" y="2422135"/>
            <a:ext cx="8936990" cy="1083065"/>
          </a:xfrm>
          <a:prstGeom prst="rect">
            <a:avLst/>
          </a:prstGeom>
          <a:solidFill>
            <a:srgbClr val="FF8400"/>
          </a:solidFill>
          <a:ln w="9525" cap="flat" cmpd="sng" algn="ctr">
            <a:noFill/>
            <a:prstDash val="solid"/>
            <a:miter lim="800000"/>
          </a:ln>
          <a:effectLst/>
        </p:spPr>
        <p:txBody>
          <a:bodyPr rtlCol="0" anchor="ctr" anchorCtr="0"/>
          <a:lstStyle/>
          <a:p>
            <a:pPr marL="0" marR="0" lvl="0" indent="0" defTabSz="91440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领</a:t>
            </a:r>
            <a:endParaRPr kumimoji="0" lang="en-US" altLang="zh-CN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  <a:p>
            <a:pPr marL="0" marR="0" lvl="0" indent="0" defTabSz="91440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域</a:t>
            </a:r>
            <a:endParaRPr kumimoji="0" lang="en-US" altLang="zh-CN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  <a:p>
            <a:pPr marL="0" marR="0" lvl="0" indent="0" defTabSz="91440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层</a:t>
            </a:r>
            <a:endParaRPr kumimoji="0" lang="zh-CN" alt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622492" y="1191491"/>
            <a:ext cx="8928735" cy="1097929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体</a:t>
            </a:r>
            <a:endParaRPr kumimoji="0" lang="en-US" altLang="zh-CN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验</a:t>
            </a:r>
            <a:endParaRPr kumimoji="0" lang="en-US" altLang="zh-CN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层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矩形 6">
            <a:hlinkClick r:id="rId2" action="ppaction://hlinksldjump"/>
          </p:cNvPr>
          <p:cNvSpPr/>
          <p:nvPr/>
        </p:nvSpPr>
        <p:spPr>
          <a:xfrm>
            <a:off x="2016827" y="1400453"/>
            <a:ext cx="1478062" cy="675900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9525" cap="flat" cmpd="sng" algn="ctr">
            <a:noFill/>
            <a:prstDash val="solid"/>
            <a:miter lim="800000"/>
          </a:ln>
          <a:effectLst/>
        </p:spPr>
        <p:txBody>
          <a:bodyPr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优大厨</a:t>
            </a:r>
            <a:r>
              <a:rPr kumimoji="0" lang="en-US" altLang="zh-CN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App</a:t>
            </a:r>
            <a:endParaRPr kumimoji="0" lang="zh-CN" altLang="en-US" sz="14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927543" y="1399421"/>
            <a:ext cx="2414133" cy="679202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9525" cap="flat" cmpd="sng" algn="ctr">
            <a:noFill/>
            <a:prstDash val="solid"/>
            <a:miter lim="800000"/>
          </a:ln>
          <a:effectLst/>
        </p:spPr>
        <p:txBody>
          <a:bodyPr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400" b="1" kern="0" dirty="0" smtClean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用户语言开发套件</a:t>
            </a:r>
            <a:endParaRPr kumimoji="0" lang="zh-CN" altLang="en-US" sz="14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8082982" y="1738403"/>
            <a:ext cx="1104900" cy="248920"/>
          </a:xfrm>
          <a:prstGeom prst="roundRect">
            <a:avLst/>
          </a:prstGeom>
          <a:solidFill>
            <a:sysClr val="window" lastClr="FFFFFF">
              <a:lumMod val="75000"/>
            </a:sysClr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定制</a:t>
            </a:r>
            <a:r>
              <a:rPr kumimoji="0" lang="zh-CN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化</a:t>
            </a:r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9338059" y="1738403"/>
            <a:ext cx="847336" cy="248920"/>
          </a:xfrm>
          <a:prstGeom prst="roundRect">
            <a:avLst/>
          </a:prstGeom>
          <a:solidFill>
            <a:sysClr val="window" lastClr="FFFFFF">
              <a:lumMod val="75000"/>
            </a:sysClr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通用</a:t>
            </a:r>
          </a:p>
        </p:txBody>
      </p:sp>
      <p:sp>
        <p:nvSpPr>
          <p:cNvPr id="11" name="圆角矩形 10"/>
          <p:cNvSpPr/>
          <p:nvPr/>
        </p:nvSpPr>
        <p:spPr>
          <a:xfrm>
            <a:off x="2203408" y="1747978"/>
            <a:ext cx="1104900" cy="248920"/>
          </a:xfrm>
          <a:prstGeom prst="roundRect">
            <a:avLst/>
          </a:prstGeom>
          <a:solidFill>
            <a:sysClr val="window" lastClr="FFFFFF">
              <a:lumMod val="75000"/>
            </a:sysClr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菜谱编辑</a:t>
            </a:r>
            <a:endParaRPr kumimoji="0" lang="zh-CN" altLang="en-US" sz="12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2" name="矩形 11">
            <a:hlinkClick r:id="rId2" action="ppaction://hlinksldjump"/>
          </p:cNvPr>
          <p:cNvSpPr/>
          <p:nvPr/>
        </p:nvSpPr>
        <p:spPr>
          <a:xfrm>
            <a:off x="2016827" y="2612610"/>
            <a:ext cx="4070350" cy="720079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 cap="flat" cmpd="sng" algn="ctr">
            <a:noFill/>
            <a:prstDash val="solid"/>
            <a:miter lim="800000"/>
          </a:ln>
          <a:effectLst/>
        </p:spPr>
        <p:txBody>
          <a:bodyPr rtlCol="0" anchor="t" anchorCtr="0"/>
          <a:lstStyle/>
          <a:p>
            <a:pPr marL="0" marR="0" lvl="0" indent="0" algn="ctr" defTabSz="91440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平台领域能力</a:t>
            </a:r>
          </a:p>
        </p:txBody>
      </p:sp>
      <p:sp>
        <p:nvSpPr>
          <p:cNvPr id="13" name="矩形 12">
            <a:hlinkClick r:id="rId2" action="ppaction://hlinksldjump"/>
          </p:cNvPr>
          <p:cNvSpPr/>
          <p:nvPr/>
        </p:nvSpPr>
        <p:spPr>
          <a:xfrm>
            <a:off x="2016827" y="3754999"/>
            <a:ext cx="4070350" cy="1080000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 cap="flat" cmpd="sng" algn="ctr">
            <a:noFill/>
            <a:prstDash val="solid"/>
            <a:miter lim="800000"/>
          </a:ln>
          <a:effectLst/>
        </p:spPr>
        <p:txBody>
          <a:bodyPr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编译（本地编译器</a:t>
            </a:r>
            <a:r>
              <a:rPr kumimoji="0" lang="en-US" altLang="zh-CN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/</a:t>
            </a:r>
            <a:r>
              <a:rPr kumimoji="0" lang="zh-CN" alt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云编译）</a:t>
            </a:r>
          </a:p>
        </p:txBody>
      </p:sp>
      <p:sp>
        <p:nvSpPr>
          <p:cNvPr id="14" name="矩形 13"/>
          <p:cNvSpPr/>
          <p:nvPr/>
        </p:nvSpPr>
        <p:spPr>
          <a:xfrm>
            <a:off x="6303201" y="3755000"/>
            <a:ext cx="4038476" cy="1080000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 cap="flat" cmpd="sng" algn="ctr">
            <a:noFill/>
            <a:prstDash val="solid"/>
            <a:miter lim="800000"/>
          </a:ln>
          <a:effectLst/>
        </p:spPr>
        <p:txBody>
          <a:bodyPr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执行</a:t>
            </a:r>
            <a:r>
              <a:rPr kumimoji="0" lang="zh-CN" alt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（本地虚拟机</a:t>
            </a:r>
            <a:r>
              <a:rPr kumimoji="0" lang="en-US" altLang="zh-CN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/</a:t>
            </a:r>
            <a:r>
              <a:rPr kumimoji="0" lang="zh-CN" alt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云执行）</a:t>
            </a:r>
          </a:p>
        </p:txBody>
      </p:sp>
      <p:sp>
        <p:nvSpPr>
          <p:cNvPr id="15" name="圆角矩形 14"/>
          <p:cNvSpPr/>
          <p:nvPr/>
        </p:nvSpPr>
        <p:spPr>
          <a:xfrm>
            <a:off x="2342761" y="4113794"/>
            <a:ext cx="1442085" cy="248920"/>
          </a:xfrm>
          <a:prstGeom prst="roundRect">
            <a:avLst/>
          </a:prstGeom>
          <a:solidFill>
            <a:sysClr val="window" lastClr="FFFFFF">
              <a:lumMod val="75000"/>
            </a:sysClr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逻辑</a:t>
            </a: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语句分析</a:t>
            </a:r>
          </a:p>
        </p:txBody>
      </p:sp>
      <p:sp>
        <p:nvSpPr>
          <p:cNvPr id="16" name="矩形 15"/>
          <p:cNvSpPr/>
          <p:nvPr/>
        </p:nvSpPr>
        <p:spPr>
          <a:xfrm>
            <a:off x="1622492" y="5038017"/>
            <a:ext cx="8929370" cy="1209576"/>
          </a:xfrm>
          <a:prstGeom prst="rect">
            <a:avLst/>
          </a:prstGeom>
          <a:solidFill>
            <a:srgbClr val="EF4343"/>
          </a:solidFill>
          <a:ln w="9525" cap="flat" cmpd="sng" algn="ctr">
            <a:noFill/>
            <a:prstDash val="solid"/>
            <a:miter lim="800000"/>
          </a:ln>
          <a:effectLst/>
        </p:spPr>
        <p:txBody>
          <a:bodyPr vert="horz"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函</a:t>
            </a:r>
            <a:endParaRPr kumimoji="0" lang="en-US" altLang="zh-CN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数</a:t>
            </a:r>
            <a:endParaRPr kumimoji="0" lang="en-US" altLang="zh-CN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层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016827" y="5167473"/>
            <a:ext cx="4070350" cy="1008112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 cap="flat" cmpd="sng" algn="ctr">
            <a:noFill/>
            <a:prstDash val="solid"/>
            <a:miter lim="800000"/>
          </a:ln>
          <a:effectLst/>
        </p:spPr>
        <p:txBody>
          <a:bodyPr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400" b="1" kern="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平台</a:t>
            </a:r>
            <a:r>
              <a:rPr kumimoji="0" lang="zh-CN" alt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函数</a:t>
            </a:r>
          </a:p>
        </p:txBody>
      </p:sp>
      <p:sp>
        <p:nvSpPr>
          <p:cNvPr id="18" name="圆角矩形 17"/>
          <p:cNvSpPr/>
          <p:nvPr/>
        </p:nvSpPr>
        <p:spPr>
          <a:xfrm>
            <a:off x="4214969" y="4113794"/>
            <a:ext cx="1442085" cy="248920"/>
          </a:xfrm>
          <a:prstGeom prst="roundRect">
            <a:avLst/>
          </a:prstGeom>
          <a:solidFill>
            <a:sysClr val="window" lastClr="FFFFFF">
              <a:lumMod val="75000"/>
            </a:sysClr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逻辑语句检查</a:t>
            </a:r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9" name="圆角矩形 18"/>
          <p:cNvSpPr/>
          <p:nvPr/>
        </p:nvSpPr>
        <p:spPr>
          <a:xfrm>
            <a:off x="2342761" y="4459322"/>
            <a:ext cx="1442085" cy="248920"/>
          </a:xfrm>
          <a:prstGeom prst="roundRect">
            <a:avLst/>
          </a:prstGeom>
          <a:solidFill>
            <a:sysClr val="window" lastClr="FFFFFF">
              <a:lumMod val="75000"/>
            </a:sysClr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状态机分析</a:t>
            </a:r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圆角矩形 19"/>
          <p:cNvSpPr/>
          <p:nvPr/>
        </p:nvSpPr>
        <p:spPr>
          <a:xfrm>
            <a:off x="6661316" y="4113794"/>
            <a:ext cx="1442085" cy="248920"/>
          </a:xfrm>
          <a:prstGeom prst="roundRect">
            <a:avLst/>
          </a:prstGeom>
          <a:solidFill>
            <a:sysClr val="window" lastClr="FFFFFF">
              <a:lumMod val="75000"/>
            </a:sysClr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事件触发</a:t>
            </a:r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1" name="圆角矩形 20"/>
          <p:cNvSpPr/>
          <p:nvPr/>
        </p:nvSpPr>
        <p:spPr>
          <a:xfrm>
            <a:off x="6661315" y="4459322"/>
            <a:ext cx="1442085" cy="248920"/>
          </a:xfrm>
          <a:prstGeom prst="roundRect">
            <a:avLst/>
          </a:prstGeom>
          <a:solidFill>
            <a:sysClr val="window" lastClr="FFFFFF">
              <a:lumMod val="75000"/>
            </a:sysClr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状态转移</a:t>
            </a:r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2" name="圆角矩形 21"/>
          <p:cNvSpPr/>
          <p:nvPr/>
        </p:nvSpPr>
        <p:spPr>
          <a:xfrm>
            <a:off x="8496427" y="4113794"/>
            <a:ext cx="1442085" cy="248920"/>
          </a:xfrm>
          <a:prstGeom prst="roundRect">
            <a:avLst/>
          </a:prstGeom>
          <a:solidFill>
            <a:sysClr val="window" lastClr="FFFFFF">
              <a:lumMod val="75000"/>
            </a:sysClr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逻辑计算</a:t>
            </a:r>
          </a:p>
        </p:txBody>
      </p:sp>
      <p:sp>
        <p:nvSpPr>
          <p:cNvPr id="23" name="圆角矩形 22"/>
          <p:cNvSpPr/>
          <p:nvPr/>
        </p:nvSpPr>
        <p:spPr>
          <a:xfrm>
            <a:off x="8488957" y="4459322"/>
            <a:ext cx="1442085" cy="248920"/>
          </a:xfrm>
          <a:prstGeom prst="roundRect">
            <a:avLst/>
          </a:prstGeom>
          <a:solidFill>
            <a:sysClr val="window" lastClr="FFFFFF">
              <a:lumMod val="75000"/>
            </a:sysClr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函数调度</a:t>
            </a:r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4" name="圆角矩形 23"/>
          <p:cNvSpPr/>
          <p:nvPr/>
        </p:nvSpPr>
        <p:spPr>
          <a:xfrm>
            <a:off x="4224525" y="4459322"/>
            <a:ext cx="1442085" cy="248920"/>
          </a:xfrm>
          <a:prstGeom prst="roundRect">
            <a:avLst/>
          </a:prstGeom>
          <a:solidFill>
            <a:sysClr val="window" lastClr="FFFFFF">
              <a:lumMod val="75000"/>
            </a:sysClr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编译文件输出</a:t>
            </a:r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5" name="矩形 24">
            <a:hlinkClick r:id="rId2" action="ppaction://hlinksldjump"/>
          </p:cNvPr>
          <p:cNvSpPr/>
          <p:nvPr/>
        </p:nvSpPr>
        <p:spPr>
          <a:xfrm>
            <a:off x="3629815" y="1400453"/>
            <a:ext cx="2513454" cy="675900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9525" cap="flat" cmpd="sng" algn="ctr">
            <a:noFill/>
            <a:prstDash val="solid"/>
            <a:miter lim="800000"/>
          </a:ln>
          <a:effectLst/>
        </p:spPr>
        <p:txBody>
          <a:bodyPr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云锁</a:t>
            </a:r>
            <a:r>
              <a:rPr kumimoji="0" lang="en-US" altLang="zh-CN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App</a:t>
            </a:r>
            <a:endParaRPr kumimoji="0" lang="zh-CN" altLang="en-US" sz="14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6" name="圆角矩形 25"/>
          <p:cNvSpPr/>
          <p:nvPr/>
        </p:nvSpPr>
        <p:spPr>
          <a:xfrm>
            <a:off x="3786631" y="1747978"/>
            <a:ext cx="1104900" cy="248920"/>
          </a:xfrm>
          <a:prstGeom prst="roundRect">
            <a:avLst/>
          </a:prstGeom>
          <a:solidFill>
            <a:sysClr val="window" lastClr="FFFFFF">
              <a:lumMod val="75000"/>
            </a:sysClr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权限管理</a:t>
            </a:r>
          </a:p>
        </p:txBody>
      </p:sp>
      <p:sp>
        <p:nvSpPr>
          <p:cNvPr id="27" name="圆角矩形 26"/>
          <p:cNvSpPr/>
          <p:nvPr/>
        </p:nvSpPr>
        <p:spPr>
          <a:xfrm>
            <a:off x="5096686" y="1747978"/>
            <a:ext cx="897277" cy="248920"/>
          </a:xfrm>
          <a:prstGeom prst="roundRect">
            <a:avLst/>
          </a:prstGeom>
          <a:solidFill>
            <a:sysClr val="window" lastClr="FFFFFF">
              <a:lumMod val="75000"/>
            </a:sysClr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锁</a:t>
            </a:r>
            <a:r>
              <a:rPr kumimoji="0" lang="zh-CN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管理</a:t>
            </a:r>
          </a:p>
        </p:txBody>
      </p:sp>
      <p:sp>
        <p:nvSpPr>
          <p:cNvPr id="28" name="矩形 27">
            <a:hlinkClick r:id="rId2" action="ppaction://hlinksldjump"/>
          </p:cNvPr>
          <p:cNvSpPr/>
          <p:nvPr/>
        </p:nvSpPr>
        <p:spPr>
          <a:xfrm>
            <a:off x="6231193" y="1400453"/>
            <a:ext cx="1620520" cy="675900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9525" cap="flat" cmpd="sng" algn="ctr">
            <a:noFill/>
            <a:prstDash val="solid"/>
            <a:miter lim="800000"/>
          </a:ln>
          <a:effectLst/>
        </p:spPr>
        <p:txBody>
          <a:bodyPr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图形化</a:t>
            </a:r>
            <a:r>
              <a:rPr kumimoji="0" lang="en-US" altLang="zh-CN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IDE</a:t>
            </a:r>
            <a:endParaRPr kumimoji="0" lang="zh-CN" altLang="en-US" sz="14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9" name="圆角矩形 28"/>
          <p:cNvSpPr/>
          <p:nvPr/>
        </p:nvSpPr>
        <p:spPr>
          <a:xfrm>
            <a:off x="6489003" y="1747978"/>
            <a:ext cx="1104900" cy="248920"/>
          </a:xfrm>
          <a:prstGeom prst="roundRect">
            <a:avLst/>
          </a:prstGeom>
          <a:solidFill>
            <a:sysClr val="window" lastClr="FFFFFF">
              <a:lumMod val="75000"/>
            </a:sysClr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流程</a:t>
            </a:r>
            <a:r>
              <a:rPr kumimoji="0" lang="zh-CN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编辑</a:t>
            </a:r>
          </a:p>
        </p:txBody>
      </p:sp>
      <p:sp>
        <p:nvSpPr>
          <p:cNvPr id="30" name="矩形 29">
            <a:hlinkClick r:id="rId2" action="ppaction://hlinksldjump"/>
          </p:cNvPr>
          <p:cNvSpPr/>
          <p:nvPr/>
        </p:nvSpPr>
        <p:spPr>
          <a:xfrm>
            <a:off x="6303201" y="2612610"/>
            <a:ext cx="4038475" cy="720079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 cap="flat" cmpd="sng" algn="ctr">
            <a:noFill/>
            <a:prstDash val="solid"/>
            <a:miter lim="800000"/>
          </a:ln>
          <a:effectLst/>
        </p:spPr>
        <p:txBody>
          <a:bodyPr rtlCol="0" anchor="t" anchorCtr="0"/>
          <a:lstStyle/>
          <a:p>
            <a:pPr marL="0" marR="0" lvl="0" indent="0" algn="ctr" defTabSz="91440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行业领域能力</a:t>
            </a:r>
          </a:p>
        </p:txBody>
      </p:sp>
      <p:sp>
        <p:nvSpPr>
          <p:cNvPr id="31" name="圆角矩形 30"/>
          <p:cNvSpPr/>
          <p:nvPr/>
        </p:nvSpPr>
        <p:spPr>
          <a:xfrm>
            <a:off x="6620886" y="2952473"/>
            <a:ext cx="906451" cy="248920"/>
          </a:xfrm>
          <a:prstGeom prst="roundRect">
            <a:avLst/>
          </a:prstGeom>
          <a:solidFill>
            <a:sysClr val="window" lastClr="FFFFFF">
              <a:lumMod val="75000"/>
            </a:sysClr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领域函数</a:t>
            </a:r>
          </a:p>
        </p:txBody>
      </p:sp>
      <p:sp>
        <p:nvSpPr>
          <p:cNvPr id="32" name="圆角矩形 31"/>
          <p:cNvSpPr/>
          <p:nvPr/>
        </p:nvSpPr>
        <p:spPr>
          <a:xfrm>
            <a:off x="9237493" y="2952473"/>
            <a:ext cx="947902" cy="248920"/>
          </a:xfrm>
          <a:prstGeom prst="roundRect">
            <a:avLst/>
          </a:prstGeom>
          <a:solidFill>
            <a:sysClr val="window" lastClr="FFFFFF">
              <a:lumMod val="75000"/>
            </a:sysClr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领域语言</a:t>
            </a:r>
          </a:p>
        </p:txBody>
      </p:sp>
      <p:sp>
        <p:nvSpPr>
          <p:cNvPr id="38" name="圆角矩形 37"/>
          <p:cNvSpPr/>
          <p:nvPr/>
        </p:nvSpPr>
        <p:spPr>
          <a:xfrm>
            <a:off x="2342760" y="5473077"/>
            <a:ext cx="1442085" cy="248920"/>
          </a:xfrm>
          <a:prstGeom prst="roundRect">
            <a:avLst/>
          </a:prstGeom>
          <a:solidFill>
            <a:sysClr val="window" lastClr="FFFFFF">
              <a:lumMod val="75000"/>
            </a:sysClr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kern="0" noProof="0" dirty="0" smtClean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数值</a:t>
            </a:r>
            <a:r>
              <a:rPr lang="zh-CN" altLang="en-US" sz="1200" kern="0" dirty="0" smtClean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计算</a:t>
            </a:r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9" name="圆角矩形 38"/>
          <p:cNvSpPr/>
          <p:nvPr/>
        </p:nvSpPr>
        <p:spPr>
          <a:xfrm>
            <a:off x="4279853" y="5473077"/>
            <a:ext cx="1442085" cy="248920"/>
          </a:xfrm>
          <a:prstGeom prst="roundRect">
            <a:avLst/>
          </a:prstGeom>
          <a:solidFill>
            <a:sysClr val="window" lastClr="FFFFFF">
              <a:lumMod val="75000"/>
            </a:sysClr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数据存取</a:t>
            </a:r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6303201" y="5174235"/>
            <a:ext cx="4038475" cy="1001349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 cap="flat" cmpd="sng" algn="ctr">
            <a:noFill/>
            <a:prstDash val="solid"/>
            <a:miter lim="800000"/>
          </a:ln>
          <a:effectLst/>
        </p:spPr>
        <p:txBody>
          <a:bodyPr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400" b="1" kern="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应用</a:t>
            </a:r>
            <a:r>
              <a:rPr kumimoji="0" lang="zh-CN" alt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函数</a:t>
            </a:r>
          </a:p>
        </p:txBody>
      </p:sp>
      <p:sp>
        <p:nvSpPr>
          <p:cNvPr id="41" name="圆角矩形 40"/>
          <p:cNvSpPr/>
          <p:nvPr/>
        </p:nvSpPr>
        <p:spPr>
          <a:xfrm>
            <a:off x="8496426" y="5473077"/>
            <a:ext cx="1442085" cy="248920"/>
          </a:xfrm>
          <a:prstGeom prst="roundRect">
            <a:avLst/>
          </a:prstGeom>
          <a:solidFill>
            <a:sysClr val="window" lastClr="FFFFFF">
              <a:lumMod val="75000"/>
            </a:sysClr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固件维护</a:t>
            </a:r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2" name="圆角矩形 41"/>
          <p:cNvSpPr/>
          <p:nvPr/>
        </p:nvSpPr>
        <p:spPr>
          <a:xfrm>
            <a:off x="2342760" y="5804950"/>
            <a:ext cx="1442085" cy="248920"/>
          </a:xfrm>
          <a:prstGeom prst="roundRect">
            <a:avLst/>
          </a:prstGeom>
          <a:solidFill>
            <a:sysClr val="window" lastClr="FFFFFF">
              <a:lumMod val="75000"/>
            </a:sysClr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kern="0" dirty="0" smtClean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数据转换</a:t>
            </a:r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3" name="圆角矩形 42"/>
          <p:cNvSpPr/>
          <p:nvPr/>
        </p:nvSpPr>
        <p:spPr>
          <a:xfrm>
            <a:off x="4288922" y="5804950"/>
            <a:ext cx="1442085" cy="248920"/>
          </a:xfrm>
          <a:prstGeom prst="roundRect">
            <a:avLst/>
          </a:prstGeom>
          <a:solidFill>
            <a:sysClr val="window" lastClr="FFFFFF">
              <a:lumMod val="75000"/>
            </a:sysClr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kern="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消息</a:t>
            </a:r>
            <a:r>
              <a:rPr lang="zh-CN" altLang="en-US" sz="1200" kern="0" dirty="0" smtClean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通知</a:t>
            </a:r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4" name="圆角矩形 43"/>
          <p:cNvSpPr/>
          <p:nvPr/>
        </p:nvSpPr>
        <p:spPr>
          <a:xfrm>
            <a:off x="6675177" y="5479273"/>
            <a:ext cx="1442085" cy="248920"/>
          </a:xfrm>
          <a:prstGeom prst="roundRect">
            <a:avLst/>
          </a:prstGeom>
          <a:solidFill>
            <a:sysClr val="window" lastClr="FFFFFF">
              <a:lumMod val="75000"/>
            </a:sysClr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kern="0" dirty="0" smtClean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设备管理</a:t>
            </a:r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5" name="圆角矩形 44"/>
          <p:cNvSpPr/>
          <p:nvPr/>
        </p:nvSpPr>
        <p:spPr>
          <a:xfrm>
            <a:off x="6675177" y="5818745"/>
            <a:ext cx="1442085" cy="248920"/>
          </a:xfrm>
          <a:prstGeom prst="roundRect">
            <a:avLst/>
          </a:prstGeom>
          <a:solidFill>
            <a:sysClr val="window" lastClr="FFFFFF">
              <a:lumMod val="75000"/>
            </a:sysClr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kern="0" dirty="0" smtClean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状态查询</a:t>
            </a:r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6" name="圆角矩形 45"/>
          <p:cNvSpPr/>
          <p:nvPr/>
        </p:nvSpPr>
        <p:spPr>
          <a:xfrm>
            <a:off x="8501385" y="5824878"/>
            <a:ext cx="1442085" cy="248920"/>
          </a:xfrm>
          <a:prstGeom prst="roundRect">
            <a:avLst/>
          </a:prstGeom>
          <a:solidFill>
            <a:sysClr val="window" lastClr="FFFFFF">
              <a:lumMod val="75000"/>
            </a:sysClr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信息更新</a:t>
            </a:r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7" name="圆角矩形 46"/>
          <p:cNvSpPr/>
          <p:nvPr/>
        </p:nvSpPr>
        <p:spPr>
          <a:xfrm>
            <a:off x="7927543" y="2952473"/>
            <a:ext cx="1039954" cy="248920"/>
          </a:xfrm>
          <a:prstGeom prst="roundRect">
            <a:avLst/>
          </a:prstGeom>
          <a:solidFill>
            <a:sysClr val="window" lastClr="FFFFFF">
              <a:lumMod val="75000"/>
            </a:sysClr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领域数据表</a:t>
            </a:r>
          </a:p>
        </p:txBody>
      </p:sp>
      <p:sp>
        <p:nvSpPr>
          <p:cNvPr id="48" name="圆角矩形 47"/>
          <p:cNvSpPr/>
          <p:nvPr/>
        </p:nvSpPr>
        <p:spPr>
          <a:xfrm>
            <a:off x="2342761" y="2952473"/>
            <a:ext cx="906451" cy="248920"/>
          </a:xfrm>
          <a:prstGeom prst="roundRect">
            <a:avLst/>
          </a:prstGeom>
          <a:solidFill>
            <a:sysClr val="window" lastClr="FFFFFF">
              <a:lumMod val="75000"/>
            </a:sysClr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领域函数</a:t>
            </a:r>
          </a:p>
        </p:txBody>
      </p:sp>
      <p:sp>
        <p:nvSpPr>
          <p:cNvPr id="49" name="圆角矩形 48"/>
          <p:cNvSpPr/>
          <p:nvPr/>
        </p:nvSpPr>
        <p:spPr>
          <a:xfrm>
            <a:off x="4959368" y="2952473"/>
            <a:ext cx="947902" cy="248920"/>
          </a:xfrm>
          <a:prstGeom prst="roundRect">
            <a:avLst/>
          </a:prstGeom>
          <a:solidFill>
            <a:sysClr val="window" lastClr="FFFFFF">
              <a:lumMod val="75000"/>
            </a:sysClr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领域语言</a:t>
            </a:r>
          </a:p>
        </p:txBody>
      </p:sp>
      <p:sp>
        <p:nvSpPr>
          <p:cNvPr id="50" name="圆角矩形 49"/>
          <p:cNvSpPr/>
          <p:nvPr/>
        </p:nvSpPr>
        <p:spPr>
          <a:xfrm>
            <a:off x="3649418" y="2952473"/>
            <a:ext cx="1039954" cy="248920"/>
          </a:xfrm>
          <a:prstGeom prst="roundRect">
            <a:avLst/>
          </a:prstGeom>
          <a:solidFill>
            <a:sysClr val="window" lastClr="FFFFFF">
              <a:lumMod val="75000"/>
            </a:sysClr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领域数据表</a:t>
            </a:r>
          </a:p>
        </p:txBody>
      </p:sp>
    </p:spTree>
    <p:extLst>
      <p:ext uri="{BB962C8B-B14F-4D97-AF65-F5344CB8AC3E}">
        <p14:creationId xmlns:p14="http://schemas.microsoft.com/office/powerpoint/2010/main" val="1932225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A6037-1EEA-4892-99E6-C23EFC235DFA}" type="slidenum">
              <a:rPr lang="zh-CN" altLang="en-US" smtClean="0"/>
              <a:pPr/>
              <a:t>7</a:t>
            </a:fld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400" dirty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1.4</a:t>
            </a:r>
            <a:r>
              <a:rPr lang="zh-CN" altLang="en-US" sz="2400" dirty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优势与</a:t>
            </a:r>
            <a:r>
              <a:rPr lang="zh-CN" altLang="en-US" sz="2400" dirty="0" smtClean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特点</a:t>
            </a:r>
            <a:endParaRPr lang="zh-CN" altLang="en-US" sz="2400" dirty="0">
              <a:solidFill>
                <a:schemeClr val="tx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1267849" y="1966179"/>
            <a:ext cx="2262724" cy="3468568"/>
            <a:chOff x="1267249" y="1966179"/>
            <a:chExt cx="2262724" cy="3468568"/>
          </a:xfrm>
        </p:grpSpPr>
        <p:sp>
          <p:nvSpPr>
            <p:cNvPr id="5" name="îŝḷîḓé-Rectangle: Rounded Corners 60"/>
            <p:cNvSpPr/>
            <p:nvPr/>
          </p:nvSpPr>
          <p:spPr>
            <a:xfrm>
              <a:off x="1301441" y="1966179"/>
              <a:ext cx="2194340" cy="3468568"/>
            </a:xfrm>
            <a:prstGeom prst="roundRect">
              <a:avLst>
                <a:gd name="adj" fmla="val 9809"/>
              </a:avLst>
            </a:prstGeom>
            <a:solidFill>
              <a:schemeClr val="bg1">
                <a:lumMod val="95000"/>
                <a:alpha val="7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" name="îŝḷîḓé-Rectangle: Rounded Corners 63"/>
            <p:cNvSpPr/>
            <p:nvPr/>
          </p:nvSpPr>
          <p:spPr>
            <a:xfrm>
              <a:off x="1607821" y="4734878"/>
              <a:ext cx="1581580" cy="304800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îŝḷîḓé-Freeform: Shape 145"/>
            <p:cNvSpPr/>
            <p:nvPr/>
          </p:nvSpPr>
          <p:spPr bwMode="auto">
            <a:xfrm>
              <a:off x="2134879" y="2561389"/>
              <a:ext cx="527464" cy="527464"/>
            </a:xfrm>
            <a:custGeom>
              <a:avLst/>
              <a:gdLst>
                <a:gd name="T0" fmla="*/ 74 w 236"/>
                <a:gd name="T1" fmla="*/ 160 h 236"/>
                <a:gd name="T2" fmla="*/ 93 w 236"/>
                <a:gd name="T3" fmla="*/ 160 h 236"/>
                <a:gd name="T4" fmla="*/ 93 w 236"/>
                <a:gd name="T5" fmla="*/ 103 h 236"/>
                <a:gd name="T6" fmla="*/ 74 w 236"/>
                <a:gd name="T7" fmla="*/ 103 h 236"/>
                <a:gd name="T8" fmla="*/ 74 w 236"/>
                <a:gd name="T9" fmla="*/ 160 h 236"/>
                <a:gd name="T10" fmla="*/ 140 w 236"/>
                <a:gd name="T11" fmla="*/ 102 h 236"/>
                <a:gd name="T12" fmla="*/ 122 w 236"/>
                <a:gd name="T13" fmla="*/ 111 h 236"/>
                <a:gd name="T14" fmla="*/ 122 w 236"/>
                <a:gd name="T15" fmla="*/ 103 h 236"/>
                <a:gd name="T16" fmla="*/ 103 w 236"/>
                <a:gd name="T17" fmla="*/ 103 h 236"/>
                <a:gd name="T18" fmla="*/ 103 w 236"/>
                <a:gd name="T19" fmla="*/ 160 h 236"/>
                <a:gd name="T20" fmla="*/ 122 w 236"/>
                <a:gd name="T21" fmla="*/ 160 h 236"/>
                <a:gd name="T22" fmla="*/ 122 w 236"/>
                <a:gd name="T23" fmla="*/ 128 h 236"/>
                <a:gd name="T24" fmla="*/ 123 w 236"/>
                <a:gd name="T25" fmla="*/ 124 h 236"/>
                <a:gd name="T26" fmla="*/ 133 w 236"/>
                <a:gd name="T27" fmla="*/ 117 h 236"/>
                <a:gd name="T28" fmla="*/ 142 w 236"/>
                <a:gd name="T29" fmla="*/ 130 h 236"/>
                <a:gd name="T30" fmla="*/ 142 w 236"/>
                <a:gd name="T31" fmla="*/ 160 h 236"/>
                <a:gd name="T32" fmla="*/ 161 w 236"/>
                <a:gd name="T33" fmla="*/ 160 h 236"/>
                <a:gd name="T34" fmla="*/ 161 w 236"/>
                <a:gd name="T35" fmla="*/ 160 h 236"/>
                <a:gd name="T36" fmla="*/ 161 w 236"/>
                <a:gd name="T37" fmla="*/ 127 h 236"/>
                <a:gd name="T38" fmla="*/ 140 w 236"/>
                <a:gd name="T39" fmla="*/ 102 h 236"/>
                <a:gd name="T40" fmla="*/ 122 w 236"/>
                <a:gd name="T41" fmla="*/ 111 h 236"/>
                <a:gd name="T42" fmla="*/ 122 w 236"/>
                <a:gd name="T43" fmla="*/ 111 h 236"/>
                <a:gd name="T44" fmla="*/ 122 w 236"/>
                <a:gd name="T45" fmla="*/ 111 h 236"/>
                <a:gd name="T46" fmla="*/ 83 w 236"/>
                <a:gd name="T47" fmla="*/ 75 h 236"/>
                <a:gd name="T48" fmla="*/ 73 w 236"/>
                <a:gd name="T49" fmla="*/ 85 h 236"/>
                <a:gd name="T50" fmla="*/ 83 w 236"/>
                <a:gd name="T51" fmla="*/ 95 h 236"/>
                <a:gd name="T52" fmla="*/ 83 w 236"/>
                <a:gd name="T53" fmla="*/ 95 h 236"/>
                <a:gd name="T54" fmla="*/ 94 w 236"/>
                <a:gd name="T55" fmla="*/ 85 h 236"/>
                <a:gd name="T56" fmla="*/ 83 w 236"/>
                <a:gd name="T57" fmla="*/ 75 h 236"/>
                <a:gd name="T58" fmla="*/ 118 w 236"/>
                <a:gd name="T59" fmla="*/ 0 h 236"/>
                <a:gd name="T60" fmla="*/ 0 w 236"/>
                <a:gd name="T61" fmla="*/ 118 h 236"/>
                <a:gd name="T62" fmla="*/ 118 w 236"/>
                <a:gd name="T63" fmla="*/ 236 h 236"/>
                <a:gd name="T64" fmla="*/ 236 w 236"/>
                <a:gd name="T65" fmla="*/ 118 h 236"/>
                <a:gd name="T66" fmla="*/ 118 w 236"/>
                <a:gd name="T67" fmla="*/ 0 h 236"/>
                <a:gd name="T68" fmla="*/ 181 w 236"/>
                <a:gd name="T69" fmla="*/ 172 h 236"/>
                <a:gd name="T70" fmla="*/ 171 w 236"/>
                <a:gd name="T71" fmla="*/ 181 h 236"/>
                <a:gd name="T72" fmla="*/ 64 w 236"/>
                <a:gd name="T73" fmla="*/ 181 h 236"/>
                <a:gd name="T74" fmla="*/ 55 w 236"/>
                <a:gd name="T75" fmla="*/ 172 h 236"/>
                <a:gd name="T76" fmla="*/ 55 w 236"/>
                <a:gd name="T77" fmla="*/ 63 h 236"/>
                <a:gd name="T78" fmla="*/ 64 w 236"/>
                <a:gd name="T79" fmla="*/ 54 h 236"/>
                <a:gd name="T80" fmla="*/ 171 w 236"/>
                <a:gd name="T81" fmla="*/ 54 h 236"/>
                <a:gd name="T82" fmla="*/ 181 w 236"/>
                <a:gd name="T83" fmla="*/ 63 h 236"/>
                <a:gd name="T84" fmla="*/ 181 w 236"/>
                <a:gd name="T85" fmla="*/ 172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36" h="236">
                  <a:moveTo>
                    <a:pt x="74" y="160"/>
                  </a:moveTo>
                  <a:cubicBezTo>
                    <a:pt x="93" y="160"/>
                    <a:pt x="93" y="160"/>
                    <a:pt x="93" y="160"/>
                  </a:cubicBezTo>
                  <a:cubicBezTo>
                    <a:pt x="93" y="103"/>
                    <a:pt x="93" y="103"/>
                    <a:pt x="93" y="103"/>
                  </a:cubicBezTo>
                  <a:cubicBezTo>
                    <a:pt x="74" y="103"/>
                    <a:pt x="74" y="103"/>
                    <a:pt x="74" y="103"/>
                  </a:cubicBezTo>
                  <a:lnTo>
                    <a:pt x="74" y="160"/>
                  </a:lnTo>
                  <a:close/>
                  <a:moveTo>
                    <a:pt x="140" y="102"/>
                  </a:moveTo>
                  <a:cubicBezTo>
                    <a:pt x="129" y="102"/>
                    <a:pt x="125" y="107"/>
                    <a:pt x="122" y="111"/>
                  </a:cubicBezTo>
                  <a:cubicBezTo>
                    <a:pt x="122" y="103"/>
                    <a:pt x="122" y="103"/>
                    <a:pt x="122" y="103"/>
                  </a:cubicBezTo>
                  <a:cubicBezTo>
                    <a:pt x="103" y="103"/>
                    <a:pt x="103" y="103"/>
                    <a:pt x="103" y="103"/>
                  </a:cubicBezTo>
                  <a:cubicBezTo>
                    <a:pt x="104" y="108"/>
                    <a:pt x="103" y="160"/>
                    <a:pt x="103" y="160"/>
                  </a:cubicBezTo>
                  <a:cubicBezTo>
                    <a:pt x="122" y="160"/>
                    <a:pt x="122" y="160"/>
                    <a:pt x="122" y="160"/>
                  </a:cubicBezTo>
                  <a:cubicBezTo>
                    <a:pt x="122" y="128"/>
                    <a:pt x="122" y="128"/>
                    <a:pt x="122" y="128"/>
                  </a:cubicBezTo>
                  <a:cubicBezTo>
                    <a:pt x="122" y="127"/>
                    <a:pt x="123" y="125"/>
                    <a:pt x="123" y="124"/>
                  </a:cubicBezTo>
                  <a:cubicBezTo>
                    <a:pt x="124" y="120"/>
                    <a:pt x="128" y="117"/>
                    <a:pt x="133" y="117"/>
                  </a:cubicBezTo>
                  <a:cubicBezTo>
                    <a:pt x="140" y="117"/>
                    <a:pt x="142" y="122"/>
                    <a:pt x="142" y="130"/>
                  </a:cubicBezTo>
                  <a:cubicBezTo>
                    <a:pt x="142" y="160"/>
                    <a:pt x="142" y="160"/>
                    <a:pt x="142" y="160"/>
                  </a:cubicBezTo>
                  <a:cubicBezTo>
                    <a:pt x="161" y="160"/>
                    <a:pt x="161" y="160"/>
                    <a:pt x="161" y="160"/>
                  </a:cubicBezTo>
                  <a:cubicBezTo>
                    <a:pt x="161" y="160"/>
                    <a:pt x="161" y="160"/>
                    <a:pt x="161" y="160"/>
                  </a:cubicBezTo>
                  <a:cubicBezTo>
                    <a:pt x="161" y="127"/>
                    <a:pt x="161" y="127"/>
                    <a:pt x="161" y="127"/>
                  </a:cubicBezTo>
                  <a:cubicBezTo>
                    <a:pt x="161" y="110"/>
                    <a:pt x="152" y="102"/>
                    <a:pt x="140" y="102"/>
                  </a:cubicBezTo>
                  <a:close/>
                  <a:moveTo>
                    <a:pt x="122" y="111"/>
                  </a:moveTo>
                  <a:cubicBezTo>
                    <a:pt x="122" y="111"/>
                    <a:pt x="122" y="111"/>
                    <a:pt x="122" y="111"/>
                  </a:cubicBezTo>
                  <a:cubicBezTo>
                    <a:pt x="122" y="111"/>
                    <a:pt x="122" y="111"/>
                    <a:pt x="122" y="111"/>
                  </a:cubicBezTo>
                  <a:close/>
                  <a:moveTo>
                    <a:pt x="83" y="75"/>
                  </a:moveTo>
                  <a:cubicBezTo>
                    <a:pt x="77" y="75"/>
                    <a:pt x="73" y="80"/>
                    <a:pt x="73" y="85"/>
                  </a:cubicBezTo>
                  <a:cubicBezTo>
                    <a:pt x="73" y="91"/>
                    <a:pt x="77" y="95"/>
                    <a:pt x="83" y="95"/>
                  </a:cubicBezTo>
                  <a:cubicBezTo>
                    <a:pt x="83" y="95"/>
                    <a:pt x="83" y="95"/>
                    <a:pt x="83" y="95"/>
                  </a:cubicBezTo>
                  <a:cubicBezTo>
                    <a:pt x="90" y="95"/>
                    <a:pt x="94" y="91"/>
                    <a:pt x="94" y="85"/>
                  </a:cubicBezTo>
                  <a:cubicBezTo>
                    <a:pt x="94" y="80"/>
                    <a:pt x="90" y="75"/>
                    <a:pt x="83" y="75"/>
                  </a:cubicBezTo>
                  <a:close/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81" y="172"/>
                  </a:moveTo>
                  <a:cubicBezTo>
                    <a:pt x="181" y="177"/>
                    <a:pt x="176" y="181"/>
                    <a:pt x="171" y="181"/>
                  </a:cubicBezTo>
                  <a:cubicBezTo>
                    <a:pt x="64" y="181"/>
                    <a:pt x="64" y="181"/>
                    <a:pt x="64" y="181"/>
                  </a:cubicBezTo>
                  <a:cubicBezTo>
                    <a:pt x="59" y="181"/>
                    <a:pt x="55" y="177"/>
                    <a:pt x="55" y="172"/>
                  </a:cubicBezTo>
                  <a:cubicBezTo>
                    <a:pt x="55" y="63"/>
                    <a:pt x="55" y="63"/>
                    <a:pt x="55" y="63"/>
                  </a:cubicBezTo>
                  <a:cubicBezTo>
                    <a:pt x="55" y="58"/>
                    <a:pt x="59" y="54"/>
                    <a:pt x="64" y="54"/>
                  </a:cubicBezTo>
                  <a:cubicBezTo>
                    <a:pt x="171" y="54"/>
                    <a:pt x="171" y="54"/>
                    <a:pt x="171" y="54"/>
                  </a:cubicBezTo>
                  <a:cubicBezTo>
                    <a:pt x="176" y="54"/>
                    <a:pt x="181" y="58"/>
                    <a:pt x="181" y="63"/>
                  </a:cubicBezTo>
                  <a:cubicBezTo>
                    <a:pt x="181" y="172"/>
                    <a:pt x="181" y="172"/>
                    <a:pt x="181" y="172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1607820" y="4732527"/>
              <a:ext cx="1581582" cy="29514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口语化编辑</a:t>
              </a:r>
              <a:endPara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9" name="组合 8"/>
            <p:cNvGrpSpPr/>
            <p:nvPr/>
          </p:nvGrpSpPr>
          <p:grpSpPr>
            <a:xfrm>
              <a:off x="1267249" y="3287991"/>
              <a:ext cx="2262724" cy="1099321"/>
              <a:chOff x="1211801" y="4738725"/>
              <a:chExt cx="1915589" cy="1099321"/>
            </a:xfrm>
          </p:grpSpPr>
          <p:sp>
            <p:nvSpPr>
              <p:cNvPr id="10" name="标题 9"/>
              <p:cNvSpPr txBox="1"/>
              <p:nvPr/>
            </p:nvSpPr>
            <p:spPr>
              <a:xfrm>
                <a:off x="1787438" y="4738725"/>
                <a:ext cx="764307" cy="2862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lang="zh-CN" altLang="en-US" sz="2400" kern="1200">
                    <a:solidFill>
                      <a:schemeClr val="accent6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</a:lstStyle>
              <a:p>
                <a:r>
                  <a:rPr lang="zh-CN" altLang="en-US" sz="1400" dirty="0" smtClean="0">
                    <a:solidFill>
                      <a:srgbClr val="40405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通俗易懂</a:t>
                </a:r>
                <a:endParaRPr lang="zh-CN" altLang="en-US" sz="1400" dirty="0">
                  <a:solidFill>
                    <a:srgbClr val="40405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" name="矩形 10"/>
              <p:cNvSpPr/>
              <p:nvPr/>
            </p:nvSpPr>
            <p:spPr>
              <a:xfrm>
                <a:off x="1211801" y="5053216"/>
                <a:ext cx="1915589" cy="7848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ts val="1800"/>
                  </a:lnSpc>
                </a:pPr>
                <a:r>
                  <a:rPr lang="zh-CN" altLang="en-US" sz="1050" dirty="0" smtClean="0">
                    <a:solidFill>
                      <a:schemeClr val="tx2">
                        <a:lumMod val="95000"/>
                        <a:lumOff val="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支持中文编辑，语法易懂，厨师、全职太太、运营专员等非技术人员轻松理解。</a:t>
                </a:r>
                <a:endParaRPr lang="zh-CN" altLang="en-US" sz="1050" dirty="0">
                  <a:solidFill>
                    <a:schemeClr val="tx2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12" name="组合 11"/>
          <p:cNvGrpSpPr/>
          <p:nvPr/>
        </p:nvGrpSpPr>
        <p:grpSpPr>
          <a:xfrm>
            <a:off x="3729247" y="1966179"/>
            <a:ext cx="2262724" cy="3468568"/>
            <a:chOff x="3728647" y="1966179"/>
            <a:chExt cx="2262724" cy="3468568"/>
          </a:xfrm>
        </p:grpSpPr>
        <p:sp>
          <p:nvSpPr>
            <p:cNvPr id="13" name="is1ide-Rectangle: Rounded Corners 104"/>
            <p:cNvSpPr/>
            <p:nvPr/>
          </p:nvSpPr>
          <p:spPr>
            <a:xfrm>
              <a:off x="3766367" y="1966179"/>
              <a:ext cx="2194340" cy="3468568"/>
            </a:xfrm>
            <a:prstGeom prst="roundRect">
              <a:avLst>
                <a:gd name="adj" fmla="val 7494"/>
              </a:avLst>
            </a:prstGeom>
            <a:solidFill>
              <a:srgbClr val="D7141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is1ide-Rectangle: Rounded Corners 107"/>
            <p:cNvSpPr/>
            <p:nvPr/>
          </p:nvSpPr>
          <p:spPr>
            <a:xfrm>
              <a:off x="4072747" y="4734878"/>
              <a:ext cx="1581580" cy="3048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is1ide-Freeform: Shape 160"/>
            <p:cNvSpPr/>
            <p:nvPr/>
          </p:nvSpPr>
          <p:spPr bwMode="auto">
            <a:xfrm>
              <a:off x="4591262" y="2556374"/>
              <a:ext cx="537495" cy="537495"/>
            </a:xfrm>
            <a:custGeom>
              <a:avLst/>
              <a:gdLst>
                <a:gd name="T0" fmla="*/ 182 w 236"/>
                <a:gd name="T1" fmla="*/ 109 h 236"/>
                <a:gd name="T2" fmla="*/ 157 w 236"/>
                <a:gd name="T3" fmla="*/ 103 h 236"/>
                <a:gd name="T4" fmla="*/ 134 w 236"/>
                <a:gd name="T5" fmla="*/ 102 h 236"/>
                <a:gd name="T6" fmla="*/ 120 w 236"/>
                <a:gd name="T7" fmla="*/ 114 h 236"/>
                <a:gd name="T8" fmla="*/ 118 w 236"/>
                <a:gd name="T9" fmla="*/ 129 h 236"/>
                <a:gd name="T10" fmla="*/ 122 w 236"/>
                <a:gd name="T11" fmla="*/ 141 h 236"/>
                <a:gd name="T12" fmla="*/ 135 w 236"/>
                <a:gd name="T13" fmla="*/ 156 h 236"/>
                <a:gd name="T14" fmla="*/ 139 w 236"/>
                <a:gd name="T15" fmla="*/ 185 h 236"/>
                <a:gd name="T16" fmla="*/ 152 w 236"/>
                <a:gd name="T17" fmla="*/ 198 h 236"/>
                <a:gd name="T18" fmla="*/ 169 w 236"/>
                <a:gd name="T19" fmla="*/ 180 h 236"/>
                <a:gd name="T20" fmla="*/ 187 w 236"/>
                <a:gd name="T21" fmla="*/ 150 h 236"/>
                <a:gd name="T22" fmla="*/ 200 w 236"/>
                <a:gd name="T23" fmla="*/ 122 h 236"/>
                <a:gd name="T24" fmla="*/ 182 w 236"/>
                <a:gd name="T25" fmla="*/ 109 h 236"/>
                <a:gd name="T26" fmla="*/ 118 w 236"/>
                <a:gd name="T27" fmla="*/ 0 h 236"/>
                <a:gd name="T28" fmla="*/ 0 w 236"/>
                <a:gd name="T29" fmla="*/ 118 h 236"/>
                <a:gd name="T30" fmla="*/ 118 w 236"/>
                <a:gd name="T31" fmla="*/ 236 h 236"/>
                <a:gd name="T32" fmla="*/ 236 w 236"/>
                <a:gd name="T33" fmla="*/ 118 h 236"/>
                <a:gd name="T34" fmla="*/ 118 w 236"/>
                <a:gd name="T35" fmla="*/ 0 h 236"/>
                <a:gd name="T36" fmla="*/ 126 w 236"/>
                <a:gd name="T37" fmla="*/ 212 h 236"/>
                <a:gd name="T38" fmla="*/ 128 w 236"/>
                <a:gd name="T39" fmla="*/ 208 h 236"/>
                <a:gd name="T40" fmla="*/ 125 w 236"/>
                <a:gd name="T41" fmla="*/ 186 h 236"/>
                <a:gd name="T42" fmla="*/ 105 w 236"/>
                <a:gd name="T43" fmla="*/ 186 h 236"/>
                <a:gd name="T44" fmla="*/ 98 w 236"/>
                <a:gd name="T45" fmla="*/ 207 h 236"/>
                <a:gd name="T46" fmla="*/ 102 w 236"/>
                <a:gd name="T47" fmla="*/ 211 h 236"/>
                <a:gd name="T48" fmla="*/ 34 w 236"/>
                <a:gd name="T49" fmla="*/ 161 h 236"/>
                <a:gd name="T50" fmla="*/ 44 w 236"/>
                <a:gd name="T51" fmla="*/ 157 h 236"/>
                <a:gd name="T52" fmla="*/ 44 w 236"/>
                <a:gd name="T53" fmla="*/ 157 h 236"/>
                <a:gd name="T54" fmla="*/ 81 w 236"/>
                <a:gd name="T55" fmla="*/ 142 h 236"/>
                <a:gd name="T56" fmla="*/ 81 w 236"/>
                <a:gd name="T57" fmla="*/ 118 h 236"/>
                <a:gd name="T58" fmla="*/ 55 w 236"/>
                <a:gd name="T59" fmla="*/ 94 h 236"/>
                <a:gd name="T60" fmla="*/ 28 w 236"/>
                <a:gd name="T61" fmla="*/ 90 h 236"/>
                <a:gd name="T62" fmla="*/ 84 w 236"/>
                <a:gd name="T63" fmla="*/ 30 h 236"/>
                <a:gd name="T64" fmla="*/ 84 w 236"/>
                <a:gd name="T65" fmla="*/ 31 h 236"/>
                <a:gd name="T66" fmla="*/ 102 w 236"/>
                <a:gd name="T67" fmla="*/ 56 h 236"/>
                <a:gd name="T68" fmla="*/ 120 w 236"/>
                <a:gd name="T69" fmla="*/ 79 h 236"/>
                <a:gd name="T70" fmla="*/ 131 w 236"/>
                <a:gd name="T71" fmla="*/ 97 h 236"/>
                <a:gd name="T72" fmla="*/ 146 w 236"/>
                <a:gd name="T73" fmla="*/ 88 h 236"/>
                <a:gd name="T74" fmla="*/ 177 w 236"/>
                <a:gd name="T75" fmla="*/ 66 h 236"/>
                <a:gd name="T76" fmla="*/ 190 w 236"/>
                <a:gd name="T77" fmla="*/ 57 h 236"/>
                <a:gd name="T78" fmla="*/ 212 w 236"/>
                <a:gd name="T79" fmla="*/ 118 h 236"/>
                <a:gd name="T80" fmla="*/ 126 w 236"/>
                <a:gd name="T81" fmla="*/ 212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36" h="236">
                  <a:moveTo>
                    <a:pt x="182" y="109"/>
                  </a:moveTo>
                  <a:cubicBezTo>
                    <a:pt x="172" y="107"/>
                    <a:pt x="161" y="105"/>
                    <a:pt x="157" y="103"/>
                  </a:cubicBezTo>
                  <a:cubicBezTo>
                    <a:pt x="153" y="102"/>
                    <a:pt x="143" y="101"/>
                    <a:pt x="134" y="102"/>
                  </a:cubicBezTo>
                  <a:cubicBezTo>
                    <a:pt x="125" y="103"/>
                    <a:pt x="119" y="109"/>
                    <a:pt x="120" y="114"/>
                  </a:cubicBezTo>
                  <a:cubicBezTo>
                    <a:pt x="121" y="119"/>
                    <a:pt x="120" y="126"/>
                    <a:pt x="118" y="129"/>
                  </a:cubicBezTo>
                  <a:cubicBezTo>
                    <a:pt x="117" y="132"/>
                    <a:pt x="118" y="138"/>
                    <a:pt x="122" y="141"/>
                  </a:cubicBezTo>
                  <a:cubicBezTo>
                    <a:pt x="127" y="144"/>
                    <a:pt x="132" y="151"/>
                    <a:pt x="135" y="156"/>
                  </a:cubicBezTo>
                  <a:cubicBezTo>
                    <a:pt x="138" y="162"/>
                    <a:pt x="140" y="175"/>
                    <a:pt x="139" y="185"/>
                  </a:cubicBezTo>
                  <a:cubicBezTo>
                    <a:pt x="139" y="195"/>
                    <a:pt x="145" y="201"/>
                    <a:pt x="152" y="198"/>
                  </a:cubicBezTo>
                  <a:cubicBezTo>
                    <a:pt x="160" y="195"/>
                    <a:pt x="167" y="187"/>
                    <a:pt x="169" y="180"/>
                  </a:cubicBezTo>
                  <a:cubicBezTo>
                    <a:pt x="171" y="174"/>
                    <a:pt x="179" y="160"/>
                    <a:pt x="187" y="150"/>
                  </a:cubicBezTo>
                  <a:cubicBezTo>
                    <a:pt x="195" y="140"/>
                    <a:pt x="201" y="127"/>
                    <a:pt x="200" y="122"/>
                  </a:cubicBezTo>
                  <a:cubicBezTo>
                    <a:pt x="200" y="116"/>
                    <a:pt x="191" y="111"/>
                    <a:pt x="182" y="109"/>
                  </a:cubicBezTo>
                  <a:close/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26" y="212"/>
                  </a:moveTo>
                  <a:cubicBezTo>
                    <a:pt x="127" y="211"/>
                    <a:pt x="128" y="209"/>
                    <a:pt x="128" y="208"/>
                  </a:cubicBezTo>
                  <a:cubicBezTo>
                    <a:pt x="130" y="201"/>
                    <a:pt x="128" y="191"/>
                    <a:pt x="125" y="186"/>
                  </a:cubicBezTo>
                  <a:cubicBezTo>
                    <a:pt x="121" y="181"/>
                    <a:pt x="112" y="181"/>
                    <a:pt x="105" y="186"/>
                  </a:cubicBezTo>
                  <a:cubicBezTo>
                    <a:pt x="97" y="191"/>
                    <a:pt x="94" y="200"/>
                    <a:pt x="98" y="207"/>
                  </a:cubicBezTo>
                  <a:cubicBezTo>
                    <a:pt x="99" y="208"/>
                    <a:pt x="100" y="210"/>
                    <a:pt x="102" y="211"/>
                  </a:cubicBezTo>
                  <a:cubicBezTo>
                    <a:pt x="72" y="206"/>
                    <a:pt x="47" y="187"/>
                    <a:pt x="34" y="161"/>
                  </a:cubicBezTo>
                  <a:cubicBezTo>
                    <a:pt x="37" y="161"/>
                    <a:pt x="40" y="159"/>
                    <a:pt x="44" y="157"/>
                  </a:cubicBezTo>
                  <a:cubicBezTo>
                    <a:pt x="44" y="157"/>
                    <a:pt x="44" y="157"/>
                    <a:pt x="44" y="157"/>
                  </a:cubicBezTo>
                  <a:cubicBezTo>
                    <a:pt x="57" y="148"/>
                    <a:pt x="74" y="141"/>
                    <a:pt x="81" y="142"/>
                  </a:cubicBezTo>
                  <a:cubicBezTo>
                    <a:pt x="89" y="142"/>
                    <a:pt x="89" y="131"/>
                    <a:pt x="81" y="118"/>
                  </a:cubicBezTo>
                  <a:cubicBezTo>
                    <a:pt x="74" y="105"/>
                    <a:pt x="62" y="94"/>
                    <a:pt x="55" y="94"/>
                  </a:cubicBezTo>
                  <a:cubicBezTo>
                    <a:pt x="48" y="94"/>
                    <a:pt x="36" y="92"/>
                    <a:pt x="28" y="90"/>
                  </a:cubicBezTo>
                  <a:cubicBezTo>
                    <a:pt x="37" y="62"/>
                    <a:pt x="58" y="41"/>
                    <a:pt x="84" y="30"/>
                  </a:cubicBezTo>
                  <a:cubicBezTo>
                    <a:pt x="84" y="31"/>
                    <a:pt x="84" y="31"/>
                    <a:pt x="84" y="31"/>
                  </a:cubicBezTo>
                  <a:cubicBezTo>
                    <a:pt x="86" y="39"/>
                    <a:pt x="95" y="50"/>
                    <a:pt x="102" y="56"/>
                  </a:cubicBezTo>
                  <a:cubicBezTo>
                    <a:pt x="110" y="62"/>
                    <a:pt x="118" y="72"/>
                    <a:pt x="120" y="79"/>
                  </a:cubicBezTo>
                  <a:cubicBezTo>
                    <a:pt x="122" y="85"/>
                    <a:pt x="127" y="93"/>
                    <a:pt x="131" y="97"/>
                  </a:cubicBezTo>
                  <a:cubicBezTo>
                    <a:pt x="136" y="100"/>
                    <a:pt x="142" y="96"/>
                    <a:pt x="146" y="88"/>
                  </a:cubicBezTo>
                  <a:cubicBezTo>
                    <a:pt x="150" y="80"/>
                    <a:pt x="164" y="70"/>
                    <a:pt x="177" y="66"/>
                  </a:cubicBezTo>
                  <a:cubicBezTo>
                    <a:pt x="183" y="64"/>
                    <a:pt x="187" y="61"/>
                    <a:pt x="190" y="57"/>
                  </a:cubicBezTo>
                  <a:cubicBezTo>
                    <a:pt x="204" y="74"/>
                    <a:pt x="212" y="95"/>
                    <a:pt x="212" y="118"/>
                  </a:cubicBezTo>
                  <a:cubicBezTo>
                    <a:pt x="212" y="168"/>
                    <a:pt x="174" y="208"/>
                    <a:pt x="126" y="2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4072747" y="4732527"/>
              <a:ext cx="1581582" cy="295145"/>
            </a:xfrm>
            <a:prstGeom prst="rect">
              <a:avLst/>
            </a:prstGeom>
            <a:effectLst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状态机</a:t>
              </a:r>
              <a:r>
                <a:rPr lang="zh-CN" alt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支撑</a:t>
              </a:r>
              <a:endPara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3728647" y="3287991"/>
              <a:ext cx="2262724" cy="1099321"/>
              <a:chOff x="1211801" y="4738725"/>
              <a:chExt cx="1915589" cy="1099321"/>
            </a:xfrm>
          </p:grpSpPr>
          <p:sp>
            <p:nvSpPr>
              <p:cNvPr id="18" name="标题 9"/>
              <p:cNvSpPr txBox="1"/>
              <p:nvPr/>
            </p:nvSpPr>
            <p:spPr>
              <a:xfrm>
                <a:off x="1787440" y="4738725"/>
                <a:ext cx="764307" cy="2862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lang="zh-CN" altLang="en-US" sz="2400" kern="1200">
                    <a:solidFill>
                      <a:schemeClr val="accent6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</a:lstStyle>
              <a:p>
                <a:r>
                  <a:rPr lang="zh-CN" altLang="en-US" sz="14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流程</a:t>
                </a:r>
                <a:r>
                  <a:rPr lang="zh-CN" altLang="en-US" sz="14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清晰</a:t>
                </a:r>
                <a:endPara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" name="矩形 18"/>
              <p:cNvSpPr/>
              <p:nvPr/>
            </p:nvSpPr>
            <p:spPr>
              <a:xfrm>
                <a:off x="1211801" y="5053216"/>
                <a:ext cx="1915589" cy="7848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ts val="1800"/>
                  </a:lnSpc>
                </a:pPr>
                <a:r>
                  <a:rPr lang="zh-CN" altLang="en-US" sz="10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基于真假逻辑，支持判断、分支、循环、跳转等语法语句，清晰体现业务交互流程。</a:t>
                </a:r>
                <a:endParaRPr lang="zh-CN" altLang="en-US" sz="1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20" name="组合 19"/>
          <p:cNvGrpSpPr/>
          <p:nvPr/>
        </p:nvGrpSpPr>
        <p:grpSpPr>
          <a:xfrm>
            <a:off x="6231893" y="1966179"/>
            <a:ext cx="2221265" cy="3468568"/>
            <a:chOff x="6231293" y="1966179"/>
            <a:chExt cx="2221265" cy="3468568"/>
          </a:xfrm>
        </p:grpSpPr>
        <p:sp>
          <p:nvSpPr>
            <p:cNvPr id="21" name="îŝḷîḓé-Rectangle: Rounded Corners 116"/>
            <p:cNvSpPr/>
            <p:nvPr/>
          </p:nvSpPr>
          <p:spPr>
            <a:xfrm>
              <a:off x="6231293" y="1966179"/>
              <a:ext cx="2194340" cy="3468568"/>
            </a:xfrm>
            <a:prstGeom prst="roundRect">
              <a:avLst>
                <a:gd name="adj" fmla="val 9231"/>
              </a:avLst>
            </a:prstGeom>
            <a:solidFill>
              <a:schemeClr val="bg1">
                <a:lumMod val="95000"/>
                <a:alpha val="7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îŝḷîḓé-Rectangle: Rounded Corners 119"/>
            <p:cNvSpPr/>
            <p:nvPr/>
          </p:nvSpPr>
          <p:spPr>
            <a:xfrm>
              <a:off x="6537673" y="4734878"/>
              <a:ext cx="1581580" cy="304800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is1ide-Freeform: Shape 159"/>
            <p:cNvSpPr/>
            <p:nvPr/>
          </p:nvSpPr>
          <p:spPr bwMode="auto">
            <a:xfrm>
              <a:off x="7057676" y="2556345"/>
              <a:ext cx="537553" cy="537553"/>
            </a:xfrm>
            <a:custGeom>
              <a:avLst/>
              <a:gdLst>
                <a:gd name="T0" fmla="*/ 116 w 232"/>
                <a:gd name="T1" fmla="*/ 0 h 232"/>
                <a:gd name="T2" fmla="*/ 0 w 232"/>
                <a:gd name="T3" fmla="*/ 116 h 232"/>
                <a:gd name="T4" fmla="*/ 116 w 232"/>
                <a:gd name="T5" fmla="*/ 232 h 232"/>
                <a:gd name="T6" fmla="*/ 232 w 232"/>
                <a:gd name="T7" fmla="*/ 116 h 232"/>
                <a:gd name="T8" fmla="*/ 116 w 232"/>
                <a:gd name="T9" fmla="*/ 0 h 232"/>
                <a:gd name="T10" fmla="*/ 129 w 232"/>
                <a:gd name="T11" fmla="*/ 208 h 232"/>
                <a:gd name="T12" fmla="*/ 129 w 232"/>
                <a:gd name="T13" fmla="*/ 190 h 232"/>
                <a:gd name="T14" fmla="*/ 117 w 232"/>
                <a:gd name="T15" fmla="*/ 178 h 232"/>
                <a:gd name="T16" fmla="*/ 105 w 232"/>
                <a:gd name="T17" fmla="*/ 190 h 232"/>
                <a:gd name="T18" fmla="*/ 105 w 232"/>
                <a:gd name="T19" fmla="*/ 208 h 232"/>
                <a:gd name="T20" fmla="*/ 25 w 232"/>
                <a:gd name="T21" fmla="*/ 129 h 232"/>
                <a:gd name="T22" fmla="*/ 42 w 232"/>
                <a:gd name="T23" fmla="*/ 129 h 232"/>
                <a:gd name="T24" fmla="*/ 53 w 232"/>
                <a:gd name="T25" fmla="*/ 117 h 232"/>
                <a:gd name="T26" fmla="*/ 42 w 232"/>
                <a:gd name="T27" fmla="*/ 105 h 232"/>
                <a:gd name="T28" fmla="*/ 24 w 232"/>
                <a:gd name="T29" fmla="*/ 105 h 232"/>
                <a:gd name="T30" fmla="*/ 104 w 232"/>
                <a:gd name="T31" fmla="*/ 25 h 232"/>
                <a:gd name="T32" fmla="*/ 104 w 232"/>
                <a:gd name="T33" fmla="*/ 41 h 232"/>
                <a:gd name="T34" fmla="*/ 116 w 232"/>
                <a:gd name="T35" fmla="*/ 53 h 232"/>
                <a:gd name="T36" fmla="*/ 128 w 232"/>
                <a:gd name="T37" fmla="*/ 41 h 232"/>
                <a:gd name="T38" fmla="*/ 128 w 232"/>
                <a:gd name="T39" fmla="*/ 25 h 232"/>
                <a:gd name="T40" fmla="*/ 208 w 232"/>
                <a:gd name="T41" fmla="*/ 104 h 232"/>
                <a:gd name="T42" fmla="*/ 190 w 232"/>
                <a:gd name="T43" fmla="*/ 104 h 232"/>
                <a:gd name="T44" fmla="*/ 179 w 232"/>
                <a:gd name="T45" fmla="*/ 116 h 232"/>
                <a:gd name="T46" fmla="*/ 190 w 232"/>
                <a:gd name="T47" fmla="*/ 128 h 232"/>
                <a:gd name="T48" fmla="*/ 208 w 232"/>
                <a:gd name="T49" fmla="*/ 128 h 232"/>
                <a:gd name="T50" fmla="*/ 129 w 232"/>
                <a:gd name="T51" fmla="*/ 208 h 232"/>
                <a:gd name="T52" fmla="*/ 124 w 232"/>
                <a:gd name="T53" fmla="*/ 94 h 232"/>
                <a:gd name="T54" fmla="*/ 70 w 232"/>
                <a:gd name="T55" fmla="*/ 69 h 232"/>
                <a:gd name="T56" fmla="*/ 94 w 232"/>
                <a:gd name="T57" fmla="*/ 124 h 232"/>
                <a:gd name="T58" fmla="*/ 109 w 232"/>
                <a:gd name="T59" fmla="*/ 138 h 232"/>
                <a:gd name="T60" fmla="*/ 163 w 232"/>
                <a:gd name="T61" fmla="*/ 163 h 232"/>
                <a:gd name="T62" fmla="*/ 138 w 232"/>
                <a:gd name="T63" fmla="*/ 108 h 232"/>
                <a:gd name="T64" fmla="*/ 124 w 232"/>
                <a:gd name="T65" fmla="*/ 94 h 232"/>
                <a:gd name="T66" fmla="*/ 123 w 232"/>
                <a:gd name="T67" fmla="*/ 123 h 232"/>
                <a:gd name="T68" fmla="*/ 110 w 232"/>
                <a:gd name="T69" fmla="*/ 123 h 232"/>
                <a:gd name="T70" fmla="*/ 110 w 232"/>
                <a:gd name="T71" fmla="*/ 109 h 232"/>
                <a:gd name="T72" fmla="*/ 123 w 232"/>
                <a:gd name="T73" fmla="*/ 109 h 232"/>
                <a:gd name="T74" fmla="*/ 123 w 232"/>
                <a:gd name="T75" fmla="*/ 123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32" h="232">
                  <a:moveTo>
                    <a:pt x="116" y="0"/>
                  </a:moveTo>
                  <a:cubicBezTo>
                    <a:pt x="52" y="0"/>
                    <a:pt x="0" y="52"/>
                    <a:pt x="0" y="116"/>
                  </a:cubicBezTo>
                  <a:cubicBezTo>
                    <a:pt x="0" y="180"/>
                    <a:pt x="52" y="232"/>
                    <a:pt x="116" y="232"/>
                  </a:cubicBez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lose/>
                  <a:moveTo>
                    <a:pt x="129" y="208"/>
                  </a:moveTo>
                  <a:cubicBezTo>
                    <a:pt x="129" y="190"/>
                    <a:pt x="129" y="190"/>
                    <a:pt x="129" y="190"/>
                  </a:cubicBezTo>
                  <a:cubicBezTo>
                    <a:pt x="129" y="183"/>
                    <a:pt x="123" y="178"/>
                    <a:pt x="117" y="178"/>
                  </a:cubicBezTo>
                  <a:cubicBezTo>
                    <a:pt x="110" y="178"/>
                    <a:pt x="105" y="183"/>
                    <a:pt x="105" y="190"/>
                  </a:cubicBezTo>
                  <a:cubicBezTo>
                    <a:pt x="105" y="208"/>
                    <a:pt x="105" y="208"/>
                    <a:pt x="105" y="208"/>
                  </a:cubicBezTo>
                  <a:cubicBezTo>
                    <a:pt x="63" y="203"/>
                    <a:pt x="30" y="170"/>
                    <a:pt x="25" y="129"/>
                  </a:cubicBezTo>
                  <a:cubicBezTo>
                    <a:pt x="42" y="129"/>
                    <a:pt x="42" y="129"/>
                    <a:pt x="42" y="129"/>
                  </a:cubicBezTo>
                  <a:cubicBezTo>
                    <a:pt x="48" y="129"/>
                    <a:pt x="53" y="123"/>
                    <a:pt x="53" y="117"/>
                  </a:cubicBezTo>
                  <a:cubicBezTo>
                    <a:pt x="53" y="110"/>
                    <a:pt x="48" y="105"/>
                    <a:pt x="42" y="105"/>
                  </a:cubicBezTo>
                  <a:cubicBezTo>
                    <a:pt x="24" y="105"/>
                    <a:pt x="24" y="105"/>
                    <a:pt x="24" y="105"/>
                  </a:cubicBezTo>
                  <a:cubicBezTo>
                    <a:pt x="29" y="63"/>
                    <a:pt x="63" y="30"/>
                    <a:pt x="104" y="25"/>
                  </a:cubicBezTo>
                  <a:cubicBezTo>
                    <a:pt x="104" y="41"/>
                    <a:pt x="104" y="41"/>
                    <a:pt x="104" y="41"/>
                  </a:cubicBezTo>
                  <a:cubicBezTo>
                    <a:pt x="104" y="47"/>
                    <a:pt x="109" y="53"/>
                    <a:pt x="116" y="53"/>
                  </a:cubicBezTo>
                  <a:cubicBezTo>
                    <a:pt x="122" y="53"/>
                    <a:pt x="128" y="47"/>
                    <a:pt x="128" y="41"/>
                  </a:cubicBezTo>
                  <a:cubicBezTo>
                    <a:pt x="128" y="25"/>
                    <a:pt x="128" y="25"/>
                    <a:pt x="128" y="25"/>
                  </a:cubicBezTo>
                  <a:cubicBezTo>
                    <a:pt x="169" y="30"/>
                    <a:pt x="202" y="63"/>
                    <a:pt x="208" y="104"/>
                  </a:cubicBezTo>
                  <a:cubicBezTo>
                    <a:pt x="190" y="104"/>
                    <a:pt x="190" y="104"/>
                    <a:pt x="190" y="104"/>
                  </a:cubicBezTo>
                  <a:cubicBezTo>
                    <a:pt x="184" y="104"/>
                    <a:pt x="179" y="109"/>
                    <a:pt x="179" y="116"/>
                  </a:cubicBezTo>
                  <a:cubicBezTo>
                    <a:pt x="179" y="122"/>
                    <a:pt x="184" y="128"/>
                    <a:pt x="190" y="128"/>
                  </a:cubicBezTo>
                  <a:cubicBezTo>
                    <a:pt x="208" y="128"/>
                    <a:pt x="208" y="128"/>
                    <a:pt x="208" y="128"/>
                  </a:cubicBezTo>
                  <a:cubicBezTo>
                    <a:pt x="203" y="169"/>
                    <a:pt x="170" y="202"/>
                    <a:pt x="129" y="208"/>
                  </a:cubicBezTo>
                  <a:close/>
                  <a:moveTo>
                    <a:pt x="124" y="94"/>
                  </a:moveTo>
                  <a:cubicBezTo>
                    <a:pt x="70" y="69"/>
                    <a:pt x="70" y="69"/>
                    <a:pt x="70" y="69"/>
                  </a:cubicBezTo>
                  <a:cubicBezTo>
                    <a:pt x="94" y="124"/>
                    <a:pt x="94" y="124"/>
                    <a:pt x="94" y="124"/>
                  </a:cubicBezTo>
                  <a:cubicBezTo>
                    <a:pt x="97" y="129"/>
                    <a:pt x="103" y="136"/>
                    <a:pt x="109" y="138"/>
                  </a:cubicBezTo>
                  <a:cubicBezTo>
                    <a:pt x="163" y="163"/>
                    <a:pt x="163" y="163"/>
                    <a:pt x="163" y="163"/>
                  </a:cubicBezTo>
                  <a:cubicBezTo>
                    <a:pt x="138" y="108"/>
                    <a:pt x="138" y="108"/>
                    <a:pt x="138" y="108"/>
                  </a:cubicBezTo>
                  <a:cubicBezTo>
                    <a:pt x="136" y="103"/>
                    <a:pt x="130" y="96"/>
                    <a:pt x="124" y="94"/>
                  </a:cubicBezTo>
                  <a:close/>
                  <a:moveTo>
                    <a:pt x="123" y="123"/>
                  </a:moveTo>
                  <a:cubicBezTo>
                    <a:pt x="119" y="126"/>
                    <a:pt x="113" y="126"/>
                    <a:pt x="110" y="123"/>
                  </a:cubicBezTo>
                  <a:cubicBezTo>
                    <a:pt x="106" y="119"/>
                    <a:pt x="106" y="113"/>
                    <a:pt x="110" y="109"/>
                  </a:cubicBezTo>
                  <a:cubicBezTo>
                    <a:pt x="113" y="106"/>
                    <a:pt x="119" y="106"/>
                    <a:pt x="123" y="109"/>
                  </a:cubicBezTo>
                  <a:cubicBezTo>
                    <a:pt x="127" y="113"/>
                    <a:pt x="127" y="119"/>
                    <a:pt x="123" y="123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6530405" y="4732527"/>
              <a:ext cx="1581582" cy="295145"/>
            </a:xfrm>
            <a:prstGeom prst="rect">
              <a:avLst/>
            </a:prstGeom>
            <a:effectLst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低</a:t>
              </a:r>
              <a:r>
                <a:rPr lang="zh-CN" altLang="en-US" sz="12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代码编程</a:t>
              </a:r>
              <a:endPara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5" name="组合 24"/>
            <p:cNvGrpSpPr/>
            <p:nvPr/>
          </p:nvGrpSpPr>
          <p:grpSpPr>
            <a:xfrm>
              <a:off x="6231293" y="3287991"/>
              <a:ext cx="2221265" cy="1099321"/>
              <a:chOff x="1246899" y="4738725"/>
              <a:chExt cx="1880490" cy="1099321"/>
            </a:xfrm>
          </p:grpSpPr>
          <p:sp>
            <p:nvSpPr>
              <p:cNvPr id="26" name="标题 9"/>
              <p:cNvSpPr txBox="1"/>
              <p:nvPr/>
            </p:nvSpPr>
            <p:spPr>
              <a:xfrm>
                <a:off x="1787439" y="4738725"/>
                <a:ext cx="764306" cy="2862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lang="zh-CN" altLang="en-US" sz="2400" kern="1200">
                    <a:solidFill>
                      <a:schemeClr val="accent6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</a:lstStyle>
              <a:p>
                <a:r>
                  <a:rPr lang="zh-CN" altLang="en-US" sz="1400" dirty="0">
                    <a:solidFill>
                      <a:srgbClr val="40405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低</a:t>
                </a:r>
                <a:r>
                  <a:rPr lang="zh-CN" altLang="en-US" sz="1400" dirty="0" smtClean="0">
                    <a:solidFill>
                      <a:srgbClr val="40405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代码量</a:t>
                </a:r>
                <a:endParaRPr lang="zh-CN" altLang="en-US" sz="1400" dirty="0">
                  <a:solidFill>
                    <a:srgbClr val="40405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" name="矩形 26"/>
              <p:cNvSpPr/>
              <p:nvPr/>
            </p:nvSpPr>
            <p:spPr>
              <a:xfrm>
                <a:off x="1246899" y="5053216"/>
                <a:ext cx="1880490" cy="7848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ts val="1800"/>
                  </a:lnSpc>
                </a:pPr>
                <a:r>
                  <a:rPr lang="zh-CN" altLang="en-US" sz="1000" dirty="0" smtClean="0">
                    <a:solidFill>
                      <a:schemeClr val="tx2">
                        <a:lumMod val="95000"/>
                        <a:lumOff val="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少量代码对现有业务逻辑、标准化流程进行编辑配置，既满足业务需求又降低成本。</a:t>
                </a:r>
                <a:endParaRPr lang="zh-CN" altLang="en-US" sz="1000" dirty="0">
                  <a:solidFill>
                    <a:schemeClr val="tx2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28" name="组合 27"/>
          <p:cNvGrpSpPr/>
          <p:nvPr/>
        </p:nvGrpSpPr>
        <p:grpSpPr>
          <a:xfrm>
            <a:off x="8666155" y="1966179"/>
            <a:ext cx="2262724" cy="3468568"/>
            <a:chOff x="8665555" y="1966179"/>
            <a:chExt cx="2262724" cy="3468568"/>
          </a:xfrm>
        </p:grpSpPr>
        <p:sp>
          <p:nvSpPr>
            <p:cNvPr id="29" name="is1ide-Rectangle: Rounded Corners 128"/>
            <p:cNvSpPr/>
            <p:nvPr/>
          </p:nvSpPr>
          <p:spPr>
            <a:xfrm>
              <a:off x="8696220" y="1966179"/>
              <a:ext cx="2194340" cy="3468568"/>
            </a:xfrm>
            <a:prstGeom prst="roundRect">
              <a:avLst>
                <a:gd name="adj" fmla="val 9231"/>
              </a:avLst>
            </a:prstGeom>
            <a:solidFill>
              <a:srgbClr val="D7141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is1ide-Rectangle: Rounded Corners 131"/>
            <p:cNvSpPr/>
            <p:nvPr/>
          </p:nvSpPr>
          <p:spPr>
            <a:xfrm>
              <a:off x="9002600" y="4734878"/>
              <a:ext cx="1581580" cy="3048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rgbClr val="A8CAF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is1ide-Freeform: Shape 161"/>
            <p:cNvSpPr/>
            <p:nvPr/>
          </p:nvSpPr>
          <p:spPr bwMode="auto">
            <a:xfrm>
              <a:off x="9524148" y="2555879"/>
              <a:ext cx="538485" cy="538485"/>
            </a:xfrm>
            <a:custGeom>
              <a:avLst/>
              <a:gdLst>
                <a:gd name="T0" fmla="*/ 187 w 228"/>
                <a:gd name="T1" fmla="*/ 114 h 240"/>
                <a:gd name="T2" fmla="*/ 114 w 228"/>
                <a:gd name="T3" fmla="*/ 40 h 240"/>
                <a:gd name="T4" fmla="*/ 40 w 228"/>
                <a:gd name="T5" fmla="*/ 114 h 240"/>
                <a:gd name="T6" fmla="*/ 68 w 228"/>
                <a:gd name="T7" fmla="*/ 171 h 240"/>
                <a:gd name="T8" fmla="*/ 74 w 228"/>
                <a:gd name="T9" fmla="*/ 173 h 240"/>
                <a:gd name="T10" fmla="*/ 81 w 228"/>
                <a:gd name="T11" fmla="*/ 169 h 240"/>
                <a:gd name="T12" fmla="*/ 79 w 228"/>
                <a:gd name="T13" fmla="*/ 156 h 240"/>
                <a:gd name="T14" fmla="*/ 59 w 228"/>
                <a:gd name="T15" fmla="*/ 114 h 240"/>
                <a:gd name="T16" fmla="*/ 114 w 228"/>
                <a:gd name="T17" fmla="*/ 59 h 240"/>
                <a:gd name="T18" fmla="*/ 169 w 228"/>
                <a:gd name="T19" fmla="*/ 114 h 240"/>
                <a:gd name="T20" fmla="*/ 152 w 228"/>
                <a:gd name="T21" fmla="*/ 153 h 240"/>
                <a:gd name="T22" fmla="*/ 151 w 228"/>
                <a:gd name="T23" fmla="*/ 166 h 240"/>
                <a:gd name="T24" fmla="*/ 165 w 228"/>
                <a:gd name="T25" fmla="*/ 167 h 240"/>
                <a:gd name="T26" fmla="*/ 187 w 228"/>
                <a:gd name="T27" fmla="*/ 114 h 240"/>
                <a:gd name="T28" fmla="*/ 116 w 228"/>
                <a:gd name="T29" fmla="*/ 79 h 240"/>
                <a:gd name="T30" fmla="*/ 81 w 228"/>
                <a:gd name="T31" fmla="*/ 114 h 240"/>
                <a:gd name="T32" fmla="*/ 101 w 228"/>
                <a:gd name="T33" fmla="*/ 144 h 240"/>
                <a:gd name="T34" fmla="*/ 101 w 228"/>
                <a:gd name="T35" fmla="*/ 226 h 240"/>
                <a:gd name="T36" fmla="*/ 115 w 228"/>
                <a:gd name="T37" fmla="*/ 240 h 240"/>
                <a:gd name="T38" fmla="*/ 129 w 228"/>
                <a:gd name="T39" fmla="*/ 226 h 240"/>
                <a:gd name="T40" fmla="*/ 129 w 228"/>
                <a:gd name="T41" fmla="*/ 145 h 240"/>
                <a:gd name="T42" fmla="*/ 150 w 228"/>
                <a:gd name="T43" fmla="*/ 114 h 240"/>
                <a:gd name="T44" fmla="*/ 116 w 228"/>
                <a:gd name="T45" fmla="*/ 79 h 240"/>
                <a:gd name="T46" fmla="*/ 114 w 228"/>
                <a:gd name="T47" fmla="*/ 0 h 240"/>
                <a:gd name="T48" fmla="*/ 0 w 228"/>
                <a:gd name="T49" fmla="*/ 114 h 240"/>
                <a:gd name="T50" fmla="*/ 52 w 228"/>
                <a:gd name="T51" fmla="*/ 209 h 240"/>
                <a:gd name="T52" fmla="*/ 57 w 228"/>
                <a:gd name="T53" fmla="*/ 211 h 240"/>
                <a:gd name="T54" fmla="*/ 65 w 228"/>
                <a:gd name="T55" fmla="*/ 206 h 240"/>
                <a:gd name="T56" fmla="*/ 62 w 228"/>
                <a:gd name="T57" fmla="*/ 193 h 240"/>
                <a:gd name="T58" fmla="*/ 19 w 228"/>
                <a:gd name="T59" fmla="*/ 114 h 240"/>
                <a:gd name="T60" fmla="*/ 114 w 228"/>
                <a:gd name="T61" fmla="*/ 18 h 240"/>
                <a:gd name="T62" fmla="*/ 209 w 228"/>
                <a:gd name="T63" fmla="*/ 114 h 240"/>
                <a:gd name="T64" fmla="*/ 168 w 228"/>
                <a:gd name="T65" fmla="*/ 192 h 240"/>
                <a:gd name="T66" fmla="*/ 165 w 228"/>
                <a:gd name="T67" fmla="*/ 205 h 240"/>
                <a:gd name="T68" fmla="*/ 178 w 228"/>
                <a:gd name="T69" fmla="*/ 208 h 240"/>
                <a:gd name="T70" fmla="*/ 228 w 228"/>
                <a:gd name="T71" fmla="*/ 114 h 240"/>
                <a:gd name="T72" fmla="*/ 114 w 228"/>
                <a:gd name="T73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28" h="240">
                  <a:moveTo>
                    <a:pt x="187" y="114"/>
                  </a:moveTo>
                  <a:cubicBezTo>
                    <a:pt x="187" y="73"/>
                    <a:pt x="154" y="40"/>
                    <a:pt x="114" y="40"/>
                  </a:cubicBezTo>
                  <a:cubicBezTo>
                    <a:pt x="73" y="40"/>
                    <a:pt x="40" y="73"/>
                    <a:pt x="40" y="114"/>
                  </a:cubicBezTo>
                  <a:cubicBezTo>
                    <a:pt x="40" y="136"/>
                    <a:pt x="50" y="157"/>
                    <a:pt x="68" y="171"/>
                  </a:cubicBezTo>
                  <a:cubicBezTo>
                    <a:pt x="69" y="172"/>
                    <a:pt x="71" y="173"/>
                    <a:pt x="74" y="173"/>
                  </a:cubicBezTo>
                  <a:cubicBezTo>
                    <a:pt x="76" y="173"/>
                    <a:pt x="79" y="171"/>
                    <a:pt x="81" y="169"/>
                  </a:cubicBezTo>
                  <a:cubicBezTo>
                    <a:pt x="84" y="165"/>
                    <a:pt x="83" y="159"/>
                    <a:pt x="79" y="156"/>
                  </a:cubicBezTo>
                  <a:cubicBezTo>
                    <a:pt x="67" y="146"/>
                    <a:pt x="59" y="130"/>
                    <a:pt x="59" y="114"/>
                  </a:cubicBezTo>
                  <a:cubicBezTo>
                    <a:pt x="59" y="83"/>
                    <a:pt x="84" y="59"/>
                    <a:pt x="114" y="59"/>
                  </a:cubicBezTo>
                  <a:cubicBezTo>
                    <a:pt x="144" y="59"/>
                    <a:pt x="169" y="83"/>
                    <a:pt x="169" y="114"/>
                  </a:cubicBezTo>
                  <a:cubicBezTo>
                    <a:pt x="169" y="129"/>
                    <a:pt x="163" y="143"/>
                    <a:pt x="152" y="153"/>
                  </a:cubicBezTo>
                  <a:cubicBezTo>
                    <a:pt x="148" y="157"/>
                    <a:pt x="148" y="163"/>
                    <a:pt x="151" y="166"/>
                  </a:cubicBezTo>
                  <a:cubicBezTo>
                    <a:pt x="155" y="170"/>
                    <a:pt x="161" y="170"/>
                    <a:pt x="165" y="167"/>
                  </a:cubicBezTo>
                  <a:cubicBezTo>
                    <a:pt x="179" y="153"/>
                    <a:pt x="187" y="134"/>
                    <a:pt x="187" y="114"/>
                  </a:cubicBezTo>
                  <a:close/>
                  <a:moveTo>
                    <a:pt x="116" y="79"/>
                  </a:moveTo>
                  <a:cubicBezTo>
                    <a:pt x="97" y="79"/>
                    <a:pt x="81" y="95"/>
                    <a:pt x="81" y="114"/>
                  </a:cubicBezTo>
                  <a:cubicBezTo>
                    <a:pt x="81" y="127"/>
                    <a:pt x="89" y="139"/>
                    <a:pt x="101" y="144"/>
                  </a:cubicBezTo>
                  <a:cubicBezTo>
                    <a:pt x="101" y="226"/>
                    <a:pt x="101" y="226"/>
                    <a:pt x="101" y="226"/>
                  </a:cubicBezTo>
                  <a:cubicBezTo>
                    <a:pt x="101" y="233"/>
                    <a:pt x="107" y="240"/>
                    <a:pt x="115" y="240"/>
                  </a:cubicBezTo>
                  <a:cubicBezTo>
                    <a:pt x="123" y="240"/>
                    <a:pt x="129" y="233"/>
                    <a:pt x="129" y="226"/>
                  </a:cubicBezTo>
                  <a:cubicBezTo>
                    <a:pt x="129" y="145"/>
                    <a:pt x="129" y="145"/>
                    <a:pt x="129" y="145"/>
                  </a:cubicBezTo>
                  <a:cubicBezTo>
                    <a:pt x="141" y="140"/>
                    <a:pt x="150" y="128"/>
                    <a:pt x="150" y="114"/>
                  </a:cubicBezTo>
                  <a:cubicBezTo>
                    <a:pt x="150" y="95"/>
                    <a:pt x="134" y="79"/>
                    <a:pt x="116" y="79"/>
                  </a:cubicBezTo>
                  <a:close/>
                  <a:moveTo>
                    <a:pt x="114" y="0"/>
                  </a:moveTo>
                  <a:cubicBezTo>
                    <a:pt x="51" y="0"/>
                    <a:pt x="0" y="51"/>
                    <a:pt x="0" y="114"/>
                  </a:cubicBezTo>
                  <a:cubicBezTo>
                    <a:pt x="0" y="152"/>
                    <a:pt x="19" y="188"/>
                    <a:pt x="52" y="209"/>
                  </a:cubicBezTo>
                  <a:cubicBezTo>
                    <a:pt x="54" y="210"/>
                    <a:pt x="55" y="211"/>
                    <a:pt x="57" y="211"/>
                  </a:cubicBezTo>
                  <a:cubicBezTo>
                    <a:pt x="60" y="211"/>
                    <a:pt x="63" y="209"/>
                    <a:pt x="65" y="206"/>
                  </a:cubicBezTo>
                  <a:cubicBezTo>
                    <a:pt x="68" y="202"/>
                    <a:pt x="67" y="196"/>
                    <a:pt x="62" y="193"/>
                  </a:cubicBezTo>
                  <a:cubicBezTo>
                    <a:pt x="35" y="176"/>
                    <a:pt x="19" y="146"/>
                    <a:pt x="19" y="114"/>
                  </a:cubicBezTo>
                  <a:cubicBezTo>
                    <a:pt x="19" y="61"/>
                    <a:pt x="61" y="18"/>
                    <a:pt x="114" y="18"/>
                  </a:cubicBezTo>
                  <a:cubicBezTo>
                    <a:pt x="166" y="18"/>
                    <a:pt x="209" y="61"/>
                    <a:pt x="209" y="114"/>
                  </a:cubicBezTo>
                  <a:cubicBezTo>
                    <a:pt x="209" y="145"/>
                    <a:pt x="194" y="174"/>
                    <a:pt x="168" y="192"/>
                  </a:cubicBezTo>
                  <a:cubicBezTo>
                    <a:pt x="163" y="195"/>
                    <a:pt x="162" y="201"/>
                    <a:pt x="165" y="205"/>
                  </a:cubicBezTo>
                  <a:cubicBezTo>
                    <a:pt x="168" y="209"/>
                    <a:pt x="174" y="211"/>
                    <a:pt x="178" y="208"/>
                  </a:cubicBezTo>
                  <a:cubicBezTo>
                    <a:pt x="209" y="186"/>
                    <a:pt x="228" y="151"/>
                    <a:pt x="228" y="114"/>
                  </a:cubicBezTo>
                  <a:cubicBezTo>
                    <a:pt x="228" y="51"/>
                    <a:pt x="177" y="0"/>
                    <a:pt x="11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9006905" y="4732527"/>
              <a:ext cx="1581582" cy="313932"/>
            </a:xfrm>
            <a:prstGeom prst="rect">
              <a:avLst/>
            </a:prstGeom>
            <a:effectLst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支持多平台</a:t>
              </a:r>
              <a:endPara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33" name="组合 32"/>
            <p:cNvGrpSpPr/>
            <p:nvPr/>
          </p:nvGrpSpPr>
          <p:grpSpPr>
            <a:xfrm>
              <a:off x="8665555" y="3287991"/>
              <a:ext cx="2262724" cy="1330154"/>
              <a:chOff x="1211801" y="4738725"/>
              <a:chExt cx="1915589" cy="1330154"/>
            </a:xfrm>
          </p:grpSpPr>
          <p:sp>
            <p:nvSpPr>
              <p:cNvPr id="34" name="标题 9"/>
              <p:cNvSpPr txBox="1"/>
              <p:nvPr/>
            </p:nvSpPr>
            <p:spPr>
              <a:xfrm>
                <a:off x="1787440" y="4738725"/>
                <a:ext cx="764307" cy="2862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lang="zh-CN" altLang="en-US" sz="2400" kern="1200">
                    <a:solidFill>
                      <a:schemeClr val="accent6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</a:lstStyle>
              <a:p>
                <a:r>
                  <a:rPr lang="zh-CN" altLang="en-US" sz="14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适配性</a:t>
                </a:r>
                <a:r>
                  <a:rPr lang="zh-CN" altLang="en-US" sz="14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强</a:t>
                </a:r>
                <a:endPara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5" name="矩形 34"/>
              <p:cNvSpPr/>
              <p:nvPr/>
            </p:nvSpPr>
            <p:spPr>
              <a:xfrm>
                <a:off x="1211801" y="5053216"/>
                <a:ext cx="1915589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ts val="1800"/>
                  </a:lnSpc>
                </a:pPr>
                <a:r>
                  <a:rPr lang="zh-CN" altLang="en-US" sz="10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目前支持</a:t>
                </a:r>
                <a:r>
                  <a:rPr lang="en-US" altLang="zh-CN" sz="10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windows</a:t>
                </a:r>
                <a:r>
                  <a:rPr lang="zh-CN" altLang="en-US" sz="10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，</a:t>
                </a:r>
                <a:r>
                  <a:rPr lang="en-US" altLang="zh-CN" sz="1000" dirty="0" err="1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linux</a:t>
                </a:r>
                <a:r>
                  <a:rPr lang="zh-CN" altLang="en-US" sz="10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，</a:t>
                </a:r>
                <a:r>
                  <a:rPr lang="en-US" altLang="zh-CN" sz="10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Android</a:t>
                </a:r>
              </a:p>
              <a:p>
                <a:pPr algn="ctr">
                  <a:lnSpc>
                    <a:spcPts val="1800"/>
                  </a:lnSpc>
                </a:pPr>
                <a:r>
                  <a:rPr lang="en-US" altLang="zh-CN" sz="10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</a:t>
                </a:r>
                <a:r>
                  <a:rPr lang="zh-CN" altLang="en-US" sz="10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等</a:t>
                </a:r>
                <a:r>
                  <a:rPr lang="en-US" altLang="zh-CN" sz="10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OS</a:t>
                </a:r>
                <a:r>
                  <a:rPr lang="zh-CN" altLang="en-US" sz="10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，并可以根据硬件定制本地化编译</a:t>
                </a:r>
                <a:r>
                  <a:rPr lang="en-US" altLang="zh-CN" sz="10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/</a:t>
                </a:r>
                <a:r>
                  <a:rPr lang="zh-CN" altLang="en-US" sz="10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执行器</a:t>
                </a:r>
                <a:endParaRPr lang="en-US" altLang="zh-CN" sz="10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ctr">
                  <a:lnSpc>
                    <a:spcPts val="1800"/>
                  </a:lnSpc>
                </a:pPr>
                <a:endParaRPr lang="zh-CN" altLang="en-US" sz="1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19019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A6037-1EEA-4892-99E6-C23EFC235DFA}" type="slidenum">
              <a:rPr lang="zh-CN" altLang="en-US" smtClean="0"/>
              <a:pPr/>
              <a:t>8</a:t>
            </a:fld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400" dirty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1.5</a:t>
            </a:r>
            <a:r>
              <a:rPr lang="zh-CN" altLang="en-US" sz="2400" dirty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产品版本</a:t>
            </a:r>
            <a:r>
              <a:rPr lang="zh-CN" altLang="en-US" dirty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/>
            </a:r>
            <a:br>
              <a:rPr lang="zh-CN" altLang="en-US" dirty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zh-CN" altLang="en-US" dirty="0"/>
          </a:p>
        </p:txBody>
      </p:sp>
      <p:cxnSp>
        <p:nvCxnSpPr>
          <p:cNvPr id="7" name="直接连接符 6"/>
          <p:cNvCxnSpPr/>
          <p:nvPr/>
        </p:nvCxnSpPr>
        <p:spPr>
          <a:xfrm flipV="1">
            <a:off x="1533525" y="1978327"/>
            <a:ext cx="6134100" cy="3258078"/>
          </a:xfrm>
          <a:prstGeom prst="line">
            <a:avLst/>
          </a:prstGeom>
          <a:ln w="12700">
            <a:solidFill>
              <a:srgbClr val="5C5C5C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/>
        </p:nvGrpSpPr>
        <p:grpSpPr>
          <a:xfrm>
            <a:off x="1046568" y="4994289"/>
            <a:ext cx="4248785" cy="588706"/>
            <a:chOff x="1911943" y="2021440"/>
            <a:chExt cx="4248785" cy="588706"/>
          </a:xfrm>
        </p:grpSpPr>
        <p:sp>
          <p:nvSpPr>
            <p:cNvPr id="9" name="Oval 25"/>
            <p:cNvSpPr>
              <a:spLocks noChangeArrowheads="1"/>
            </p:cNvSpPr>
            <p:nvPr/>
          </p:nvSpPr>
          <p:spPr bwMode="auto">
            <a:xfrm>
              <a:off x="1911943" y="2021440"/>
              <a:ext cx="585788" cy="585788"/>
            </a:xfrm>
            <a:prstGeom prst="ellipse">
              <a:avLst/>
            </a:prstGeom>
            <a:solidFill>
              <a:srgbClr val="D71418"/>
            </a:solidFill>
            <a:ln>
              <a:noFill/>
            </a:ln>
          </p:spPr>
          <p:txBody>
            <a:bodyPr anchor="ctr"/>
            <a:lstStyle/>
            <a:p>
              <a:pPr algn="ctr" defTabSz="912495" eaLnBrk="1" hangingPunct="1"/>
              <a:endParaRPr lang="en-US" altLang="zh-CN" sz="1050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2653305" y="2071593"/>
              <a:ext cx="3507423" cy="538553"/>
              <a:chOff x="1034374" y="4935575"/>
              <a:chExt cx="3507423" cy="538553"/>
            </a:xfrm>
          </p:grpSpPr>
          <p:sp>
            <p:nvSpPr>
              <p:cNvPr id="11" name="标题 9"/>
              <p:cNvSpPr txBox="1"/>
              <p:nvPr/>
            </p:nvSpPr>
            <p:spPr>
              <a:xfrm>
                <a:off x="1034376" y="4935575"/>
                <a:ext cx="1922321" cy="3139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lang="zh-CN" altLang="en-US" sz="2400" kern="1200">
                    <a:solidFill>
                      <a:schemeClr val="accent6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</a:lstStyle>
              <a:p>
                <a:pPr algn="l"/>
                <a:r>
                  <a:rPr lang="zh-CN" altLang="en-US" sz="1600" b="1" dirty="0" smtClean="0">
                    <a:solidFill>
                      <a:schemeClr val="tx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首次发布（</a:t>
                </a:r>
                <a:r>
                  <a:rPr lang="en-US" altLang="zh-CN" sz="1600" b="1" dirty="0" smtClean="0">
                    <a:solidFill>
                      <a:schemeClr val="tx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2014</a:t>
                </a:r>
                <a:r>
                  <a:rPr lang="zh-CN" altLang="en-US" sz="1600" b="1" dirty="0" smtClean="0">
                    <a:solidFill>
                      <a:schemeClr val="tx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）</a:t>
                </a:r>
                <a:endParaRPr lang="zh-CN" altLang="en-US" sz="1600" b="1" dirty="0">
                  <a:solidFill>
                    <a:schemeClr val="tx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1034374" y="5172058"/>
                <a:ext cx="3507423" cy="3020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ts val="1800"/>
                  </a:lnSpc>
                </a:pPr>
                <a:r>
                  <a:rPr lang="zh-CN" altLang="en-US" sz="1200" b="1" dirty="0" smtClean="0">
                    <a:solidFill>
                      <a:schemeClr val="tx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业务逻辑化配置</a:t>
                </a:r>
                <a:endParaRPr lang="zh-CN" altLang="en-US" sz="1200" b="1" dirty="0">
                  <a:solidFill>
                    <a:schemeClr val="tx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13" name="组合 12"/>
          <p:cNvGrpSpPr/>
          <p:nvPr/>
        </p:nvGrpSpPr>
        <p:grpSpPr>
          <a:xfrm>
            <a:off x="3218586" y="3932404"/>
            <a:ext cx="3585642" cy="840634"/>
            <a:chOff x="1911943" y="1964290"/>
            <a:chExt cx="3585642" cy="840634"/>
          </a:xfrm>
        </p:grpSpPr>
        <p:sp>
          <p:nvSpPr>
            <p:cNvPr id="14" name="Oval 25"/>
            <p:cNvSpPr>
              <a:spLocks noChangeArrowheads="1"/>
            </p:cNvSpPr>
            <p:nvPr/>
          </p:nvSpPr>
          <p:spPr bwMode="auto">
            <a:xfrm>
              <a:off x="1911943" y="1964290"/>
              <a:ext cx="585788" cy="585788"/>
            </a:xfrm>
            <a:prstGeom prst="ellipse">
              <a:avLst/>
            </a:prstGeom>
            <a:solidFill>
              <a:srgbClr val="D71418"/>
            </a:solidFill>
            <a:ln>
              <a:noFill/>
            </a:ln>
          </p:spPr>
          <p:txBody>
            <a:bodyPr anchor="ctr"/>
            <a:lstStyle/>
            <a:p>
              <a:pPr algn="ctr" defTabSz="912495" eaLnBrk="1" hangingPunct="1"/>
              <a:endParaRPr lang="en-US" altLang="zh-CN" sz="1600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2548530" y="2014443"/>
              <a:ext cx="2949055" cy="790481"/>
              <a:chOff x="929599" y="4878425"/>
              <a:chExt cx="2949055" cy="790481"/>
            </a:xfrm>
          </p:grpSpPr>
          <p:sp>
            <p:nvSpPr>
              <p:cNvPr id="16" name="标题 9"/>
              <p:cNvSpPr txBox="1"/>
              <p:nvPr/>
            </p:nvSpPr>
            <p:spPr>
              <a:xfrm>
                <a:off x="929601" y="4878425"/>
                <a:ext cx="1922321" cy="3139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lang="zh-CN" altLang="en-US" sz="2400" kern="1200">
                    <a:solidFill>
                      <a:schemeClr val="accent6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</a:lstStyle>
              <a:p>
                <a:pPr algn="l"/>
                <a:r>
                  <a:rPr lang="zh-CN" altLang="en-US" sz="1600" b="1" dirty="0" smtClean="0">
                    <a:solidFill>
                      <a:schemeClr val="tx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编译执行（</a:t>
                </a:r>
                <a:r>
                  <a:rPr lang="en-US" altLang="zh-CN" sz="1600" b="1" dirty="0" smtClean="0">
                    <a:solidFill>
                      <a:schemeClr val="tx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2015</a:t>
                </a:r>
                <a:r>
                  <a:rPr lang="zh-CN" altLang="en-US" sz="1600" b="1" dirty="0" smtClean="0">
                    <a:solidFill>
                      <a:schemeClr val="tx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）</a:t>
                </a:r>
                <a:endParaRPr lang="zh-CN" altLang="en-US" sz="1600" b="1" dirty="0">
                  <a:solidFill>
                    <a:schemeClr val="tx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" name="矩形 16"/>
              <p:cNvSpPr/>
              <p:nvPr/>
            </p:nvSpPr>
            <p:spPr>
              <a:xfrm>
                <a:off x="929599" y="5114908"/>
                <a:ext cx="2949055" cy="5539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ts val="1800"/>
                  </a:lnSpc>
                </a:pPr>
                <a:r>
                  <a:rPr lang="zh-CN" altLang="en-US" sz="1200" b="1" dirty="0" smtClean="0">
                    <a:solidFill>
                      <a:schemeClr val="tx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应用于智能家居定制化场景</a:t>
                </a:r>
                <a:r>
                  <a:rPr lang="en-US" altLang="zh-CN" sz="1200" b="1" dirty="0" smtClean="0">
                    <a:solidFill>
                      <a:schemeClr val="tx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/>
                </a:r>
                <a:br>
                  <a:rPr lang="en-US" altLang="zh-CN" sz="1200" b="1" dirty="0" smtClean="0">
                    <a:solidFill>
                      <a:schemeClr val="tx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</a:br>
                <a:endParaRPr lang="zh-CN" altLang="en-US" sz="1200" b="1" dirty="0">
                  <a:solidFill>
                    <a:schemeClr val="tx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18" name="组合 17"/>
          <p:cNvGrpSpPr/>
          <p:nvPr/>
        </p:nvGrpSpPr>
        <p:grpSpPr>
          <a:xfrm>
            <a:off x="5348366" y="2799740"/>
            <a:ext cx="4109258" cy="588706"/>
            <a:chOff x="1911943" y="1964290"/>
            <a:chExt cx="4109258" cy="588706"/>
          </a:xfrm>
        </p:grpSpPr>
        <p:sp>
          <p:nvSpPr>
            <p:cNvPr id="19" name="Oval 25"/>
            <p:cNvSpPr>
              <a:spLocks noChangeArrowheads="1"/>
            </p:cNvSpPr>
            <p:nvPr/>
          </p:nvSpPr>
          <p:spPr bwMode="auto">
            <a:xfrm>
              <a:off x="1911943" y="1964290"/>
              <a:ext cx="585788" cy="585788"/>
            </a:xfrm>
            <a:prstGeom prst="ellipse">
              <a:avLst/>
            </a:prstGeom>
            <a:solidFill>
              <a:srgbClr val="D71418"/>
            </a:solidFill>
            <a:ln>
              <a:noFill/>
            </a:ln>
          </p:spPr>
          <p:txBody>
            <a:bodyPr anchor="ctr"/>
            <a:lstStyle/>
            <a:p>
              <a:pPr algn="ctr" defTabSz="912495" eaLnBrk="1" hangingPunct="1"/>
              <a:endParaRPr lang="en-US" altLang="zh-CN" sz="1600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0" name="组合 19"/>
            <p:cNvGrpSpPr/>
            <p:nvPr/>
          </p:nvGrpSpPr>
          <p:grpSpPr>
            <a:xfrm>
              <a:off x="2653305" y="2014443"/>
              <a:ext cx="3367896" cy="538553"/>
              <a:chOff x="1034374" y="4878425"/>
              <a:chExt cx="3367896" cy="538553"/>
            </a:xfrm>
          </p:grpSpPr>
          <p:sp>
            <p:nvSpPr>
              <p:cNvPr id="21" name="标题 9"/>
              <p:cNvSpPr txBox="1"/>
              <p:nvPr/>
            </p:nvSpPr>
            <p:spPr>
              <a:xfrm>
                <a:off x="1034376" y="4878425"/>
                <a:ext cx="2127505" cy="3139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lang="zh-CN" altLang="en-US" sz="2400" kern="1200">
                    <a:solidFill>
                      <a:schemeClr val="accent6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</a:lstStyle>
              <a:p>
                <a:pPr algn="l"/>
                <a:r>
                  <a:rPr lang="zh-CN" altLang="en-US" sz="1600" b="1" dirty="0" smtClean="0">
                    <a:solidFill>
                      <a:schemeClr val="tx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增加状态机（</a:t>
                </a:r>
                <a:r>
                  <a:rPr lang="en-US" altLang="zh-CN" sz="1600" b="1" dirty="0" smtClean="0">
                    <a:solidFill>
                      <a:schemeClr val="tx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2018</a:t>
                </a:r>
                <a:r>
                  <a:rPr lang="zh-CN" altLang="en-US" sz="1600" b="1" dirty="0" smtClean="0">
                    <a:solidFill>
                      <a:schemeClr val="tx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）</a:t>
                </a:r>
                <a:endParaRPr lang="zh-CN" altLang="en-US" sz="1600" b="1" dirty="0">
                  <a:solidFill>
                    <a:schemeClr val="tx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" name="矩形 21"/>
              <p:cNvSpPr/>
              <p:nvPr/>
            </p:nvSpPr>
            <p:spPr>
              <a:xfrm>
                <a:off x="1034374" y="5114908"/>
                <a:ext cx="3367896" cy="3020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ts val="1800"/>
                  </a:lnSpc>
                </a:pPr>
                <a:r>
                  <a:rPr lang="zh-CN" altLang="en-US" sz="1200" b="1" dirty="0" smtClean="0">
                    <a:solidFill>
                      <a:schemeClr val="tx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在电力、家居和餐饮行业全面应用</a:t>
                </a:r>
                <a:endParaRPr lang="zh-CN" altLang="en-US" sz="1200" b="1" dirty="0">
                  <a:solidFill>
                    <a:schemeClr val="tx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23" name="组合 22"/>
          <p:cNvGrpSpPr/>
          <p:nvPr/>
        </p:nvGrpSpPr>
        <p:grpSpPr>
          <a:xfrm>
            <a:off x="7509958" y="1614240"/>
            <a:ext cx="4186987" cy="609801"/>
            <a:chOff x="1911943" y="1964290"/>
            <a:chExt cx="4186987" cy="609801"/>
          </a:xfrm>
        </p:grpSpPr>
        <p:sp>
          <p:nvSpPr>
            <p:cNvPr id="24" name="Oval 25"/>
            <p:cNvSpPr>
              <a:spLocks noChangeArrowheads="1"/>
            </p:cNvSpPr>
            <p:nvPr/>
          </p:nvSpPr>
          <p:spPr bwMode="auto">
            <a:xfrm>
              <a:off x="1911943" y="1964290"/>
              <a:ext cx="585788" cy="585788"/>
            </a:xfrm>
            <a:prstGeom prst="ellipse">
              <a:avLst/>
            </a:prstGeom>
            <a:solidFill>
              <a:srgbClr val="D71418"/>
            </a:solidFill>
            <a:ln>
              <a:noFill/>
            </a:ln>
          </p:spPr>
          <p:txBody>
            <a:bodyPr anchor="ctr"/>
            <a:lstStyle/>
            <a:p>
              <a:pPr algn="ctr" defTabSz="912495" eaLnBrk="1" hangingPunct="1"/>
              <a:endParaRPr lang="en-US" altLang="zh-CN" sz="1600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5" name="组合 24"/>
            <p:cNvGrpSpPr/>
            <p:nvPr/>
          </p:nvGrpSpPr>
          <p:grpSpPr>
            <a:xfrm>
              <a:off x="2653305" y="2014443"/>
              <a:ext cx="3445625" cy="559648"/>
              <a:chOff x="1034374" y="4878425"/>
              <a:chExt cx="3445625" cy="559648"/>
            </a:xfrm>
          </p:grpSpPr>
          <p:sp>
            <p:nvSpPr>
              <p:cNvPr id="26" name="标题 9"/>
              <p:cNvSpPr txBox="1"/>
              <p:nvPr/>
            </p:nvSpPr>
            <p:spPr>
              <a:xfrm>
                <a:off x="1034376" y="4878425"/>
                <a:ext cx="2031325" cy="3139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lang="zh-CN" altLang="en-US" sz="2400" kern="1200">
                    <a:solidFill>
                      <a:schemeClr val="accent6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</a:lstStyle>
              <a:p>
                <a:pPr algn="l"/>
                <a:r>
                  <a:rPr lang="zh-CN" altLang="en-US" sz="1600" b="1" dirty="0" smtClean="0">
                    <a:solidFill>
                      <a:schemeClr val="tx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云端服务（进行中）</a:t>
                </a:r>
                <a:endParaRPr lang="zh-CN" altLang="en-US" sz="1600" b="1" dirty="0">
                  <a:solidFill>
                    <a:schemeClr val="tx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" name="矩形 26"/>
              <p:cNvSpPr/>
              <p:nvPr/>
            </p:nvSpPr>
            <p:spPr>
              <a:xfrm>
                <a:off x="1034374" y="5114908"/>
                <a:ext cx="3445625" cy="3231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ts val="1800"/>
                  </a:lnSpc>
                </a:pPr>
                <a:r>
                  <a:rPr lang="zh-CN" altLang="en-US" sz="1200" b="1" dirty="0" smtClean="0">
                    <a:solidFill>
                      <a:schemeClr val="tx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支持术语、云端编译执行</a:t>
                </a:r>
                <a:endParaRPr lang="zh-CN" altLang="en-US" sz="1200" b="1" dirty="0">
                  <a:solidFill>
                    <a:schemeClr val="tx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28" name="TextBox 27"/>
          <p:cNvSpPr txBox="1"/>
          <p:nvPr/>
        </p:nvSpPr>
        <p:spPr>
          <a:xfrm>
            <a:off x="1046568" y="5142819"/>
            <a:ext cx="5857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1.00</a:t>
            </a:r>
            <a:endParaRPr lang="zh-CN" altLang="en-US" sz="14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219349" y="4071409"/>
            <a:ext cx="5857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2.00</a:t>
            </a:r>
            <a:endParaRPr lang="zh-CN" altLang="en-US" sz="14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348366" y="2938745"/>
            <a:ext cx="5857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3.00</a:t>
            </a:r>
            <a:endParaRPr lang="zh-CN" altLang="en-US" sz="14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509958" y="1764206"/>
            <a:ext cx="5857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3.01</a:t>
            </a:r>
            <a:endParaRPr lang="zh-CN" altLang="en-US" sz="14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32" name="873efc61-b1a9-4fa6-ae01-6cdbef35e055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8610600" y="4262343"/>
            <a:ext cx="3023653" cy="1975182"/>
            <a:chOff x="2901950" y="1347788"/>
            <a:chExt cx="6386513" cy="4171950"/>
          </a:xfrm>
        </p:grpSpPr>
        <p:sp>
          <p:nvSpPr>
            <p:cNvPr id="33" name="íṩḻîḓé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B6EE781C-9925-483E-B6C9-4596143B10C1}"/>
                </a:ext>
              </a:extLst>
            </p:cNvPr>
            <p:cNvSpPr/>
            <p:nvPr/>
          </p:nvSpPr>
          <p:spPr bwMode="auto">
            <a:xfrm>
              <a:off x="7539038" y="5338763"/>
              <a:ext cx="1749425" cy="173038"/>
            </a:xfrm>
            <a:prstGeom prst="ellipse">
              <a:avLst/>
            </a:pr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íŝļíďê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B4F1C8E2-D2DB-4DF1-BF44-90709C280DAD}"/>
                </a:ext>
              </a:extLst>
            </p:cNvPr>
            <p:cNvSpPr/>
            <p:nvPr/>
          </p:nvSpPr>
          <p:spPr bwMode="auto">
            <a:xfrm>
              <a:off x="3130550" y="5341938"/>
              <a:ext cx="625475" cy="87313"/>
            </a:xfrm>
            <a:prstGeom prst="ellipse">
              <a:avLst/>
            </a:pr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îşľîḑé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FF9D9B47-EFBB-4E8E-81E6-6432A90800FD}"/>
                </a:ext>
              </a:extLst>
            </p:cNvPr>
            <p:cNvSpPr/>
            <p:nvPr/>
          </p:nvSpPr>
          <p:spPr bwMode="auto">
            <a:xfrm>
              <a:off x="2901950" y="1347788"/>
              <a:ext cx="4095750" cy="2057400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iṣḻiďê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E1EB07FC-B0A1-4D9A-90B4-69281D57C834}"/>
                </a:ext>
              </a:extLst>
            </p:cNvPr>
            <p:cNvSpPr/>
            <p:nvPr/>
          </p:nvSpPr>
          <p:spPr bwMode="auto">
            <a:xfrm>
              <a:off x="3089275" y="1516063"/>
              <a:ext cx="3721100" cy="17208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íṡļíḍè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FEF1B88A-7ECB-424A-AE36-5976659E56C1}"/>
                </a:ext>
              </a:extLst>
            </p:cNvPr>
            <p:cNvSpPr/>
            <p:nvPr/>
          </p:nvSpPr>
          <p:spPr bwMode="auto">
            <a:xfrm>
              <a:off x="3086100" y="1800225"/>
              <a:ext cx="3592513" cy="1441450"/>
            </a:xfrm>
            <a:custGeom>
              <a:avLst/>
              <a:gdLst>
                <a:gd name="T0" fmla="*/ 6 w 2263"/>
                <a:gd name="T1" fmla="*/ 908 h 908"/>
                <a:gd name="T2" fmla="*/ 0 w 2263"/>
                <a:gd name="T3" fmla="*/ 902 h 908"/>
                <a:gd name="T4" fmla="*/ 314 w 2263"/>
                <a:gd name="T5" fmla="*/ 588 h 908"/>
                <a:gd name="T6" fmla="*/ 413 w 2263"/>
                <a:gd name="T7" fmla="*/ 685 h 908"/>
                <a:gd name="T8" fmla="*/ 586 w 2263"/>
                <a:gd name="T9" fmla="*/ 513 h 908"/>
                <a:gd name="T10" fmla="*/ 799 w 2263"/>
                <a:gd name="T11" fmla="*/ 725 h 908"/>
                <a:gd name="T12" fmla="*/ 1162 w 2263"/>
                <a:gd name="T13" fmla="*/ 364 h 908"/>
                <a:gd name="T14" fmla="*/ 1325 w 2263"/>
                <a:gd name="T15" fmla="*/ 527 h 908"/>
                <a:gd name="T16" fmla="*/ 1686 w 2263"/>
                <a:gd name="T17" fmla="*/ 168 h 908"/>
                <a:gd name="T18" fmla="*/ 1888 w 2263"/>
                <a:gd name="T19" fmla="*/ 369 h 908"/>
                <a:gd name="T20" fmla="*/ 2257 w 2263"/>
                <a:gd name="T21" fmla="*/ 0 h 908"/>
                <a:gd name="T22" fmla="*/ 2263 w 2263"/>
                <a:gd name="T23" fmla="*/ 5 h 908"/>
                <a:gd name="T24" fmla="*/ 1888 w 2263"/>
                <a:gd name="T25" fmla="*/ 382 h 908"/>
                <a:gd name="T26" fmla="*/ 1686 w 2263"/>
                <a:gd name="T27" fmla="*/ 180 h 908"/>
                <a:gd name="T28" fmla="*/ 1325 w 2263"/>
                <a:gd name="T29" fmla="*/ 540 h 908"/>
                <a:gd name="T30" fmla="*/ 1162 w 2263"/>
                <a:gd name="T31" fmla="*/ 376 h 908"/>
                <a:gd name="T32" fmla="*/ 799 w 2263"/>
                <a:gd name="T33" fmla="*/ 738 h 908"/>
                <a:gd name="T34" fmla="*/ 586 w 2263"/>
                <a:gd name="T35" fmla="*/ 525 h 908"/>
                <a:gd name="T36" fmla="*/ 413 w 2263"/>
                <a:gd name="T37" fmla="*/ 698 h 908"/>
                <a:gd name="T38" fmla="*/ 314 w 2263"/>
                <a:gd name="T39" fmla="*/ 600 h 908"/>
                <a:gd name="T40" fmla="*/ 6 w 2263"/>
                <a:gd name="T41" fmla="*/ 908 h 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263" h="908">
                  <a:moveTo>
                    <a:pt x="6" y="908"/>
                  </a:moveTo>
                  <a:lnTo>
                    <a:pt x="0" y="902"/>
                  </a:lnTo>
                  <a:lnTo>
                    <a:pt x="314" y="588"/>
                  </a:lnTo>
                  <a:lnTo>
                    <a:pt x="413" y="685"/>
                  </a:lnTo>
                  <a:lnTo>
                    <a:pt x="586" y="513"/>
                  </a:lnTo>
                  <a:lnTo>
                    <a:pt x="799" y="725"/>
                  </a:lnTo>
                  <a:lnTo>
                    <a:pt x="1162" y="364"/>
                  </a:lnTo>
                  <a:lnTo>
                    <a:pt x="1325" y="527"/>
                  </a:lnTo>
                  <a:lnTo>
                    <a:pt x="1686" y="168"/>
                  </a:lnTo>
                  <a:lnTo>
                    <a:pt x="1888" y="369"/>
                  </a:lnTo>
                  <a:lnTo>
                    <a:pt x="2257" y="0"/>
                  </a:lnTo>
                  <a:lnTo>
                    <a:pt x="2263" y="5"/>
                  </a:lnTo>
                  <a:lnTo>
                    <a:pt x="1888" y="382"/>
                  </a:lnTo>
                  <a:lnTo>
                    <a:pt x="1686" y="180"/>
                  </a:lnTo>
                  <a:lnTo>
                    <a:pt x="1325" y="540"/>
                  </a:lnTo>
                  <a:lnTo>
                    <a:pt x="1162" y="376"/>
                  </a:lnTo>
                  <a:lnTo>
                    <a:pt x="799" y="738"/>
                  </a:lnTo>
                  <a:lnTo>
                    <a:pt x="586" y="525"/>
                  </a:lnTo>
                  <a:lnTo>
                    <a:pt x="413" y="698"/>
                  </a:lnTo>
                  <a:lnTo>
                    <a:pt x="314" y="600"/>
                  </a:lnTo>
                  <a:lnTo>
                    <a:pt x="6" y="908"/>
                  </a:lnTo>
                  <a:close/>
                </a:path>
              </a:pathLst>
            </a:custGeom>
            <a:solidFill>
              <a:srgbClr val="6C6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iṧḻídè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175CE264-353A-41DB-ACA5-C28F7ADC0F20}"/>
                </a:ext>
              </a:extLst>
            </p:cNvPr>
            <p:cNvSpPr/>
            <p:nvPr/>
          </p:nvSpPr>
          <p:spPr bwMode="auto">
            <a:xfrm>
              <a:off x="5683250" y="2003425"/>
              <a:ext cx="165100" cy="166688"/>
            </a:xfrm>
            <a:prstGeom prst="ellipse">
              <a:avLst/>
            </a:prstGeom>
            <a:solidFill>
              <a:srgbClr val="6C6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íšḻiḍê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2D68D265-861E-4994-8DAF-4E049E54932F}"/>
                </a:ext>
              </a:extLst>
            </p:cNvPr>
            <p:cNvSpPr/>
            <p:nvPr/>
          </p:nvSpPr>
          <p:spPr bwMode="auto">
            <a:xfrm>
              <a:off x="3940175" y="2546350"/>
              <a:ext cx="166688" cy="168275"/>
            </a:xfrm>
            <a:prstGeom prst="ellipse">
              <a:avLst/>
            </a:prstGeom>
            <a:solidFill>
              <a:srgbClr val="6C6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i$1iďê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F0B84D1A-1824-48A8-9DC9-3BE4145A306B}"/>
                </a:ext>
              </a:extLst>
            </p:cNvPr>
            <p:cNvSpPr/>
            <p:nvPr/>
          </p:nvSpPr>
          <p:spPr bwMode="auto">
            <a:xfrm>
              <a:off x="5110163" y="2554288"/>
              <a:ext cx="168275" cy="166688"/>
            </a:xfrm>
            <a:prstGeom prst="ellipse">
              <a:avLst/>
            </a:prstGeom>
            <a:solidFill>
              <a:srgbClr val="6C6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îSļíḋè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D23A51E2-2711-4A3C-97D8-0DCAB34CCCF2}"/>
                </a:ext>
              </a:extLst>
            </p:cNvPr>
            <p:cNvSpPr/>
            <p:nvPr/>
          </p:nvSpPr>
          <p:spPr bwMode="auto">
            <a:xfrm>
              <a:off x="4295775" y="2868613"/>
              <a:ext cx="166688" cy="166688"/>
            </a:xfrm>
            <a:prstGeom prst="ellipse">
              <a:avLst/>
            </a:prstGeom>
            <a:solidFill>
              <a:srgbClr val="6C6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îṡľïdè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13A4C97B-7665-490F-8067-03CE0E1F36B3}"/>
                </a:ext>
              </a:extLst>
            </p:cNvPr>
            <p:cNvSpPr/>
            <p:nvPr/>
          </p:nvSpPr>
          <p:spPr bwMode="auto">
            <a:xfrm>
              <a:off x="4832350" y="2317750"/>
              <a:ext cx="166688" cy="166688"/>
            </a:xfrm>
            <a:prstGeom prst="ellipse">
              <a:avLst/>
            </a:prstGeom>
            <a:solidFill>
              <a:srgbClr val="6C6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ïSliḍe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52AA57D7-9CE1-47CF-B859-0F164CB15254}"/>
                </a:ext>
              </a:extLst>
            </p:cNvPr>
            <p:cNvSpPr/>
            <p:nvPr/>
          </p:nvSpPr>
          <p:spPr bwMode="auto">
            <a:xfrm>
              <a:off x="5994400" y="2317750"/>
              <a:ext cx="168275" cy="166688"/>
            </a:xfrm>
            <a:prstGeom prst="ellipse">
              <a:avLst/>
            </a:prstGeom>
            <a:solidFill>
              <a:srgbClr val="6C6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iṡḻiḋê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56988C79-67D9-430A-970A-5DCBC58818B8}"/>
                </a:ext>
              </a:extLst>
            </p:cNvPr>
            <p:cNvSpPr/>
            <p:nvPr/>
          </p:nvSpPr>
          <p:spPr bwMode="auto">
            <a:xfrm>
              <a:off x="3311525" y="4921250"/>
              <a:ext cx="246063" cy="454025"/>
            </a:xfrm>
            <a:custGeom>
              <a:avLst/>
              <a:gdLst>
                <a:gd name="T0" fmla="*/ 18 w 136"/>
                <a:gd name="T1" fmla="*/ 139 h 251"/>
                <a:gd name="T2" fmla="*/ 102 w 136"/>
                <a:gd name="T3" fmla="*/ 251 h 251"/>
                <a:gd name="T4" fmla="*/ 117 w 136"/>
                <a:gd name="T5" fmla="*/ 112 h 251"/>
                <a:gd name="T6" fmla="*/ 34 w 136"/>
                <a:gd name="T7" fmla="*/ 0 h 251"/>
                <a:gd name="T8" fmla="*/ 18 w 136"/>
                <a:gd name="T9" fmla="*/ 139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251">
                  <a:moveTo>
                    <a:pt x="18" y="139"/>
                  </a:moveTo>
                  <a:cubicBezTo>
                    <a:pt x="37" y="208"/>
                    <a:pt x="102" y="251"/>
                    <a:pt x="102" y="251"/>
                  </a:cubicBezTo>
                  <a:cubicBezTo>
                    <a:pt x="102" y="251"/>
                    <a:pt x="136" y="182"/>
                    <a:pt x="117" y="112"/>
                  </a:cubicBezTo>
                  <a:cubicBezTo>
                    <a:pt x="98" y="43"/>
                    <a:pt x="34" y="0"/>
                    <a:pt x="34" y="0"/>
                  </a:cubicBezTo>
                  <a:cubicBezTo>
                    <a:pt x="34" y="0"/>
                    <a:pt x="0" y="69"/>
                    <a:pt x="18" y="139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ïşliḓê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FCC292F9-DAC1-4279-9383-4FE653816EA6}"/>
                </a:ext>
              </a:extLst>
            </p:cNvPr>
            <p:cNvSpPr/>
            <p:nvPr/>
          </p:nvSpPr>
          <p:spPr bwMode="auto">
            <a:xfrm>
              <a:off x="3162300" y="5048250"/>
              <a:ext cx="336550" cy="327025"/>
            </a:xfrm>
            <a:custGeom>
              <a:avLst/>
              <a:gdLst>
                <a:gd name="T0" fmla="*/ 129 w 187"/>
                <a:gd name="T1" fmla="*/ 54 h 181"/>
                <a:gd name="T2" fmla="*/ 187 w 187"/>
                <a:gd name="T3" fmla="*/ 181 h 181"/>
                <a:gd name="T4" fmla="*/ 58 w 187"/>
                <a:gd name="T5" fmla="*/ 127 h 181"/>
                <a:gd name="T6" fmla="*/ 0 w 187"/>
                <a:gd name="T7" fmla="*/ 0 h 181"/>
                <a:gd name="T8" fmla="*/ 129 w 187"/>
                <a:gd name="T9" fmla="*/ 54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" h="181">
                  <a:moveTo>
                    <a:pt x="129" y="54"/>
                  </a:moveTo>
                  <a:cubicBezTo>
                    <a:pt x="181" y="104"/>
                    <a:pt x="187" y="181"/>
                    <a:pt x="187" y="181"/>
                  </a:cubicBezTo>
                  <a:cubicBezTo>
                    <a:pt x="187" y="181"/>
                    <a:pt x="110" y="177"/>
                    <a:pt x="58" y="127"/>
                  </a:cubicBezTo>
                  <a:cubicBezTo>
                    <a:pt x="6" y="77"/>
                    <a:pt x="0" y="0"/>
                    <a:pt x="0" y="0"/>
                  </a:cubicBezTo>
                  <a:cubicBezTo>
                    <a:pt x="0" y="0"/>
                    <a:pt x="78" y="4"/>
                    <a:pt x="129" y="54"/>
                  </a:cubicBezTo>
                  <a:close/>
                </a:path>
              </a:pathLst>
            </a:custGeom>
            <a:solidFill>
              <a:srgbClr val="6C6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ïśľîďè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1CCF1688-F7BA-485B-A965-22D9F01FB427}"/>
                </a:ext>
              </a:extLst>
            </p:cNvPr>
            <p:cNvSpPr/>
            <p:nvPr/>
          </p:nvSpPr>
          <p:spPr bwMode="auto">
            <a:xfrm>
              <a:off x="7986713" y="1717675"/>
              <a:ext cx="627063" cy="1127125"/>
            </a:xfrm>
            <a:custGeom>
              <a:avLst/>
              <a:gdLst>
                <a:gd name="T0" fmla="*/ 74 w 347"/>
                <a:gd name="T1" fmla="*/ 332 h 624"/>
                <a:gd name="T2" fmla="*/ 103 w 347"/>
                <a:gd name="T3" fmla="*/ 624 h 624"/>
                <a:gd name="T4" fmla="*/ 347 w 347"/>
                <a:gd name="T5" fmla="*/ 624 h 624"/>
                <a:gd name="T6" fmla="*/ 335 w 347"/>
                <a:gd name="T7" fmla="*/ 180 h 624"/>
                <a:gd name="T8" fmla="*/ 173 w 347"/>
                <a:gd name="T9" fmla="*/ 0 h 624"/>
                <a:gd name="T10" fmla="*/ 15 w 347"/>
                <a:gd name="T11" fmla="*/ 176 h 624"/>
                <a:gd name="T12" fmla="*/ 0 w 347"/>
                <a:gd name="T13" fmla="*/ 624 h 624"/>
                <a:gd name="T14" fmla="*/ 40 w 347"/>
                <a:gd name="T15" fmla="*/ 624 h 624"/>
                <a:gd name="T16" fmla="*/ 74 w 347"/>
                <a:gd name="T17" fmla="*/ 332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7" h="624">
                  <a:moveTo>
                    <a:pt x="74" y="332"/>
                  </a:moveTo>
                  <a:cubicBezTo>
                    <a:pt x="103" y="624"/>
                    <a:pt x="103" y="624"/>
                    <a:pt x="103" y="624"/>
                  </a:cubicBezTo>
                  <a:cubicBezTo>
                    <a:pt x="347" y="624"/>
                    <a:pt x="347" y="624"/>
                    <a:pt x="347" y="624"/>
                  </a:cubicBezTo>
                  <a:cubicBezTo>
                    <a:pt x="335" y="180"/>
                    <a:pt x="335" y="180"/>
                    <a:pt x="335" y="180"/>
                  </a:cubicBezTo>
                  <a:cubicBezTo>
                    <a:pt x="335" y="84"/>
                    <a:pt x="269" y="0"/>
                    <a:pt x="173" y="0"/>
                  </a:cubicBezTo>
                  <a:cubicBezTo>
                    <a:pt x="78" y="0"/>
                    <a:pt x="15" y="80"/>
                    <a:pt x="15" y="176"/>
                  </a:cubicBezTo>
                  <a:cubicBezTo>
                    <a:pt x="0" y="624"/>
                    <a:pt x="0" y="624"/>
                    <a:pt x="0" y="624"/>
                  </a:cubicBezTo>
                  <a:cubicBezTo>
                    <a:pt x="40" y="624"/>
                    <a:pt x="40" y="624"/>
                    <a:pt x="40" y="624"/>
                  </a:cubicBezTo>
                  <a:cubicBezTo>
                    <a:pt x="74" y="332"/>
                    <a:pt x="74" y="332"/>
                    <a:pt x="74" y="332"/>
                  </a:cubicBezTo>
                </a:path>
              </a:pathLst>
            </a:custGeom>
            <a:solidFill>
              <a:srgbClr val="2F2E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ïṣļíḓé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8CECC17A-6E41-4453-9C09-C482380B79EF}"/>
                </a:ext>
              </a:extLst>
            </p:cNvPr>
            <p:cNvSpPr/>
            <p:nvPr/>
          </p:nvSpPr>
          <p:spPr bwMode="auto">
            <a:xfrm>
              <a:off x="8301038" y="5083175"/>
              <a:ext cx="227013" cy="203200"/>
            </a:xfrm>
            <a:custGeom>
              <a:avLst/>
              <a:gdLst>
                <a:gd name="T0" fmla="*/ 45 w 126"/>
                <a:gd name="T1" fmla="*/ 0 h 112"/>
                <a:gd name="T2" fmla="*/ 17 w 126"/>
                <a:gd name="T3" fmla="*/ 77 h 112"/>
                <a:gd name="T4" fmla="*/ 108 w 126"/>
                <a:gd name="T5" fmla="*/ 112 h 112"/>
                <a:gd name="T6" fmla="*/ 126 w 126"/>
                <a:gd name="T7" fmla="*/ 7 h 112"/>
                <a:gd name="T8" fmla="*/ 45 w 126"/>
                <a:gd name="T9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112">
                  <a:moveTo>
                    <a:pt x="45" y="0"/>
                  </a:moveTo>
                  <a:cubicBezTo>
                    <a:pt x="45" y="0"/>
                    <a:pt x="35" y="66"/>
                    <a:pt x="17" y="77"/>
                  </a:cubicBezTo>
                  <a:cubicBezTo>
                    <a:pt x="0" y="87"/>
                    <a:pt x="108" y="112"/>
                    <a:pt x="108" y="112"/>
                  </a:cubicBezTo>
                  <a:cubicBezTo>
                    <a:pt x="126" y="7"/>
                    <a:pt x="126" y="7"/>
                    <a:pt x="126" y="7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rgbClr val="FB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ïṩḷîḋè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215E3B3A-164C-44D6-A737-121323045A66}"/>
                </a:ext>
              </a:extLst>
            </p:cNvPr>
            <p:cNvSpPr/>
            <p:nvPr/>
          </p:nvSpPr>
          <p:spPr bwMode="auto">
            <a:xfrm>
              <a:off x="8288338" y="3713163"/>
              <a:ext cx="396875" cy="1439863"/>
            </a:xfrm>
            <a:custGeom>
              <a:avLst/>
              <a:gdLst>
                <a:gd name="T0" fmla="*/ 182 w 220"/>
                <a:gd name="T1" fmla="*/ 0 h 797"/>
                <a:gd name="T2" fmla="*/ 220 w 220"/>
                <a:gd name="T3" fmla="*/ 45 h 797"/>
                <a:gd name="T4" fmla="*/ 203 w 220"/>
                <a:gd name="T5" fmla="*/ 203 h 797"/>
                <a:gd name="T6" fmla="*/ 189 w 220"/>
                <a:gd name="T7" fmla="*/ 514 h 797"/>
                <a:gd name="T8" fmla="*/ 189 w 220"/>
                <a:gd name="T9" fmla="*/ 790 h 797"/>
                <a:gd name="T10" fmla="*/ 38 w 220"/>
                <a:gd name="T11" fmla="*/ 776 h 797"/>
                <a:gd name="T12" fmla="*/ 52 w 220"/>
                <a:gd name="T13" fmla="*/ 721 h 797"/>
                <a:gd name="T14" fmla="*/ 45 w 220"/>
                <a:gd name="T15" fmla="*/ 609 h 797"/>
                <a:gd name="T16" fmla="*/ 63 w 220"/>
                <a:gd name="T17" fmla="*/ 511 h 797"/>
                <a:gd name="T18" fmla="*/ 0 w 220"/>
                <a:gd name="T19" fmla="*/ 87 h 797"/>
                <a:gd name="T20" fmla="*/ 182 w 220"/>
                <a:gd name="T2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0" h="797">
                  <a:moveTo>
                    <a:pt x="182" y="0"/>
                  </a:moveTo>
                  <a:cubicBezTo>
                    <a:pt x="220" y="45"/>
                    <a:pt x="220" y="45"/>
                    <a:pt x="220" y="45"/>
                  </a:cubicBezTo>
                  <a:cubicBezTo>
                    <a:pt x="203" y="203"/>
                    <a:pt x="203" y="203"/>
                    <a:pt x="203" y="203"/>
                  </a:cubicBezTo>
                  <a:cubicBezTo>
                    <a:pt x="189" y="514"/>
                    <a:pt x="189" y="514"/>
                    <a:pt x="189" y="514"/>
                  </a:cubicBezTo>
                  <a:cubicBezTo>
                    <a:pt x="189" y="514"/>
                    <a:pt x="217" y="783"/>
                    <a:pt x="189" y="790"/>
                  </a:cubicBezTo>
                  <a:cubicBezTo>
                    <a:pt x="161" y="797"/>
                    <a:pt x="35" y="794"/>
                    <a:pt x="38" y="776"/>
                  </a:cubicBezTo>
                  <a:cubicBezTo>
                    <a:pt x="42" y="759"/>
                    <a:pt x="45" y="745"/>
                    <a:pt x="52" y="721"/>
                  </a:cubicBezTo>
                  <a:cubicBezTo>
                    <a:pt x="59" y="696"/>
                    <a:pt x="45" y="609"/>
                    <a:pt x="45" y="609"/>
                  </a:cubicBezTo>
                  <a:cubicBezTo>
                    <a:pt x="63" y="511"/>
                    <a:pt x="63" y="511"/>
                    <a:pt x="63" y="511"/>
                  </a:cubicBezTo>
                  <a:cubicBezTo>
                    <a:pt x="0" y="87"/>
                    <a:pt x="0" y="87"/>
                    <a:pt x="0" y="87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2F2E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îsḷïdé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54C97ABF-D134-4162-94D9-86929CB5707E}"/>
                </a:ext>
              </a:extLst>
            </p:cNvPr>
            <p:cNvSpPr/>
            <p:nvPr/>
          </p:nvSpPr>
          <p:spPr bwMode="auto">
            <a:xfrm>
              <a:off x="8010525" y="5191125"/>
              <a:ext cx="530225" cy="296863"/>
            </a:xfrm>
            <a:custGeom>
              <a:avLst/>
              <a:gdLst>
                <a:gd name="T0" fmla="*/ 210 w 294"/>
                <a:gd name="T1" fmla="*/ 7 h 165"/>
                <a:gd name="T2" fmla="*/ 168 w 294"/>
                <a:gd name="T3" fmla="*/ 7 h 165"/>
                <a:gd name="T4" fmla="*/ 87 w 294"/>
                <a:gd name="T5" fmla="*/ 88 h 165"/>
                <a:gd name="T6" fmla="*/ 80 w 294"/>
                <a:gd name="T7" fmla="*/ 161 h 165"/>
                <a:gd name="T8" fmla="*/ 294 w 294"/>
                <a:gd name="T9" fmla="*/ 102 h 165"/>
                <a:gd name="T10" fmla="*/ 275 w 294"/>
                <a:gd name="T11" fmla="*/ 17 h 165"/>
                <a:gd name="T12" fmla="*/ 210 w 294"/>
                <a:gd name="T13" fmla="*/ 7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4" h="165">
                  <a:moveTo>
                    <a:pt x="210" y="7"/>
                  </a:moveTo>
                  <a:cubicBezTo>
                    <a:pt x="210" y="7"/>
                    <a:pt x="171" y="0"/>
                    <a:pt x="168" y="7"/>
                  </a:cubicBezTo>
                  <a:cubicBezTo>
                    <a:pt x="164" y="14"/>
                    <a:pt x="98" y="88"/>
                    <a:pt x="87" y="88"/>
                  </a:cubicBezTo>
                  <a:cubicBezTo>
                    <a:pt x="77" y="88"/>
                    <a:pt x="0" y="158"/>
                    <a:pt x="80" y="161"/>
                  </a:cubicBezTo>
                  <a:cubicBezTo>
                    <a:pt x="161" y="165"/>
                    <a:pt x="294" y="102"/>
                    <a:pt x="294" y="102"/>
                  </a:cubicBezTo>
                  <a:cubicBezTo>
                    <a:pt x="294" y="102"/>
                    <a:pt x="274" y="13"/>
                    <a:pt x="275" y="17"/>
                  </a:cubicBezTo>
                  <a:cubicBezTo>
                    <a:pt x="276" y="21"/>
                    <a:pt x="210" y="25"/>
                    <a:pt x="210" y="7"/>
                  </a:cubicBezTo>
                  <a:close/>
                </a:path>
              </a:pathLst>
            </a:custGeom>
            <a:solidFill>
              <a:srgbClr val="2F2E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ïṩḷïḓe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B9405A26-46DB-4056-80AA-702D87BB3518}"/>
                </a:ext>
              </a:extLst>
            </p:cNvPr>
            <p:cNvSpPr/>
            <p:nvPr/>
          </p:nvSpPr>
          <p:spPr bwMode="auto">
            <a:xfrm>
              <a:off x="8313738" y="4813300"/>
              <a:ext cx="320675" cy="333375"/>
            </a:xfrm>
            <a:custGeom>
              <a:avLst/>
              <a:gdLst>
                <a:gd name="T0" fmla="*/ 0 w 178"/>
                <a:gd name="T1" fmla="*/ 56 h 185"/>
                <a:gd name="T2" fmla="*/ 101 w 178"/>
                <a:gd name="T3" fmla="*/ 174 h 185"/>
                <a:gd name="T4" fmla="*/ 157 w 178"/>
                <a:gd name="T5" fmla="*/ 174 h 185"/>
                <a:gd name="T6" fmla="*/ 178 w 178"/>
                <a:gd name="T7" fmla="*/ 105 h 185"/>
                <a:gd name="T8" fmla="*/ 161 w 178"/>
                <a:gd name="T9" fmla="*/ 80 h 185"/>
                <a:gd name="T10" fmla="*/ 63 w 178"/>
                <a:gd name="T11" fmla="*/ 0 h 185"/>
                <a:gd name="T12" fmla="*/ 0 w 178"/>
                <a:gd name="T13" fmla="*/ 56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8" h="185">
                  <a:moveTo>
                    <a:pt x="0" y="56"/>
                  </a:moveTo>
                  <a:cubicBezTo>
                    <a:pt x="0" y="56"/>
                    <a:pt x="98" y="164"/>
                    <a:pt x="101" y="174"/>
                  </a:cubicBezTo>
                  <a:cubicBezTo>
                    <a:pt x="105" y="185"/>
                    <a:pt x="157" y="174"/>
                    <a:pt x="157" y="174"/>
                  </a:cubicBezTo>
                  <a:cubicBezTo>
                    <a:pt x="178" y="105"/>
                    <a:pt x="178" y="105"/>
                    <a:pt x="178" y="105"/>
                  </a:cubicBezTo>
                  <a:cubicBezTo>
                    <a:pt x="161" y="80"/>
                    <a:pt x="161" y="80"/>
                    <a:pt x="161" y="80"/>
                  </a:cubicBezTo>
                  <a:cubicBezTo>
                    <a:pt x="63" y="0"/>
                    <a:pt x="63" y="0"/>
                    <a:pt x="63" y="0"/>
                  </a:cubicBezTo>
                  <a:lnTo>
                    <a:pt x="0" y="56"/>
                  </a:lnTo>
                  <a:close/>
                </a:path>
              </a:pathLst>
            </a:custGeom>
            <a:solidFill>
              <a:srgbClr val="FB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iṡļîdê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AA48CF07-EBCE-4FBE-9A7A-E7EBBB0C7685}"/>
                </a:ext>
              </a:extLst>
            </p:cNvPr>
            <p:cNvSpPr/>
            <p:nvPr/>
          </p:nvSpPr>
          <p:spPr bwMode="auto">
            <a:xfrm>
              <a:off x="8474075" y="4919663"/>
              <a:ext cx="257175" cy="600075"/>
            </a:xfrm>
            <a:custGeom>
              <a:avLst/>
              <a:gdLst>
                <a:gd name="T0" fmla="*/ 51 w 142"/>
                <a:gd name="T1" fmla="*/ 77 h 332"/>
                <a:gd name="T2" fmla="*/ 0 w 142"/>
                <a:gd name="T3" fmla="*/ 125 h 332"/>
                <a:gd name="T4" fmla="*/ 65 w 142"/>
                <a:gd name="T5" fmla="*/ 234 h 332"/>
                <a:gd name="T6" fmla="*/ 103 w 142"/>
                <a:gd name="T7" fmla="*/ 318 h 332"/>
                <a:gd name="T8" fmla="*/ 142 w 142"/>
                <a:gd name="T9" fmla="*/ 164 h 332"/>
                <a:gd name="T10" fmla="*/ 117 w 142"/>
                <a:gd name="T11" fmla="*/ 11 h 332"/>
                <a:gd name="T12" fmla="*/ 50 w 142"/>
                <a:gd name="T13" fmla="*/ 3 h 332"/>
                <a:gd name="T14" fmla="*/ 51 w 142"/>
                <a:gd name="T15" fmla="*/ 77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" h="332">
                  <a:moveTo>
                    <a:pt x="51" y="77"/>
                  </a:moveTo>
                  <a:cubicBezTo>
                    <a:pt x="0" y="125"/>
                    <a:pt x="0" y="125"/>
                    <a:pt x="0" y="125"/>
                  </a:cubicBezTo>
                  <a:cubicBezTo>
                    <a:pt x="0" y="125"/>
                    <a:pt x="65" y="224"/>
                    <a:pt x="65" y="234"/>
                  </a:cubicBezTo>
                  <a:cubicBezTo>
                    <a:pt x="65" y="245"/>
                    <a:pt x="68" y="332"/>
                    <a:pt x="103" y="318"/>
                  </a:cubicBezTo>
                  <a:cubicBezTo>
                    <a:pt x="138" y="304"/>
                    <a:pt x="142" y="164"/>
                    <a:pt x="142" y="164"/>
                  </a:cubicBezTo>
                  <a:cubicBezTo>
                    <a:pt x="142" y="164"/>
                    <a:pt x="138" y="21"/>
                    <a:pt x="117" y="11"/>
                  </a:cubicBezTo>
                  <a:cubicBezTo>
                    <a:pt x="96" y="0"/>
                    <a:pt x="50" y="3"/>
                    <a:pt x="50" y="3"/>
                  </a:cubicBezTo>
                  <a:cubicBezTo>
                    <a:pt x="50" y="3"/>
                    <a:pt x="79" y="73"/>
                    <a:pt x="51" y="77"/>
                  </a:cubicBezTo>
                  <a:close/>
                </a:path>
              </a:pathLst>
            </a:custGeom>
            <a:solidFill>
              <a:srgbClr val="2F2E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ï$1ïḋê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F594BD54-7F9B-4DC0-8EFF-EB22DFC648C5}"/>
                </a:ext>
              </a:extLst>
            </p:cNvPr>
            <p:cNvSpPr/>
            <p:nvPr/>
          </p:nvSpPr>
          <p:spPr bwMode="auto">
            <a:xfrm>
              <a:off x="7745413" y="3106738"/>
              <a:ext cx="939800" cy="1882775"/>
            </a:xfrm>
            <a:custGeom>
              <a:avLst/>
              <a:gdLst>
                <a:gd name="T0" fmla="*/ 164 w 521"/>
                <a:gd name="T1" fmla="*/ 24 h 1043"/>
                <a:gd name="T2" fmla="*/ 143 w 521"/>
                <a:gd name="T3" fmla="*/ 94 h 1043"/>
                <a:gd name="T4" fmla="*/ 119 w 521"/>
                <a:gd name="T5" fmla="*/ 206 h 1043"/>
                <a:gd name="T6" fmla="*/ 119 w 521"/>
                <a:gd name="T7" fmla="*/ 343 h 1043"/>
                <a:gd name="T8" fmla="*/ 49 w 521"/>
                <a:gd name="T9" fmla="*/ 784 h 1043"/>
                <a:gd name="T10" fmla="*/ 269 w 521"/>
                <a:gd name="T11" fmla="*/ 983 h 1043"/>
                <a:gd name="T12" fmla="*/ 304 w 521"/>
                <a:gd name="T13" fmla="*/ 1036 h 1043"/>
                <a:gd name="T14" fmla="*/ 409 w 521"/>
                <a:gd name="T15" fmla="*/ 945 h 1043"/>
                <a:gd name="T16" fmla="*/ 364 w 521"/>
                <a:gd name="T17" fmla="*/ 906 h 1043"/>
                <a:gd name="T18" fmla="*/ 241 w 521"/>
                <a:gd name="T19" fmla="*/ 766 h 1043"/>
                <a:gd name="T20" fmla="*/ 224 w 521"/>
                <a:gd name="T21" fmla="*/ 738 h 1043"/>
                <a:gd name="T22" fmla="*/ 224 w 521"/>
                <a:gd name="T23" fmla="*/ 721 h 1043"/>
                <a:gd name="T24" fmla="*/ 224 w 521"/>
                <a:gd name="T25" fmla="*/ 679 h 1043"/>
                <a:gd name="T26" fmla="*/ 308 w 521"/>
                <a:gd name="T27" fmla="*/ 476 h 1043"/>
                <a:gd name="T28" fmla="*/ 521 w 521"/>
                <a:gd name="T29" fmla="*/ 381 h 1043"/>
                <a:gd name="T30" fmla="*/ 434 w 521"/>
                <a:gd name="T31" fmla="*/ 56 h 1043"/>
                <a:gd name="T32" fmla="*/ 416 w 521"/>
                <a:gd name="T33" fmla="*/ 14 h 1043"/>
                <a:gd name="T34" fmla="*/ 164 w 521"/>
                <a:gd name="T35" fmla="*/ 24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21" h="1043">
                  <a:moveTo>
                    <a:pt x="164" y="24"/>
                  </a:moveTo>
                  <a:cubicBezTo>
                    <a:pt x="164" y="24"/>
                    <a:pt x="147" y="80"/>
                    <a:pt x="143" y="94"/>
                  </a:cubicBezTo>
                  <a:cubicBezTo>
                    <a:pt x="140" y="108"/>
                    <a:pt x="119" y="147"/>
                    <a:pt x="119" y="206"/>
                  </a:cubicBezTo>
                  <a:cubicBezTo>
                    <a:pt x="119" y="266"/>
                    <a:pt x="126" y="336"/>
                    <a:pt x="119" y="343"/>
                  </a:cubicBezTo>
                  <a:cubicBezTo>
                    <a:pt x="112" y="350"/>
                    <a:pt x="0" y="742"/>
                    <a:pt x="49" y="784"/>
                  </a:cubicBezTo>
                  <a:cubicBezTo>
                    <a:pt x="98" y="826"/>
                    <a:pt x="259" y="966"/>
                    <a:pt x="269" y="983"/>
                  </a:cubicBezTo>
                  <a:cubicBezTo>
                    <a:pt x="280" y="1001"/>
                    <a:pt x="283" y="1043"/>
                    <a:pt x="304" y="1036"/>
                  </a:cubicBezTo>
                  <a:cubicBezTo>
                    <a:pt x="325" y="1029"/>
                    <a:pt x="406" y="959"/>
                    <a:pt x="409" y="945"/>
                  </a:cubicBezTo>
                  <a:cubicBezTo>
                    <a:pt x="413" y="931"/>
                    <a:pt x="364" y="906"/>
                    <a:pt x="364" y="906"/>
                  </a:cubicBezTo>
                  <a:cubicBezTo>
                    <a:pt x="364" y="906"/>
                    <a:pt x="266" y="763"/>
                    <a:pt x="241" y="766"/>
                  </a:cubicBezTo>
                  <a:cubicBezTo>
                    <a:pt x="217" y="770"/>
                    <a:pt x="220" y="749"/>
                    <a:pt x="224" y="738"/>
                  </a:cubicBezTo>
                  <a:cubicBezTo>
                    <a:pt x="227" y="728"/>
                    <a:pt x="234" y="721"/>
                    <a:pt x="224" y="721"/>
                  </a:cubicBezTo>
                  <a:cubicBezTo>
                    <a:pt x="213" y="721"/>
                    <a:pt x="220" y="693"/>
                    <a:pt x="224" y="679"/>
                  </a:cubicBezTo>
                  <a:cubicBezTo>
                    <a:pt x="227" y="665"/>
                    <a:pt x="308" y="476"/>
                    <a:pt x="308" y="476"/>
                  </a:cubicBezTo>
                  <a:cubicBezTo>
                    <a:pt x="521" y="381"/>
                    <a:pt x="521" y="381"/>
                    <a:pt x="521" y="381"/>
                  </a:cubicBezTo>
                  <a:cubicBezTo>
                    <a:pt x="521" y="381"/>
                    <a:pt x="511" y="126"/>
                    <a:pt x="434" y="56"/>
                  </a:cubicBezTo>
                  <a:cubicBezTo>
                    <a:pt x="416" y="14"/>
                    <a:pt x="416" y="14"/>
                    <a:pt x="416" y="14"/>
                  </a:cubicBezTo>
                  <a:cubicBezTo>
                    <a:pt x="416" y="14"/>
                    <a:pt x="220" y="0"/>
                    <a:pt x="164" y="24"/>
                  </a:cubicBezTo>
                </a:path>
              </a:pathLst>
            </a:custGeom>
            <a:solidFill>
              <a:srgbClr val="2F2E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îṥļidê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76F4FD50-6318-44F9-BFCE-4D74A4C127C4}"/>
                </a:ext>
              </a:extLst>
            </p:cNvPr>
            <p:cNvSpPr/>
            <p:nvPr/>
          </p:nvSpPr>
          <p:spPr bwMode="auto">
            <a:xfrm>
              <a:off x="8015288" y="2152650"/>
              <a:ext cx="525463" cy="449263"/>
            </a:xfrm>
            <a:custGeom>
              <a:avLst/>
              <a:gdLst>
                <a:gd name="T0" fmla="*/ 102 w 291"/>
                <a:gd name="T1" fmla="*/ 0 h 248"/>
                <a:gd name="T2" fmla="*/ 77 w 291"/>
                <a:gd name="T3" fmla="*/ 129 h 248"/>
                <a:gd name="T4" fmla="*/ 0 w 291"/>
                <a:gd name="T5" fmla="*/ 136 h 248"/>
                <a:gd name="T6" fmla="*/ 105 w 291"/>
                <a:gd name="T7" fmla="*/ 248 h 248"/>
                <a:gd name="T8" fmla="*/ 203 w 291"/>
                <a:gd name="T9" fmla="*/ 241 h 248"/>
                <a:gd name="T10" fmla="*/ 291 w 291"/>
                <a:gd name="T11" fmla="*/ 147 h 248"/>
                <a:gd name="T12" fmla="*/ 210 w 291"/>
                <a:gd name="T13" fmla="*/ 84 h 248"/>
                <a:gd name="T14" fmla="*/ 207 w 291"/>
                <a:gd name="T15" fmla="*/ 0 h 248"/>
                <a:gd name="T16" fmla="*/ 102 w 291"/>
                <a:gd name="T17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1" h="248">
                  <a:moveTo>
                    <a:pt x="102" y="0"/>
                  </a:moveTo>
                  <a:cubicBezTo>
                    <a:pt x="102" y="0"/>
                    <a:pt x="119" y="122"/>
                    <a:pt x="77" y="129"/>
                  </a:cubicBezTo>
                  <a:cubicBezTo>
                    <a:pt x="35" y="136"/>
                    <a:pt x="0" y="133"/>
                    <a:pt x="0" y="136"/>
                  </a:cubicBezTo>
                  <a:cubicBezTo>
                    <a:pt x="0" y="140"/>
                    <a:pt x="105" y="248"/>
                    <a:pt x="105" y="248"/>
                  </a:cubicBezTo>
                  <a:cubicBezTo>
                    <a:pt x="203" y="241"/>
                    <a:pt x="203" y="241"/>
                    <a:pt x="203" y="241"/>
                  </a:cubicBezTo>
                  <a:cubicBezTo>
                    <a:pt x="291" y="147"/>
                    <a:pt x="291" y="147"/>
                    <a:pt x="291" y="147"/>
                  </a:cubicBezTo>
                  <a:cubicBezTo>
                    <a:pt x="291" y="147"/>
                    <a:pt x="210" y="133"/>
                    <a:pt x="210" y="84"/>
                  </a:cubicBezTo>
                  <a:cubicBezTo>
                    <a:pt x="210" y="35"/>
                    <a:pt x="207" y="0"/>
                    <a:pt x="207" y="0"/>
                  </a:cubicBezTo>
                  <a:lnTo>
                    <a:pt x="102" y="0"/>
                  </a:lnTo>
                  <a:close/>
                </a:path>
              </a:pathLst>
            </a:custGeom>
            <a:solidFill>
              <a:srgbClr val="FFB8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i$ḷïḑé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6FC4D21A-8E96-49B8-B819-B8F540C0090C}"/>
                </a:ext>
              </a:extLst>
            </p:cNvPr>
            <p:cNvSpPr/>
            <p:nvPr/>
          </p:nvSpPr>
          <p:spPr bwMode="auto">
            <a:xfrm>
              <a:off x="8102600" y="1852613"/>
              <a:ext cx="392113" cy="390525"/>
            </a:xfrm>
            <a:prstGeom prst="ellipse">
              <a:avLst/>
            </a:prstGeom>
            <a:solidFill>
              <a:srgbClr val="FFB8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išlïḓè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1AAC0D69-9124-4B16-8406-E8464C0C9AC2}"/>
                </a:ext>
              </a:extLst>
            </p:cNvPr>
            <p:cNvSpPr/>
            <p:nvPr/>
          </p:nvSpPr>
          <p:spPr bwMode="auto">
            <a:xfrm>
              <a:off x="7839075" y="2370138"/>
              <a:ext cx="879475" cy="825500"/>
            </a:xfrm>
            <a:custGeom>
              <a:avLst/>
              <a:gdLst>
                <a:gd name="T0" fmla="*/ 191 w 487"/>
                <a:gd name="T1" fmla="*/ 0 h 457"/>
                <a:gd name="T2" fmla="*/ 11 w 487"/>
                <a:gd name="T3" fmla="*/ 62 h 457"/>
                <a:gd name="T4" fmla="*/ 91 w 487"/>
                <a:gd name="T5" fmla="*/ 415 h 457"/>
                <a:gd name="T6" fmla="*/ 98 w 487"/>
                <a:gd name="T7" fmla="*/ 457 h 457"/>
                <a:gd name="T8" fmla="*/ 210 w 487"/>
                <a:gd name="T9" fmla="*/ 432 h 457"/>
                <a:gd name="T10" fmla="*/ 371 w 487"/>
                <a:gd name="T11" fmla="*/ 439 h 457"/>
                <a:gd name="T12" fmla="*/ 410 w 487"/>
                <a:gd name="T13" fmla="*/ 296 h 457"/>
                <a:gd name="T14" fmla="*/ 445 w 487"/>
                <a:gd name="T15" fmla="*/ 184 h 457"/>
                <a:gd name="T16" fmla="*/ 487 w 487"/>
                <a:gd name="T17" fmla="*/ 76 h 457"/>
                <a:gd name="T18" fmla="*/ 389 w 487"/>
                <a:gd name="T19" fmla="*/ 16 h 457"/>
                <a:gd name="T20" fmla="*/ 346 w 487"/>
                <a:gd name="T21" fmla="*/ 12 h 457"/>
                <a:gd name="T22" fmla="*/ 217 w 487"/>
                <a:gd name="T23" fmla="*/ 51 h 457"/>
                <a:gd name="T24" fmla="*/ 191 w 487"/>
                <a:gd name="T25" fmla="*/ 0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7" h="457">
                  <a:moveTo>
                    <a:pt x="191" y="0"/>
                  </a:moveTo>
                  <a:cubicBezTo>
                    <a:pt x="191" y="0"/>
                    <a:pt x="21" y="16"/>
                    <a:pt x="11" y="62"/>
                  </a:cubicBezTo>
                  <a:cubicBezTo>
                    <a:pt x="0" y="107"/>
                    <a:pt x="81" y="390"/>
                    <a:pt x="91" y="415"/>
                  </a:cubicBezTo>
                  <a:cubicBezTo>
                    <a:pt x="102" y="439"/>
                    <a:pt x="98" y="457"/>
                    <a:pt x="98" y="457"/>
                  </a:cubicBezTo>
                  <a:cubicBezTo>
                    <a:pt x="130" y="433"/>
                    <a:pt x="171" y="424"/>
                    <a:pt x="210" y="432"/>
                  </a:cubicBezTo>
                  <a:cubicBezTo>
                    <a:pt x="277" y="446"/>
                    <a:pt x="371" y="439"/>
                    <a:pt x="371" y="439"/>
                  </a:cubicBezTo>
                  <a:cubicBezTo>
                    <a:pt x="371" y="439"/>
                    <a:pt x="403" y="310"/>
                    <a:pt x="410" y="296"/>
                  </a:cubicBezTo>
                  <a:cubicBezTo>
                    <a:pt x="417" y="282"/>
                    <a:pt x="445" y="205"/>
                    <a:pt x="445" y="184"/>
                  </a:cubicBezTo>
                  <a:cubicBezTo>
                    <a:pt x="445" y="163"/>
                    <a:pt x="487" y="76"/>
                    <a:pt x="487" y="76"/>
                  </a:cubicBezTo>
                  <a:cubicBezTo>
                    <a:pt x="487" y="76"/>
                    <a:pt x="466" y="13"/>
                    <a:pt x="389" y="16"/>
                  </a:cubicBezTo>
                  <a:cubicBezTo>
                    <a:pt x="389" y="16"/>
                    <a:pt x="355" y="1"/>
                    <a:pt x="346" y="12"/>
                  </a:cubicBezTo>
                  <a:cubicBezTo>
                    <a:pt x="336" y="23"/>
                    <a:pt x="284" y="72"/>
                    <a:pt x="217" y="51"/>
                  </a:cubicBezTo>
                  <a:cubicBezTo>
                    <a:pt x="151" y="30"/>
                    <a:pt x="191" y="0"/>
                    <a:pt x="191" y="0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îšḻíḋè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C1FF4ABB-D373-4B27-972D-C3287EE528AF}"/>
                </a:ext>
              </a:extLst>
            </p:cNvPr>
            <p:cNvSpPr/>
            <p:nvPr/>
          </p:nvSpPr>
          <p:spPr bwMode="auto">
            <a:xfrm>
              <a:off x="8596313" y="2474913"/>
              <a:ext cx="273050" cy="593725"/>
            </a:xfrm>
            <a:custGeom>
              <a:avLst/>
              <a:gdLst>
                <a:gd name="T0" fmla="*/ 0 w 151"/>
                <a:gd name="T1" fmla="*/ 0 h 329"/>
                <a:gd name="T2" fmla="*/ 67 w 151"/>
                <a:gd name="T3" fmla="*/ 18 h 329"/>
                <a:gd name="T4" fmla="*/ 119 w 151"/>
                <a:gd name="T5" fmla="*/ 199 h 329"/>
                <a:gd name="T6" fmla="*/ 126 w 151"/>
                <a:gd name="T7" fmla="*/ 224 h 329"/>
                <a:gd name="T8" fmla="*/ 133 w 151"/>
                <a:gd name="T9" fmla="*/ 238 h 329"/>
                <a:gd name="T10" fmla="*/ 144 w 151"/>
                <a:gd name="T11" fmla="*/ 255 h 329"/>
                <a:gd name="T12" fmla="*/ 133 w 151"/>
                <a:gd name="T13" fmla="*/ 276 h 329"/>
                <a:gd name="T14" fmla="*/ 137 w 151"/>
                <a:gd name="T15" fmla="*/ 329 h 329"/>
                <a:gd name="T16" fmla="*/ 56 w 151"/>
                <a:gd name="T17" fmla="*/ 280 h 329"/>
                <a:gd name="T18" fmla="*/ 14 w 151"/>
                <a:gd name="T19" fmla="*/ 91 h 329"/>
                <a:gd name="T20" fmla="*/ 0 w 151"/>
                <a:gd name="T21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1" h="329">
                  <a:moveTo>
                    <a:pt x="0" y="0"/>
                  </a:moveTo>
                  <a:cubicBezTo>
                    <a:pt x="67" y="18"/>
                    <a:pt x="67" y="18"/>
                    <a:pt x="67" y="18"/>
                  </a:cubicBezTo>
                  <a:cubicBezTo>
                    <a:pt x="67" y="18"/>
                    <a:pt x="116" y="196"/>
                    <a:pt x="119" y="199"/>
                  </a:cubicBezTo>
                  <a:cubicBezTo>
                    <a:pt x="123" y="203"/>
                    <a:pt x="126" y="224"/>
                    <a:pt x="126" y="224"/>
                  </a:cubicBezTo>
                  <a:cubicBezTo>
                    <a:pt x="126" y="224"/>
                    <a:pt x="126" y="227"/>
                    <a:pt x="133" y="238"/>
                  </a:cubicBezTo>
                  <a:cubicBezTo>
                    <a:pt x="140" y="248"/>
                    <a:pt x="151" y="241"/>
                    <a:pt x="144" y="255"/>
                  </a:cubicBezTo>
                  <a:cubicBezTo>
                    <a:pt x="137" y="269"/>
                    <a:pt x="126" y="262"/>
                    <a:pt x="133" y="276"/>
                  </a:cubicBezTo>
                  <a:cubicBezTo>
                    <a:pt x="140" y="290"/>
                    <a:pt x="137" y="329"/>
                    <a:pt x="137" y="329"/>
                  </a:cubicBezTo>
                  <a:cubicBezTo>
                    <a:pt x="137" y="329"/>
                    <a:pt x="119" y="262"/>
                    <a:pt x="56" y="280"/>
                  </a:cubicBezTo>
                  <a:cubicBezTo>
                    <a:pt x="14" y="91"/>
                    <a:pt x="14" y="91"/>
                    <a:pt x="14" y="9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i$lïḑê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71D9D526-8CDE-4AC0-A66C-BD9275B37CDF}"/>
                </a:ext>
              </a:extLst>
            </p:cNvPr>
            <p:cNvSpPr/>
            <p:nvPr/>
          </p:nvSpPr>
          <p:spPr bwMode="auto">
            <a:xfrm>
              <a:off x="8143875" y="2452688"/>
              <a:ext cx="493713" cy="738188"/>
            </a:xfrm>
            <a:custGeom>
              <a:avLst/>
              <a:gdLst>
                <a:gd name="T0" fmla="*/ 311 w 311"/>
                <a:gd name="T1" fmla="*/ 53 h 465"/>
                <a:gd name="T2" fmla="*/ 311 w 311"/>
                <a:gd name="T3" fmla="*/ 53 h 465"/>
                <a:gd name="T4" fmla="*/ 180 w 311"/>
                <a:gd name="T5" fmla="*/ 465 h 465"/>
                <a:gd name="T6" fmla="*/ 93 w 311"/>
                <a:gd name="T7" fmla="*/ 447 h 465"/>
                <a:gd name="T8" fmla="*/ 0 w 311"/>
                <a:gd name="T9" fmla="*/ 426 h 465"/>
                <a:gd name="T10" fmla="*/ 132 w 311"/>
                <a:gd name="T11" fmla="*/ 0 h 465"/>
                <a:gd name="T12" fmla="*/ 311 w 311"/>
                <a:gd name="T13" fmla="*/ 53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1" h="465">
                  <a:moveTo>
                    <a:pt x="311" y="53"/>
                  </a:moveTo>
                  <a:lnTo>
                    <a:pt x="311" y="53"/>
                  </a:lnTo>
                  <a:lnTo>
                    <a:pt x="180" y="465"/>
                  </a:lnTo>
                  <a:lnTo>
                    <a:pt x="93" y="447"/>
                  </a:lnTo>
                  <a:lnTo>
                    <a:pt x="0" y="426"/>
                  </a:lnTo>
                  <a:lnTo>
                    <a:pt x="132" y="0"/>
                  </a:lnTo>
                  <a:lnTo>
                    <a:pt x="311" y="53"/>
                  </a:lnTo>
                  <a:close/>
                </a:path>
              </a:pathLst>
            </a:custGeom>
            <a:solidFill>
              <a:srgbClr val="6C6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iṣḷïḍé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28BE3BAB-3A88-4772-9469-A862E593D34F}"/>
                </a:ext>
              </a:extLst>
            </p:cNvPr>
            <p:cNvSpPr/>
            <p:nvPr/>
          </p:nvSpPr>
          <p:spPr bwMode="auto">
            <a:xfrm>
              <a:off x="8143875" y="2452688"/>
              <a:ext cx="493713" cy="738188"/>
            </a:xfrm>
            <a:custGeom>
              <a:avLst/>
              <a:gdLst>
                <a:gd name="T0" fmla="*/ 311 w 311"/>
                <a:gd name="T1" fmla="*/ 53 h 465"/>
                <a:gd name="T2" fmla="*/ 311 w 311"/>
                <a:gd name="T3" fmla="*/ 53 h 465"/>
                <a:gd name="T4" fmla="*/ 180 w 311"/>
                <a:gd name="T5" fmla="*/ 465 h 465"/>
                <a:gd name="T6" fmla="*/ 93 w 311"/>
                <a:gd name="T7" fmla="*/ 447 h 465"/>
                <a:gd name="T8" fmla="*/ 0 w 311"/>
                <a:gd name="T9" fmla="*/ 426 h 465"/>
                <a:gd name="T10" fmla="*/ 132 w 311"/>
                <a:gd name="T11" fmla="*/ 0 h 465"/>
                <a:gd name="T12" fmla="*/ 311 w 311"/>
                <a:gd name="T13" fmla="*/ 53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1" h="465">
                  <a:moveTo>
                    <a:pt x="311" y="53"/>
                  </a:moveTo>
                  <a:lnTo>
                    <a:pt x="311" y="53"/>
                  </a:lnTo>
                  <a:lnTo>
                    <a:pt x="180" y="465"/>
                  </a:lnTo>
                  <a:lnTo>
                    <a:pt x="93" y="447"/>
                  </a:lnTo>
                  <a:lnTo>
                    <a:pt x="0" y="426"/>
                  </a:lnTo>
                  <a:lnTo>
                    <a:pt x="132" y="0"/>
                  </a:lnTo>
                  <a:lnTo>
                    <a:pt x="311" y="5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iṧľïďè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AF42FFF5-D4C4-4369-84E7-425C306819AD}"/>
                </a:ext>
              </a:extLst>
            </p:cNvPr>
            <p:cNvSpPr/>
            <p:nvPr/>
          </p:nvSpPr>
          <p:spPr bwMode="auto">
            <a:xfrm>
              <a:off x="7708900" y="2474913"/>
              <a:ext cx="273050" cy="593725"/>
            </a:xfrm>
            <a:custGeom>
              <a:avLst/>
              <a:gdLst>
                <a:gd name="T0" fmla="*/ 151 w 151"/>
                <a:gd name="T1" fmla="*/ 0 h 329"/>
                <a:gd name="T2" fmla="*/ 84 w 151"/>
                <a:gd name="T3" fmla="*/ 18 h 329"/>
                <a:gd name="T4" fmla="*/ 32 w 151"/>
                <a:gd name="T5" fmla="*/ 199 h 329"/>
                <a:gd name="T6" fmla="*/ 25 w 151"/>
                <a:gd name="T7" fmla="*/ 224 h 329"/>
                <a:gd name="T8" fmla="*/ 18 w 151"/>
                <a:gd name="T9" fmla="*/ 238 h 329"/>
                <a:gd name="T10" fmla="*/ 7 w 151"/>
                <a:gd name="T11" fmla="*/ 255 h 329"/>
                <a:gd name="T12" fmla="*/ 18 w 151"/>
                <a:gd name="T13" fmla="*/ 276 h 329"/>
                <a:gd name="T14" fmla="*/ 14 w 151"/>
                <a:gd name="T15" fmla="*/ 329 h 329"/>
                <a:gd name="T16" fmla="*/ 95 w 151"/>
                <a:gd name="T17" fmla="*/ 280 h 329"/>
                <a:gd name="T18" fmla="*/ 137 w 151"/>
                <a:gd name="T19" fmla="*/ 91 h 329"/>
                <a:gd name="T20" fmla="*/ 151 w 151"/>
                <a:gd name="T21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1" h="329">
                  <a:moveTo>
                    <a:pt x="151" y="0"/>
                  </a:moveTo>
                  <a:cubicBezTo>
                    <a:pt x="84" y="18"/>
                    <a:pt x="84" y="18"/>
                    <a:pt x="84" y="18"/>
                  </a:cubicBezTo>
                  <a:cubicBezTo>
                    <a:pt x="84" y="18"/>
                    <a:pt x="35" y="196"/>
                    <a:pt x="32" y="199"/>
                  </a:cubicBezTo>
                  <a:cubicBezTo>
                    <a:pt x="28" y="203"/>
                    <a:pt x="25" y="224"/>
                    <a:pt x="25" y="224"/>
                  </a:cubicBezTo>
                  <a:cubicBezTo>
                    <a:pt x="25" y="224"/>
                    <a:pt x="25" y="227"/>
                    <a:pt x="18" y="238"/>
                  </a:cubicBezTo>
                  <a:cubicBezTo>
                    <a:pt x="11" y="248"/>
                    <a:pt x="0" y="241"/>
                    <a:pt x="7" y="255"/>
                  </a:cubicBezTo>
                  <a:cubicBezTo>
                    <a:pt x="14" y="269"/>
                    <a:pt x="25" y="262"/>
                    <a:pt x="18" y="276"/>
                  </a:cubicBezTo>
                  <a:cubicBezTo>
                    <a:pt x="11" y="290"/>
                    <a:pt x="14" y="329"/>
                    <a:pt x="14" y="329"/>
                  </a:cubicBezTo>
                  <a:cubicBezTo>
                    <a:pt x="14" y="329"/>
                    <a:pt x="32" y="262"/>
                    <a:pt x="95" y="280"/>
                  </a:cubicBezTo>
                  <a:cubicBezTo>
                    <a:pt x="137" y="91"/>
                    <a:pt x="137" y="91"/>
                    <a:pt x="137" y="91"/>
                  </a:cubicBezTo>
                  <a:lnTo>
                    <a:pt x="151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îṡḷïḑè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10882B8C-9863-4D9E-92DB-2E9EB09C6BE9}"/>
                </a:ext>
              </a:extLst>
            </p:cNvPr>
            <p:cNvSpPr/>
            <p:nvPr/>
          </p:nvSpPr>
          <p:spPr bwMode="auto">
            <a:xfrm>
              <a:off x="7716838" y="2795588"/>
              <a:ext cx="649288" cy="354013"/>
            </a:xfrm>
            <a:custGeom>
              <a:avLst/>
              <a:gdLst>
                <a:gd name="T0" fmla="*/ 31 w 360"/>
                <a:gd name="T1" fmla="*/ 91 h 196"/>
                <a:gd name="T2" fmla="*/ 9 w 360"/>
                <a:gd name="T3" fmla="*/ 128 h 196"/>
                <a:gd name="T4" fmla="*/ 49 w 360"/>
                <a:gd name="T5" fmla="*/ 196 h 196"/>
                <a:gd name="T6" fmla="*/ 168 w 360"/>
                <a:gd name="T7" fmla="*/ 130 h 196"/>
                <a:gd name="T8" fmla="*/ 224 w 360"/>
                <a:gd name="T9" fmla="*/ 119 h 196"/>
                <a:gd name="T10" fmla="*/ 311 w 360"/>
                <a:gd name="T11" fmla="*/ 60 h 196"/>
                <a:gd name="T12" fmla="*/ 178 w 360"/>
                <a:gd name="T13" fmla="*/ 60 h 196"/>
                <a:gd name="T14" fmla="*/ 91 w 360"/>
                <a:gd name="T15" fmla="*/ 102 h 196"/>
                <a:gd name="T16" fmla="*/ 45 w 360"/>
                <a:gd name="T17" fmla="*/ 77 h 196"/>
                <a:gd name="T18" fmla="*/ 31 w 360"/>
                <a:gd name="T19" fmla="*/ 91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0" h="196">
                  <a:moveTo>
                    <a:pt x="31" y="91"/>
                  </a:moveTo>
                  <a:cubicBezTo>
                    <a:pt x="9" y="128"/>
                    <a:pt x="9" y="128"/>
                    <a:pt x="9" y="128"/>
                  </a:cubicBezTo>
                  <a:cubicBezTo>
                    <a:pt x="9" y="128"/>
                    <a:pt x="0" y="196"/>
                    <a:pt x="49" y="196"/>
                  </a:cubicBezTo>
                  <a:cubicBezTo>
                    <a:pt x="98" y="196"/>
                    <a:pt x="168" y="130"/>
                    <a:pt x="168" y="130"/>
                  </a:cubicBezTo>
                  <a:cubicBezTo>
                    <a:pt x="168" y="130"/>
                    <a:pt x="203" y="116"/>
                    <a:pt x="224" y="119"/>
                  </a:cubicBezTo>
                  <a:cubicBezTo>
                    <a:pt x="245" y="123"/>
                    <a:pt x="360" y="119"/>
                    <a:pt x="311" y="60"/>
                  </a:cubicBezTo>
                  <a:cubicBezTo>
                    <a:pt x="262" y="0"/>
                    <a:pt x="178" y="60"/>
                    <a:pt x="178" y="60"/>
                  </a:cubicBezTo>
                  <a:cubicBezTo>
                    <a:pt x="91" y="102"/>
                    <a:pt x="91" y="102"/>
                    <a:pt x="91" y="102"/>
                  </a:cubicBezTo>
                  <a:cubicBezTo>
                    <a:pt x="45" y="77"/>
                    <a:pt x="45" y="77"/>
                    <a:pt x="45" y="77"/>
                  </a:cubicBezTo>
                  <a:lnTo>
                    <a:pt x="31" y="91"/>
                  </a:lnTo>
                  <a:close/>
                </a:path>
              </a:pathLst>
            </a:custGeom>
            <a:solidFill>
              <a:srgbClr val="FFB8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" name="î$ľîḋè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90465251-F03E-41A2-8F24-6626B17A57CC}"/>
                </a:ext>
              </a:extLst>
            </p:cNvPr>
            <p:cNvSpPr/>
            <p:nvPr/>
          </p:nvSpPr>
          <p:spPr bwMode="auto">
            <a:xfrm>
              <a:off x="7718425" y="2862263"/>
              <a:ext cx="171450" cy="196850"/>
            </a:xfrm>
            <a:custGeom>
              <a:avLst/>
              <a:gdLst>
                <a:gd name="T0" fmla="*/ 60 w 95"/>
                <a:gd name="T1" fmla="*/ 7 h 109"/>
                <a:gd name="T2" fmla="*/ 95 w 95"/>
                <a:gd name="T3" fmla="*/ 63 h 109"/>
                <a:gd name="T4" fmla="*/ 7 w 95"/>
                <a:gd name="T5" fmla="*/ 91 h 109"/>
                <a:gd name="T6" fmla="*/ 39 w 95"/>
                <a:gd name="T7" fmla="*/ 0 h 109"/>
                <a:gd name="T8" fmla="*/ 60 w 95"/>
                <a:gd name="T9" fmla="*/ 7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09">
                  <a:moveTo>
                    <a:pt x="60" y="7"/>
                  </a:moveTo>
                  <a:cubicBezTo>
                    <a:pt x="95" y="63"/>
                    <a:pt x="95" y="63"/>
                    <a:pt x="95" y="63"/>
                  </a:cubicBezTo>
                  <a:cubicBezTo>
                    <a:pt x="95" y="63"/>
                    <a:pt x="14" y="74"/>
                    <a:pt x="7" y="91"/>
                  </a:cubicBezTo>
                  <a:cubicBezTo>
                    <a:pt x="0" y="109"/>
                    <a:pt x="39" y="0"/>
                    <a:pt x="39" y="0"/>
                  </a:cubicBezTo>
                  <a:lnTo>
                    <a:pt x="60" y="7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" name="ï$ľiďê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4D58614A-57AD-41B8-B1CD-2D7C316BF8A7}"/>
                </a:ext>
              </a:extLst>
            </p:cNvPr>
            <p:cNvSpPr/>
            <p:nvPr/>
          </p:nvSpPr>
          <p:spPr bwMode="auto">
            <a:xfrm>
              <a:off x="8085138" y="1803400"/>
              <a:ext cx="428625" cy="176213"/>
            </a:xfrm>
            <a:custGeom>
              <a:avLst/>
              <a:gdLst>
                <a:gd name="T0" fmla="*/ 28 w 238"/>
                <a:gd name="T1" fmla="*/ 98 h 98"/>
                <a:gd name="T2" fmla="*/ 215 w 238"/>
                <a:gd name="T3" fmla="*/ 98 h 98"/>
                <a:gd name="T4" fmla="*/ 238 w 238"/>
                <a:gd name="T5" fmla="*/ 41 h 98"/>
                <a:gd name="T6" fmla="*/ 198 w 238"/>
                <a:gd name="T7" fmla="*/ 0 h 98"/>
                <a:gd name="T8" fmla="*/ 41 w 238"/>
                <a:gd name="T9" fmla="*/ 0 h 98"/>
                <a:gd name="T10" fmla="*/ 0 w 238"/>
                <a:gd name="T11" fmla="*/ 41 h 98"/>
                <a:gd name="T12" fmla="*/ 28 w 238"/>
                <a:gd name="T13" fmla="*/ 9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8" h="98">
                  <a:moveTo>
                    <a:pt x="28" y="98"/>
                  </a:moveTo>
                  <a:cubicBezTo>
                    <a:pt x="98" y="60"/>
                    <a:pt x="127" y="61"/>
                    <a:pt x="215" y="98"/>
                  </a:cubicBezTo>
                  <a:cubicBezTo>
                    <a:pt x="238" y="41"/>
                    <a:pt x="238" y="41"/>
                    <a:pt x="238" y="41"/>
                  </a:cubicBezTo>
                  <a:cubicBezTo>
                    <a:pt x="238" y="18"/>
                    <a:pt x="220" y="0"/>
                    <a:pt x="198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19" y="0"/>
                    <a:pt x="0" y="18"/>
                    <a:pt x="0" y="41"/>
                  </a:cubicBezTo>
                  <a:lnTo>
                    <a:pt x="28" y="98"/>
                  </a:lnTo>
                  <a:close/>
                </a:path>
              </a:pathLst>
            </a:custGeom>
            <a:solidFill>
              <a:srgbClr val="2F2E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îsḷïḑê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06B17066-3AF2-4AC7-A512-C1F39B71D662}"/>
                </a:ext>
              </a:extLst>
            </p:cNvPr>
            <p:cNvSpPr/>
            <p:nvPr/>
          </p:nvSpPr>
          <p:spPr bwMode="auto">
            <a:xfrm>
              <a:off x="8291513" y="2497138"/>
              <a:ext cx="346075" cy="693738"/>
            </a:xfrm>
            <a:custGeom>
              <a:avLst/>
              <a:gdLst>
                <a:gd name="T0" fmla="*/ 130 w 218"/>
                <a:gd name="T1" fmla="*/ 0 h 437"/>
                <a:gd name="T2" fmla="*/ 0 w 218"/>
                <a:gd name="T3" fmla="*/ 419 h 437"/>
                <a:gd name="T4" fmla="*/ 87 w 218"/>
                <a:gd name="T5" fmla="*/ 437 h 437"/>
                <a:gd name="T6" fmla="*/ 218 w 218"/>
                <a:gd name="T7" fmla="*/ 25 h 437"/>
                <a:gd name="T8" fmla="*/ 130 w 218"/>
                <a:gd name="T9" fmla="*/ 0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8" h="437">
                  <a:moveTo>
                    <a:pt x="130" y="0"/>
                  </a:moveTo>
                  <a:lnTo>
                    <a:pt x="0" y="419"/>
                  </a:lnTo>
                  <a:lnTo>
                    <a:pt x="87" y="437"/>
                  </a:lnTo>
                  <a:lnTo>
                    <a:pt x="218" y="25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564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ïSľîḓe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D6212C99-D0E9-4F30-9BB3-1B35AA7F8A2C}"/>
                </a:ext>
              </a:extLst>
            </p:cNvPr>
            <p:cNvSpPr/>
            <p:nvPr/>
          </p:nvSpPr>
          <p:spPr bwMode="auto">
            <a:xfrm>
              <a:off x="8291513" y="2497138"/>
              <a:ext cx="346075" cy="693738"/>
            </a:xfrm>
            <a:custGeom>
              <a:avLst/>
              <a:gdLst>
                <a:gd name="T0" fmla="*/ 130 w 218"/>
                <a:gd name="T1" fmla="*/ 0 h 437"/>
                <a:gd name="T2" fmla="*/ 0 w 218"/>
                <a:gd name="T3" fmla="*/ 419 h 437"/>
                <a:gd name="T4" fmla="*/ 87 w 218"/>
                <a:gd name="T5" fmla="*/ 437 h 437"/>
                <a:gd name="T6" fmla="*/ 218 w 218"/>
                <a:gd name="T7" fmla="*/ 25 h 437"/>
                <a:gd name="T8" fmla="*/ 130 w 218"/>
                <a:gd name="T9" fmla="*/ 0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8" h="437">
                  <a:moveTo>
                    <a:pt x="130" y="0"/>
                  </a:moveTo>
                  <a:lnTo>
                    <a:pt x="0" y="419"/>
                  </a:lnTo>
                  <a:lnTo>
                    <a:pt x="87" y="437"/>
                  </a:lnTo>
                  <a:lnTo>
                    <a:pt x="218" y="25"/>
                  </a:lnTo>
                  <a:lnTo>
                    <a:pt x="13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iŝ1íďê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662EFA47-22DF-47CB-AFDF-484C50A7675B}"/>
                </a:ext>
              </a:extLst>
            </p:cNvPr>
            <p:cNvSpPr/>
            <p:nvPr/>
          </p:nvSpPr>
          <p:spPr bwMode="auto">
            <a:xfrm>
              <a:off x="8331200" y="2497138"/>
              <a:ext cx="493713" cy="738188"/>
            </a:xfrm>
            <a:custGeom>
              <a:avLst/>
              <a:gdLst>
                <a:gd name="T0" fmla="*/ 132 w 311"/>
                <a:gd name="T1" fmla="*/ 0 h 465"/>
                <a:gd name="T2" fmla="*/ 0 w 311"/>
                <a:gd name="T3" fmla="*/ 425 h 465"/>
                <a:gd name="T4" fmla="*/ 180 w 311"/>
                <a:gd name="T5" fmla="*/ 465 h 465"/>
                <a:gd name="T6" fmla="*/ 311 w 311"/>
                <a:gd name="T7" fmla="*/ 52 h 465"/>
                <a:gd name="T8" fmla="*/ 132 w 311"/>
                <a:gd name="T9" fmla="*/ 0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1" h="465">
                  <a:moveTo>
                    <a:pt x="132" y="0"/>
                  </a:moveTo>
                  <a:lnTo>
                    <a:pt x="0" y="425"/>
                  </a:lnTo>
                  <a:lnTo>
                    <a:pt x="180" y="465"/>
                  </a:lnTo>
                  <a:lnTo>
                    <a:pt x="311" y="52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6C6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îṩļiḋè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50D732B2-A0D6-4D07-8A9E-D6E517D55AB4}"/>
                </a:ext>
              </a:extLst>
            </p:cNvPr>
            <p:cNvSpPr/>
            <p:nvPr/>
          </p:nvSpPr>
          <p:spPr bwMode="auto">
            <a:xfrm>
              <a:off x="8212138" y="2795588"/>
              <a:ext cx="650875" cy="354013"/>
            </a:xfrm>
            <a:custGeom>
              <a:avLst/>
              <a:gdLst>
                <a:gd name="T0" fmla="*/ 329 w 360"/>
                <a:gd name="T1" fmla="*/ 91 h 196"/>
                <a:gd name="T2" fmla="*/ 351 w 360"/>
                <a:gd name="T3" fmla="*/ 128 h 196"/>
                <a:gd name="T4" fmla="*/ 311 w 360"/>
                <a:gd name="T5" fmla="*/ 196 h 196"/>
                <a:gd name="T6" fmla="*/ 192 w 360"/>
                <a:gd name="T7" fmla="*/ 130 h 196"/>
                <a:gd name="T8" fmla="*/ 136 w 360"/>
                <a:gd name="T9" fmla="*/ 119 h 196"/>
                <a:gd name="T10" fmla="*/ 49 w 360"/>
                <a:gd name="T11" fmla="*/ 60 h 196"/>
                <a:gd name="T12" fmla="*/ 182 w 360"/>
                <a:gd name="T13" fmla="*/ 60 h 196"/>
                <a:gd name="T14" fmla="*/ 269 w 360"/>
                <a:gd name="T15" fmla="*/ 102 h 196"/>
                <a:gd name="T16" fmla="*/ 315 w 360"/>
                <a:gd name="T17" fmla="*/ 77 h 196"/>
                <a:gd name="T18" fmla="*/ 329 w 360"/>
                <a:gd name="T19" fmla="*/ 91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0" h="196">
                  <a:moveTo>
                    <a:pt x="329" y="91"/>
                  </a:moveTo>
                  <a:cubicBezTo>
                    <a:pt x="351" y="128"/>
                    <a:pt x="351" y="128"/>
                    <a:pt x="351" y="128"/>
                  </a:cubicBezTo>
                  <a:cubicBezTo>
                    <a:pt x="351" y="128"/>
                    <a:pt x="360" y="196"/>
                    <a:pt x="311" y="196"/>
                  </a:cubicBezTo>
                  <a:cubicBezTo>
                    <a:pt x="262" y="196"/>
                    <a:pt x="192" y="130"/>
                    <a:pt x="192" y="130"/>
                  </a:cubicBezTo>
                  <a:cubicBezTo>
                    <a:pt x="192" y="130"/>
                    <a:pt x="157" y="116"/>
                    <a:pt x="136" y="119"/>
                  </a:cubicBezTo>
                  <a:cubicBezTo>
                    <a:pt x="115" y="123"/>
                    <a:pt x="0" y="119"/>
                    <a:pt x="49" y="60"/>
                  </a:cubicBezTo>
                  <a:cubicBezTo>
                    <a:pt x="98" y="0"/>
                    <a:pt x="182" y="60"/>
                    <a:pt x="182" y="60"/>
                  </a:cubicBezTo>
                  <a:cubicBezTo>
                    <a:pt x="269" y="102"/>
                    <a:pt x="269" y="102"/>
                    <a:pt x="269" y="102"/>
                  </a:cubicBezTo>
                  <a:cubicBezTo>
                    <a:pt x="315" y="77"/>
                    <a:pt x="315" y="77"/>
                    <a:pt x="315" y="77"/>
                  </a:cubicBezTo>
                  <a:lnTo>
                    <a:pt x="329" y="91"/>
                  </a:lnTo>
                  <a:close/>
                </a:path>
              </a:pathLst>
            </a:custGeom>
            <a:solidFill>
              <a:srgbClr val="FFB8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îṩľíde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3F8C0249-311F-4A07-99C6-A74215208BC8}"/>
                </a:ext>
              </a:extLst>
            </p:cNvPr>
            <p:cNvSpPr/>
            <p:nvPr/>
          </p:nvSpPr>
          <p:spPr bwMode="auto">
            <a:xfrm>
              <a:off x="8688388" y="2862263"/>
              <a:ext cx="169863" cy="196850"/>
            </a:xfrm>
            <a:custGeom>
              <a:avLst/>
              <a:gdLst>
                <a:gd name="T0" fmla="*/ 35 w 94"/>
                <a:gd name="T1" fmla="*/ 7 h 109"/>
                <a:gd name="T2" fmla="*/ 0 w 94"/>
                <a:gd name="T3" fmla="*/ 63 h 109"/>
                <a:gd name="T4" fmla="*/ 87 w 94"/>
                <a:gd name="T5" fmla="*/ 91 h 109"/>
                <a:gd name="T6" fmla="*/ 56 w 94"/>
                <a:gd name="T7" fmla="*/ 0 h 109"/>
                <a:gd name="T8" fmla="*/ 35 w 94"/>
                <a:gd name="T9" fmla="*/ 7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109">
                  <a:moveTo>
                    <a:pt x="35" y="7"/>
                  </a:moveTo>
                  <a:cubicBezTo>
                    <a:pt x="0" y="63"/>
                    <a:pt x="0" y="63"/>
                    <a:pt x="0" y="63"/>
                  </a:cubicBezTo>
                  <a:cubicBezTo>
                    <a:pt x="0" y="63"/>
                    <a:pt x="80" y="74"/>
                    <a:pt x="87" y="91"/>
                  </a:cubicBezTo>
                  <a:cubicBezTo>
                    <a:pt x="94" y="109"/>
                    <a:pt x="56" y="0"/>
                    <a:pt x="56" y="0"/>
                  </a:cubicBezTo>
                  <a:lnTo>
                    <a:pt x="35" y="7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68" name="标题 9"/>
          <p:cNvSpPr txBox="1"/>
          <p:nvPr/>
        </p:nvSpPr>
        <p:spPr>
          <a:xfrm>
            <a:off x="6862410" y="5883397"/>
            <a:ext cx="3133068" cy="4247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400" kern="120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algn="l"/>
            <a:r>
              <a:rPr lang="zh-CN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更多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版本</a:t>
            </a:r>
            <a:r>
              <a:rPr lang="zh-CN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，敬请期待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88146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B0E502E4-1029-469F-88AA-D070C240AD04}"/>
              </a:ext>
            </a:extLst>
          </p:cNvPr>
          <p:cNvSpPr txBox="1"/>
          <p:nvPr/>
        </p:nvSpPr>
        <p:spPr>
          <a:xfrm>
            <a:off x="2189471" y="1851645"/>
            <a:ext cx="3021981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9900" b="1" dirty="0" smtClean="0">
                <a:solidFill>
                  <a:srgbClr val="C00000"/>
                </a:solidFill>
              </a:rPr>
              <a:t>02</a:t>
            </a:r>
            <a:endParaRPr lang="zh-CN" altLang="en-US" sz="19900" b="1" dirty="0">
              <a:solidFill>
                <a:srgbClr val="C00000"/>
              </a:solidFill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xmlns="" id="{15CC5C5C-9FBB-4482-AF75-73553ED09AEA}"/>
              </a:ext>
            </a:extLst>
          </p:cNvPr>
          <p:cNvSpPr txBox="1"/>
          <p:nvPr/>
        </p:nvSpPr>
        <p:spPr>
          <a:xfrm>
            <a:off x="2146607" y="4483135"/>
            <a:ext cx="296659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i="1" dirty="0">
                <a:solidFill>
                  <a:srgbClr val="C00000"/>
                </a:solidFill>
              </a:rPr>
              <a:t>PART </a:t>
            </a:r>
            <a:r>
              <a:rPr lang="en-US" altLang="zh-CN" sz="2800" b="1" i="1" dirty="0" smtClean="0">
                <a:solidFill>
                  <a:srgbClr val="C00000"/>
                </a:solidFill>
              </a:rPr>
              <a:t>TWO </a:t>
            </a:r>
            <a:endParaRPr lang="zh-CN" altLang="en-US" sz="2800" b="1" i="1" dirty="0">
              <a:solidFill>
                <a:srgbClr val="C00000"/>
              </a:solidFill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D3F1A5BD-7A90-42A8-A7D1-113BA32AEC18}"/>
              </a:ext>
            </a:extLst>
          </p:cNvPr>
          <p:cNvSpPr txBox="1"/>
          <p:nvPr/>
        </p:nvSpPr>
        <p:spPr>
          <a:xfrm>
            <a:off x="6281276" y="3050798"/>
            <a:ext cx="27371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b="1" dirty="0">
                <a:latin typeface="+mj-ea"/>
                <a:sym typeface="Arial" panose="020B0604020202020204" pitchFamily="34" charset="0"/>
              </a:rPr>
              <a:t>基本</a:t>
            </a:r>
            <a:r>
              <a:rPr lang="zh-CN" altLang="en-US" sz="4800" b="1" dirty="0" smtClean="0">
                <a:latin typeface="+mj-ea"/>
                <a:sym typeface="Arial" panose="020B0604020202020204" pitchFamily="34" charset="0"/>
              </a:rPr>
              <a:t>语法</a:t>
            </a:r>
            <a:endParaRPr lang="zh-CN" altLang="en-US" sz="4800" b="1" dirty="0">
              <a:latin typeface="+mj-ea"/>
              <a:sym typeface="Arial" panose="020B0604020202020204" pitchFamily="34" charset="0"/>
            </a:endParaRP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xmlns="" id="{3E57C317-2F5A-4B8D-AC96-DC9177DA363E}"/>
              </a:ext>
            </a:extLst>
          </p:cNvPr>
          <p:cNvCxnSpPr/>
          <p:nvPr/>
        </p:nvCxnSpPr>
        <p:spPr>
          <a:xfrm>
            <a:off x="5320359" y="3943584"/>
            <a:ext cx="4658992" cy="0"/>
          </a:xfrm>
          <a:prstGeom prst="line">
            <a:avLst/>
          </a:prstGeom>
          <a:ln>
            <a:solidFill>
              <a:schemeClr val="accent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488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7C32B6EE-874F-4D5B-A1EF-EFA2C52EC01B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PRESENTATION_TITLE" val="9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LIDE.GUIDESSETTING" val="{&quot;Id&quot;:null,&quot;Name&quot;:&quot;无&quot;,&quot;HeaderHeight&quot;:0.0,&quot;FooterHeight&quot;:0.0,&quot;SideMargin&quot;:0.0,&quot;TopMargin&quot;:0.0,&quot;BottomMargin&quot;:0.0,&quot;IntervalMargin&quot;:0.0,&quot;SettingType&quot;:&quot;System&quot;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  <p:tag name="KSO_WM_TEMPLATE_TOPIC_DEFAULT" val="1"/>
  <p:tag name="KSO_WM_TEMPLATE_CATEGORY" val="custom"/>
  <p:tag name="KSO_WM_TEMPLATE_INDEX" val="20185044"/>
  <p:tag name="KSO_WM_TAG_VERSION" val="1.0"/>
  <p:tag name="KSO_WM_BEAUTIFY_FLAG" val="#wm#"/>
  <p:tag name="KSO_WM_TEMPLATE_THUMBS_INDEX" val="1、6、8、16、19、20、2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873efc61-b1a9-4fa6-ae01-6cdbef35e055"/>
</p:tagLst>
</file>

<file path=ppt/theme/theme1.xml><?xml version="1.0" encoding="utf-8"?>
<a:theme xmlns:a="http://schemas.openxmlformats.org/drawingml/2006/main" name="1_Office 主题">
  <a:themeElements>
    <a:clrScheme name="自定义 117">
      <a:dk1>
        <a:srgbClr val="3B3838"/>
      </a:dk1>
      <a:lt1>
        <a:srgbClr val="FFFFFF"/>
      </a:lt1>
      <a:dk2>
        <a:srgbClr val="000000"/>
      </a:dk2>
      <a:lt2>
        <a:srgbClr val="FFFFFF"/>
      </a:lt2>
      <a:accent1>
        <a:srgbClr val="C00000"/>
      </a:accent1>
      <a:accent2>
        <a:srgbClr val="C00000"/>
      </a:accent2>
      <a:accent3>
        <a:srgbClr val="C00000"/>
      </a:accent3>
      <a:accent4>
        <a:srgbClr val="C00000"/>
      </a:accent4>
      <a:accent5>
        <a:srgbClr val="000000"/>
      </a:accent5>
      <a:accent6>
        <a:srgbClr val="FFFFFF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404040"/>
        </a:solidFill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18012</TotalTime>
  <Words>1206</Words>
  <Application>Microsoft Office PowerPoint</Application>
  <PresentationFormat>自定义</PresentationFormat>
  <Paragraphs>336</Paragraphs>
  <Slides>21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2" baseType="lpstr">
      <vt:lpstr>1_Office 主题</vt:lpstr>
      <vt:lpstr>用户语言 思想体系</vt:lpstr>
      <vt:lpstr>PowerPoint 演示文稿</vt:lpstr>
      <vt:lpstr>PowerPoint 演示文稿</vt:lpstr>
      <vt:lpstr>1.1发展历程 </vt:lpstr>
      <vt:lpstr>1.2什么是用户语言  </vt:lpstr>
      <vt:lpstr>1.3用户语言体系架构</vt:lpstr>
      <vt:lpstr>1.4优势与特点</vt:lpstr>
      <vt:lpstr>1.5产品版本 </vt:lpstr>
      <vt:lpstr>PowerPoint 演示文稿</vt:lpstr>
      <vt:lpstr>2.1名词解释</vt:lpstr>
      <vt:lpstr>2.2基本语法</vt:lpstr>
      <vt:lpstr>2.3编译与执行</vt:lpstr>
      <vt:lpstr>PowerPoint 演示文稿</vt:lpstr>
      <vt:lpstr>3.1运行环境</vt:lpstr>
      <vt:lpstr>3.2使用步骤</vt:lpstr>
      <vt:lpstr>3.3领域语言</vt:lpstr>
      <vt:lpstr>PowerPoint 演示文稿</vt:lpstr>
      <vt:lpstr>4.1五键开关</vt:lpstr>
      <vt:lpstr>4.2电子菜谱</vt:lpstr>
      <vt:lpstr>产品交流群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</dc:title>
  <dc:creator>Administrator</dc:creator>
  <cp:lastModifiedBy>Jane</cp:lastModifiedBy>
  <cp:revision>1111</cp:revision>
  <dcterms:created xsi:type="dcterms:W3CDTF">2018-07-23T06:35:00Z</dcterms:created>
  <dcterms:modified xsi:type="dcterms:W3CDTF">2020-08-19T11:27:59Z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2052-11.1.0.9305</vt:lpwstr>
  </property>
</Properties>
</file>