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3"/>
  </p:sldIdLst>
  <p:sldSz cx="9144000" cy="5143500"/>
  <p:notesSz cx="9144000" cy="6858000"/>
  <p:custDataLst>
    <p:tags r:id="rId8"/>
  </p:custData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 panose="020B0602020104020603"/>
        <a:ea typeface="Tw Cen MT" panose="020B0602020104020603"/>
        <a:cs typeface="Tw Cen MT" panose="020B0602020104020603"/>
        <a:sym typeface="Tw Cen MT" panose="020B060202010402060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05" name="Shape 105"/>
          <p:cNvSpPr/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 panose="020F0502020204030204"/>
      </a:defRPr>
    </a:lvl1pPr>
    <a:lvl2pPr indent="228600" latinLnBrk="0">
      <a:defRPr sz="1200">
        <a:latin typeface="+mj-lt"/>
        <a:ea typeface="+mj-ea"/>
        <a:cs typeface="+mj-cs"/>
        <a:sym typeface="Calibri" panose="020F0502020204030204"/>
      </a:defRPr>
    </a:lvl2pPr>
    <a:lvl3pPr indent="457200" latinLnBrk="0">
      <a:defRPr sz="1200">
        <a:latin typeface="+mj-lt"/>
        <a:ea typeface="+mj-ea"/>
        <a:cs typeface="+mj-cs"/>
        <a:sym typeface="Calibri" panose="020F0502020204030204"/>
      </a:defRPr>
    </a:lvl3pPr>
    <a:lvl4pPr indent="685800" latinLnBrk="0">
      <a:defRPr sz="1200">
        <a:latin typeface="+mj-lt"/>
        <a:ea typeface="+mj-ea"/>
        <a:cs typeface="+mj-cs"/>
        <a:sym typeface="Calibri" panose="020F0502020204030204"/>
      </a:defRPr>
    </a:lvl4pPr>
    <a:lvl5pPr indent="914400" latinLnBrk="0">
      <a:defRPr sz="1200">
        <a:latin typeface="+mj-lt"/>
        <a:ea typeface="+mj-ea"/>
        <a:cs typeface="+mj-cs"/>
        <a:sym typeface="Calibri" panose="020F0502020204030204"/>
      </a:defRPr>
    </a:lvl5pPr>
    <a:lvl6pPr indent="1143000" latinLnBrk="0">
      <a:defRPr sz="1200">
        <a:latin typeface="+mj-lt"/>
        <a:ea typeface="+mj-ea"/>
        <a:cs typeface="+mj-cs"/>
        <a:sym typeface="Calibri" panose="020F0502020204030204"/>
      </a:defRPr>
    </a:lvl6pPr>
    <a:lvl7pPr indent="1371600" latinLnBrk="0">
      <a:defRPr sz="1200">
        <a:latin typeface="+mj-lt"/>
        <a:ea typeface="+mj-ea"/>
        <a:cs typeface="+mj-cs"/>
        <a:sym typeface="Calibri" panose="020F0502020204030204"/>
      </a:defRPr>
    </a:lvl7pPr>
    <a:lvl8pPr indent="1600200" latinLnBrk="0">
      <a:defRPr sz="1200">
        <a:latin typeface="+mj-lt"/>
        <a:ea typeface="+mj-ea"/>
        <a:cs typeface="+mj-cs"/>
        <a:sym typeface="Calibri" panose="020F0502020204030204"/>
      </a:defRPr>
    </a:lvl8pPr>
    <a:lvl9pPr indent="1828800" latinLnBrk="0">
      <a:defRPr sz="1200">
        <a:latin typeface="+mj-lt"/>
        <a:ea typeface="+mj-ea"/>
        <a:cs typeface="+mj-cs"/>
        <a:sym typeface="Calibri" panose="020F0502020204030204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标题幻灯片"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/>
          <p:cNvSpPr/>
          <p:nvPr/>
        </p:nvSpPr>
        <p:spPr>
          <a:xfrm>
            <a:off x="0" y="4478273"/>
            <a:ext cx="9144000" cy="66522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Rectangle 9"/>
          <p:cNvSpPr/>
          <p:nvPr/>
        </p:nvSpPr>
        <p:spPr>
          <a:xfrm>
            <a:off x="-9144" y="4539996"/>
            <a:ext cx="2249424" cy="534925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Rectangle 10"/>
          <p:cNvSpPr/>
          <p:nvPr/>
        </p:nvSpPr>
        <p:spPr>
          <a:xfrm>
            <a:off x="2359151" y="4533138"/>
            <a:ext cx="6784849" cy="53492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" name="正文级别 1…"/>
          <p:cNvSpPr txBox="1"/>
          <p:nvPr>
            <p:ph type="body" sz="quarter" idx="1" hasCustomPrompt="1"/>
          </p:nvPr>
        </p:nvSpPr>
        <p:spPr>
          <a:xfrm>
            <a:off x="2362200" y="4537528"/>
            <a:ext cx="6515100" cy="514351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28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8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8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8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800">
                <a:solidFill>
                  <a:srgbClr val="FFFFFF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8" name="标题文本"/>
          <p:cNvSpPr txBox="1"/>
          <p:nvPr>
            <p:ph type="title" hasCustomPrompt="1"/>
          </p:nvPr>
        </p:nvSpPr>
        <p:spPr>
          <a:xfrm>
            <a:off x="2362200" y="2343150"/>
            <a:ext cx="6477000" cy="2038350"/>
          </a:xfrm>
          <a:prstGeom prst="rect">
            <a:avLst/>
          </a:prstGeom>
        </p:spPr>
        <p:txBody>
          <a:bodyPr/>
          <a:lstStyle>
            <a:lvl1pPr>
              <a:defRPr cap="all">
                <a:solidFill>
                  <a:srgbClr val="DEF5FA"/>
                </a:solidFill>
              </a:defRPr>
            </a:lvl1pPr>
          </a:lstStyle>
          <a:p>
            <a:r>
              <a:t>标题文本</a:t>
            </a:r>
          </a:p>
        </p:txBody>
      </p:sp>
      <p:sp>
        <p:nvSpPr>
          <p:cNvPr id="19" name="幻灯片编号"/>
          <p:cNvSpPr txBox="1"/>
          <p:nvPr>
            <p:ph type="sldNum" sz="quarter" idx="2"/>
          </p:nvPr>
        </p:nvSpPr>
        <p:spPr>
          <a:xfrm>
            <a:off x="8273660" y="173354"/>
            <a:ext cx="292880" cy="281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27" name="正文级别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节标题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文级别 1…"/>
          <p:cNvSpPr txBox="1"/>
          <p:nvPr>
            <p:ph type="body" sz="quarter" idx="1" hasCustomPrompt="1"/>
          </p:nvPr>
        </p:nvSpPr>
        <p:spPr>
          <a:xfrm>
            <a:off x="1371600" y="2057400"/>
            <a:ext cx="7123114" cy="1254920"/>
          </a:xfrm>
          <a:prstGeom prst="rect">
            <a:avLst/>
          </a:prstGeom>
        </p:spPr>
        <p:txBody>
          <a:bodyPr/>
          <a:lstStyle>
            <a:lvl1pPr>
              <a:buClrTx/>
              <a:buSzTx/>
              <a:buNone/>
              <a:defRPr sz="2800">
                <a:solidFill>
                  <a:srgbClr val="464646"/>
                </a:solidFill>
              </a:defRPr>
            </a:lvl1pPr>
            <a:lvl2pPr marL="320040" indent="45720">
              <a:buClrTx/>
              <a:buSzTx/>
              <a:buNone/>
              <a:defRPr sz="2800">
                <a:solidFill>
                  <a:srgbClr val="464646"/>
                </a:solidFill>
              </a:defRPr>
            </a:lvl2pPr>
            <a:lvl3pPr marL="320040" indent="365760">
              <a:buClrTx/>
              <a:buSzTx/>
              <a:buNone/>
              <a:defRPr sz="2800">
                <a:solidFill>
                  <a:srgbClr val="464646"/>
                </a:solidFill>
              </a:defRPr>
            </a:lvl3pPr>
            <a:lvl4pPr marL="320040" indent="822960">
              <a:buClrTx/>
              <a:buSzTx/>
              <a:buNone/>
              <a:defRPr sz="2800">
                <a:solidFill>
                  <a:srgbClr val="464646"/>
                </a:solidFill>
              </a:defRPr>
            </a:lvl4pPr>
            <a:lvl5pPr marL="320040" indent="1280160">
              <a:buClrTx/>
              <a:buSzTx/>
              <a:buNone/>
              <a:defRPr sz="2800">
                <a:solidFill>
                  <a:srgbClr val="464646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6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" name="标题文本"/>
          <p:cNvSpPr txBox="1"/>
          <p:nvPr>
            <p:ph type="title" hasCustomPrompt="1"/>
          </p:nvPr>
        </p:nvSpPr>
        <p:spPr>
          <a:xfrm>
            <a:off x="1371600" y="1200150"/>
            <a:ext cx="7620000" cy="74295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t>标题文本</a:t>
            </a:r>
          </a:p>
        </p:txBody>
      </p:sp>
      <p:sp>
        <p:nvSpPr>
          <p:cNvPr id="40" name="幻灯片编号"/>
          <p:cNvSpPr txBox="1"/>
          <p:nvPr>
            <p:ph type="sldNum" sz="quarter" idx="2"/>
          </p:nvPr>
        </p:nvSpPr>
        <p:spPr>
          <a:xfrm>
            <a:off x="433853" y="1360408"/>
            <a:ext cx="427694" cy="43434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8" name="正文级别 1…"/>
          <p:cNvSpPr txBox="1"/>
          <p:nvPr>
            <p:ph type="body" sz="half" idx="1" hasCustomPrompt="1"/>
          </p:nvPr>
        </p:nvSpPr>
        <p:spPr>
          <a:xfrm>
            <a:off x="609600" y="1352550"/>
            <a:ext cx="3886200" cy="3268626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9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标题文本"/>
          <p:cNvSpPr txBox="1"/>
          <p:nvPr>
            <p:ph type="title" hasCustomPrompt="1"/>
          </p:nvPr>
        </p:nvSpPr>
        <p:spPr>
          <a:xfrm>
            <a:off x="612648" y="118110"/>
            <a:ext cx="8153401" cy="100584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正文级别 1…"/>
          <p:cNvSpPr txBox="1"/>
          <p:nvPr>
            <p:ph type="body" sz="half" idx="1" hasCustomPrompt="1"/>
          </p:nvPr>
        </p:nvSpPr>
        <p:spPr>
          <a:xfrm>
            <a:off x="609600" y="1919818"/>
            <a:ext cx="3886200" cy="2628901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Text Placeholder 15"/>
          <p:cNvSpPr/>
          <p:nvPr>
            <p:ph type="body" sz="quarter" idx="13"/>
          </p:nvPr>
        </p:nvSpPr>
        <p:spPr>
          <a:xfrm>
            <a:off x="609600" y="1362287"/>
            <a:ext cx="3886200" cy="530352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/>
          <a:p>
            <a:pPr>
              <a:buClrTx/>
              <a:buSzTx/>
              <a:buNone/>
              <a:defRPr sz="2000" b="1">
                <a:solidFill>
                  <a:srgbClr val="FFFFFF"/>
                </a:solidFill>
              </a:defRPr>
            </a:pPr>
          </a:p>
        </p:txBody>
      </p:sp>
      <p:sp>
        <p:nvSpPr>
          <p:cNvPr id="59" name="Text Placeholder 14"/>
          <p:cNvSpPr/>
          <p:nvPr>
            <p:ph type="body" sz="quarter" idx="14"/>
          </p:nvPr>
        </p:nvSpPr>
        <p:spPr>
          <a:xfrm>
            <a:off x="4800600" y="1362287"/>
            <a:ext cx="3886200" cy="530352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/>
          <a:p>
            <a:pPr>
              <a:buClrTx/>
              <a:buSzTx/>
              <a:buNone/>
              <a:defRPr sz="2000" b="1">
                <a:solidFill>
                  <a:srgbClr val="FFFFFF"/>
                </a:solidFill>
              </a:defRPr>
            </a:pPr>
          </a:p>
        </p:txBody>
      </p:sp>
      <p:sp>
        <p:nvSpPr>
          <p:cNvPr id="60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幻灯片编号"/>
          <p:cNvSpPr txBox="1"/>
          <p:nvPr>
            <p:ph type="sldNum" sz="quarter" idx="2"/>
          </p:nvPr>
        </p:nvSpPr>
        <p:spPr>
          <a:xfrm>
            <a:off x="120260" y="4688204"/>
            <a:ext cx="292880" cy="281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标题文本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83" name="正文级别 1…"/>
          <p:cNvSpPr txBox="1"/>
          <p:nvPr>
            <p:ph type="body" sz="quarter" idx="1" hasCustomPrompt="1"/>
          </p:nvPr>
        </p:nvSpPr>
        <p:spPr>
          <a:xfrm>
            <a:off x="609600" y="1428750"/>
            <a:ext cx="1600200" cy="3124200"/>
          </a:xfrm>
          <a:prstGeom prst="rect">
            <a:avLst/>
          </a:prstGeom>
          <a:solidFill>
            <a:schemeClr val="accent2"/>
          </a:solidFill>
          <a:ln w="50800" cap="sq">
            <a:solidFill>
              <a:schemeClr val="accent2"/>
            </a:solidFill>
            <a:miter lim="800000"/>
          </a:ln>
        </p:spPr>
        <p:txBody>
          <a:bodyPr lIns="91439" tIns="91439" rIns="91439" bIns="91439"/>
          <a:lstStyle>
            <a:lvl1pPr marL="0" indent="0">
              <a:spcBef>
                <a:spcPts val="1000"/>
              </a:spcBef>
              <a:buClrTx/>
              <a:buSzTx/>
              <a:buNone/>
              <a:defRPr sz="1800">
                <a:solidFill>
                  <a:srgbClr val="FFFFFF"/>
                </a:solidFill>
              </a:defRPr>
            </a:lvl1pPr>
            <a:lvl2pPr marL="0" indent="365760">
              <a:spcBef>
                <a:spcPts val="1000"/>
              </a:spcBef>
              <a:buClrTx/>
              <a:buSzTx/>
              <a:buNone/>
              <a:defRPr sz="1800">
                <a:solidFill>
                  <a:srgbClr val="FFFFFF"/>
                </a:solidFill>
              </a:defRPr>
            </a:lvl2pPr>
            <a:lvl3pPr marL="0" indent="685800">
              <a:spcBef>
                <a:spcPts val="1000"/>
              </a:spcBef>
              <a:buClrTx/>
              <a:buSzTx/>
              <a:buNone/>
              <a:defRPr sz="1800">
                <a:solidFill>
                  <a:srgbClr val="FFFFFF"/>
                </a:solidFill>
              </a:defRPr>
            </a:lvl3pPr>
            <a:lvl4pPr marL="0" indent="1143000">
              <a:spcBef>
                <a:spcPts val="1000"/>
              </a:spcBef>
              <a:buClrTx/>
              <a:buSzTx/>
              <a:buNone/>
              <a:defRPr sz="1800">
                <a:solidFill>
                  <a:srgbClr val="FFFFFF"/>
                </a:solidFill>
              </a:defRPr>
            </a:lvl4pPr>
            <a:lvl5pPr marL="0" indent="1600200">
              <a:spcBef>
                <a:spcPts val="1000"/>
              </a:spcBef>
              <a:buClrTx/>
              <a:buSzTx/>
              <a:buNone/>
              <a:defRPr sz="1800">
                <a:solidFill>
                  <a:srgbClr val="FFFFFF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4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图片与标题"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icture Placeholder 2"/>
          <p:cNvSpPr/>
          <p:nvPr>
            <p:ph type="pic" idx="13"/>
          </p:nvPr>
        </p:nvSpPr>
        <p:spPr>
          <a:xfrm>
            <a:off x="1557668" y="0"/>
            <a:ext cx="7586333" cy="3419856"/>
          </a:xfrm>
          <a:prstGeom prst="rect">
            <a:avLst/>
          </a:prstGeom>
        </p:spPr>
        <p:txBody>
          <a:bodyPr lIns="91439" rIns="91439">
            <a:noAutofit/>
          </a:bodyPr>
          <a:lstStyle/>
          <a:p/>
        </p:txBody>
      </p:sp>
      <p:sp>
        <p:nvSpPr>
          <p:cNvPr id="92" name="正文级别 1…"/>
          <p:cNvSpPr txBox="1"/>
          <p:nvPr>
            <p:ph type="body" sz="quarter" idx="1" hasCustomPrompt="1"/>
          </p:nvPr>
        </p:nvSpPr>
        <p:spPr>
          <a:xfrm>
            <a:off x="1600200" y="4114800"/>
            <a:ext cx="7315200" cy="51435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700">
                <a:solidFill>
                  <a:srgbClr val="FFFFFF"/>
                </a:solidFill>
              </a:defRPr>
            </a:lvl1pPr>
            <a:lvl2pPr marL="0" indent="365760">
              <a:buClrTx/>
              <a:buSzTx/>
              <a:buNone/>
              <a:defRPr sz="1700">
                <a:solidFill>
                  <a:srgbClr val="FFFFFF"/>
                </a:solidFill>
              </a:defRPr>
            </a:lvl2pPr>
            <a:lvl3pPr marL="0" indent="685800">
              <a:buClrTx/>
              <a:buSzTx/>
              <a:buNone/>
              <a:defRPr sz="1700">
                <a:solidFill>
                  <a:srgbClr val="FFFFFF"/>
                </a:solidFill>
              </a:defRPr>
            </a:lvl3pPr>
            <a:lvl4pPr marL="0" indent="1143000">
              <a:buClrTx/>
              <a:buSzTx/>
              <a:buNone/>
              <a:defRPr sz="1700">
                <a:solidFill>
                  <a:srgbClr val="FFFFFF"/>
                </a:solidFill>
              </a:defRPr>
            </a:lvl4pPr>
            <a:lvl5pPr marL="0" indent="1600200">
              <a:buClrTx/>
              <a:buSzTx/>
              <a:buNone/>
              <a:defRPr sz="1700">
                <a:solidFill>
                  <a:srgbClr val="FFFFFF"/>
                </a:solidFill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3" name="Rectangle 7"/>
          <p:cNvSpPr/>
          <p:nvPr/>
        </p:nvSpPr>
        <p:spPr>
          <a:xfrm>
            <a:off x="-9145" y="3428999"/>
            <a:ext cx="9144001" cy="6652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" name="Rectangle 8"/>
          <p:cNvSpPr/>
          <p:nvPr/>
        </p:nvSpPr>
        <p:spPr>
          <a:xfrm>
            <a:off x="-9145" y="3497579"/>
            <a:ext cx="1463042" cy="534925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Rectangle 9"/>
          <p:cNvSpPr/>
          <p:nvPr/>
        </p:nvSpPr>
        <p:spPr>
          <a:xfrm>
            <a:off x="1545336" y="3490721"/>
            <a:ext cx="7589519" cy="53492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6" name="标题文本"/>
          <p:cNvSpPr txBox="1"/>
          <p:nvPr>
            <p:ph type="title" hasCustomPrompt="1"/>
          </p:nvPr>
        </p:nvSpPr>
        <p:spPr>
          <a:xfrm>
            <a:off x="1600200" y="3543300"/>
            <a:ext cx="7315200" cy="457200"/>
          </a:xfrm>
          <a:prstGeom prst="rect">
            <a:avLst/>
          </a:prstGeom>
        </p:spPr>
        <p:txBody>
          <a:bodyPr anchor="ctr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t>标题文本</a:t>
            </a:r>
          </a:p>
        </p:txBody>
      </p:sp>
      <p:sp>
        <p:nvSpPr>
          <p:cNvPr id="97" name="Rectangle 10"/>
          <p:cNvSpPr/>
          <p:nvPr/>
        </p:nvSpPr>
        <p:spPr>
          <a:xfrm>
            <a:off x="1447799" y="-1"/>
            <a:ext cx="100586" cy="515036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幻灯片编号"/>
          <p:cNvSpPr txBox="1"/>
          <p:nvPr>
            <p:ph type="sldNum" sz="quarter" idx="2"/>
          </p:nvPr>
        </p:nvSpPr>
        <p:spPr>
          <a:xfrm>
            <a:off x="483091" y="3506709"/>
            <a:ext cx="481618" cy="48514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1095169"/>
            <a:ext cx="9144000" cy="24003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Rectangle 7"/>
          <p:cNvSpPr/>
          <p:nvPr/>
        </p:nvSpPr>
        <p:spPr>
          <a:xfrm>
            <a:off x="0" y="1129460"/>
            <a:ext cx="533400" cy="17145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Rectangle 8"/>
          <p:cNvSpPr/>
          <p:nvPr/>
        </p:nvSpPr>
        <p:spPr>
          <a:xfrm>
            <a:off x="590550" y="1129460"/>
            <a:ext cx="8553450" cy="17145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标题文本"/>
          <p:cNvSpPr txBox="1"/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normAutofit/>
          </a:bodyPr>
          <a:lstStyle/>
          <a:p>
            <a:r>
              <a:t>标题文本</a:t>
            </a:r>
          </a:p>
        </p:txBody>
      </p:sp>
      <p:sp>
        <p:nvSpPr>
          <p:cNvPr id="6" name="正文级别 1…"/>
          <p:cNvSpPr txBox="1"/>
          <p:nvPr>
            <p:ph type="body" idx="1"/>
          </p:nvPr>
        </p:nvSpPr>
        <p:spPr>
          <a:xfrm>
            <a:off x="609600" y="1352550"/>
            <a:ext cx="8153400" cy="327660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" name="幻灯片编号"/>
          <p:cNvSpPr txBox="1"/>
          <p:nvPr>
            <p:ph type="sldNum" sz="quarter" idx="2"/>
          </p:nvPr>
        </p:nvSpPr>
        <p:spPr>
          <a:xfrm>
            <a:off x="120260" y="1074215"/>
            <a:ext cx="292880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4200" b="0" i="0" u="none" strike="noStrike" cap="none" spc="0" baseline="0">
          <a:ln>
            <a:noFill/>
          </a:ln>
          <a:solidFill>
            <a:srgbClr val="464646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9pPr>
    </p:titleStyle>
    <p:bodyStyle>
      <a:lvl1pPr marL="320040" marR="0" indent="-32004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60000"/>
        <a:buFontTx/>
        <a:buChar char="◻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1pPr>
      <a:lvl2pPr marL="671830" marR="0" indent="-30607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0000"/>
        <a:buFontTx/>
        <a:buChar char="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2pPr>
      <a:lvl3pPr marL="974090" marR="0" indent="-28829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5000"/>
        <a:buFontTx/>
        <a:buChar char="■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3pPr>
      <a:lvl4pPr marL="1474470" marR="0" indent="-33147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5000"/>
        <a:buFontTx/>
        <a:buChar char="■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4pPr>
      <a:lvl5pPr marL="1931670" marR="0" indent="-33147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65000"/>
        <a:buFontTx/>
        <a:buChar char="■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5pPr>
      <a:lvl6pPr marL="0" marR="0" indent="187452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Tx/>
        <a:buFont typeface="Wingdings" panose="05000000000000000000"/>
        <a:buNone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6pPr>
      <a:lvl7pPr marL="2517140" marR="0" indent="-3683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Tx/>
        <a:buChar char="▪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7pPr>
      <a:lvl8pPr marL="2791460" marR="0" indent="-3683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Tx/>
        <a:buChar char="▪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8pPr>
      <a:lvl9pPr marL="3065780" marR="0" indent="-3683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Tx/>
        <a:buChar char="▪"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 panose="020B0602020104020603"/>
          <a:ea typeface="Tw Cen MT" panose="020B0602020104020603"/>
          <a:cs typeface="Tw Cen MT" panose="020B0602020104020603"/>
          <a:sym typeface="Tw Cen MT" panose="020B0602020104020603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w Cen MT" panose="020B060202010402060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"/>
          <p:cNvSpPr txBox="1"/>
          <p:nvPr>
            <p:ph type="title"/>
          </p:nvPr>
        </p:nvSpPr>
        <p:spPr>
          <a:xfrm>
            <a:off x="117475" y="123190"/>
            <a:ext cx="7063105" cy="100584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>
                <a:latin typeface="SIL-Hei-Med-Jian"/>
                <a:ea typeface="SIL-Hei-Med-Jian"/>
                <a:cs typeface="SIL-Hei-Med-Jian"/>
                <a:sym typeface="SIL-Hei-Med-Jian"/>
              </a:defRPr>
            </a:lvl1pPr>
          </a:lstStyle>
          <a:p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2-（4-氯-2-甲基）丙酸手性分子分离</a:t>
            </a:r>
            <a:endParaRPr lang="en-US" alt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08" name="图片 2" descr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72400" y="209550"/>
            <a:ext cx="966208" cy="603250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10" name="文本框 7"/>
          <p:cNvSpPr txBox="1"/>
          <p:nvPr/>
        </p:nvSpPr>
        <p:spPr>
          <a:xfrm>
            <a:off x="5462270" y="1713865"/>
            <a:ext cx="3608070" cy="212280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sz="1200" b="1">
                <a:sym typeface="+mn-ea"/>
              </a:rPr>
              <a:t>Column：</a:t>
            </a:r>
            <a:r>
              <a:rPr lang="en-US" sz="1200" b="1">
                <a:sym typeface="+mn-ea"/>
              </a:rPr>
              <a:t>                 H</a:t>
            </a:r>
            <a:r>
              <a:rPr sz="1200" b="1">
                <a:sym typeface="+mn-ea"/>
              </a:rPr>
              <a:t>PLCONE® </a:t>
            </a:r>
            <a:r>
              <a:rPr lang="en-US" sz="1200" b="1">
                <a:sym typeface="+mn-ea"/>
              </a:rPr>
              <a:t> Chiralone-J</a:t>
            </a:r>
            <a:r>
              <a:rPr sz="1200" b="1">
                <a:sym typeface="+mn-ea"/>
              </a:rPr>
              <a:t>M</a:t>
            </a:r>
            <a:endParaRPr lang="en-US" sz="1200" b="1"/>
          </a:p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sz="1200" b="1">
                <a:sym typeface="+mn-ea"/>
              </a:rPr>
              <a:t>Column size：</a:t>
            </a:r>
            <a:r>
              <a:rPr lang="en-US" sz="1200" b="1">
                <a:sym typeface="+mn-ea"/>
              </a:rPr>
              <a:t>         </a:t>
            </a:r>
            <a:r>
              <a:rPr sz="1200" b="1">
                <a:sym typeface="+mn-ea"/>
              </a:rPr>
              <a:t>4.6</a:t>
            </a:r>
            <a:r>
              <a:rPr lang="en-US" sz="1200" b="1">
                <a:sym typeface="+mn-ea"/>
              </a:rPr>
              <a:t>mm I.D.- </a:t>
            </a:r>
            <a:r>
              <a:rPr sz="1200" b="1">
                <a:sym typeface="+mn-ea"/>
              </a:rPr>
              <a:t>250mm</a:t>
            </a:r>
            <a:endParaRPr sz="1200" b="1"/>
          </a:p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sz="1200" b="1">
                <a:sym typeface="+mn-ea"/>
              </a:rPr>
              <a:t>Mobile phase：</a:t>
            </a:r>
            <a:r>
              <a:rPr lang="en-US" sz="1200" b="1">
                <a:sym typeface="+mn-ea"/>
              </a:rPr>
              <a:t>       </a:t>
            </a:r>
            <a:r>
              <a:rPr sz="1200" b="1">
                <a:sym typeface="+mn-ea"/>
              </a:rPr>
              <a:t>正己烷：异丙醇：三氟乙酸</a:t>
            </a:r>
            <a:r>
              <a:rPr lang="en-US" sz="1200" b="1">
                <a:sym typeface="+mn-ea"/>
              </a:rPr>
              <a:t>   </a:t>
            </a:r>
            <a:r>
              <a:rPr sz="1200" b="1">
                <a:sym typeface="+mn-ea"/>
              </a:rPr>
              <a:t>=92：8：0.1（V/V/V）</a:t>
            </a:r>
            <a:endParaRPr sz="1200" b="1">
              <a:sym typeface="+mn-ea"/>
            </a:endParaRPr>
          </a:p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sz="1200" b="1">
                <a:sym typeface="+mn-ea"/>
              </a:rPr>
              <a:t>Flow rate：</a:t>
            </a:r>
            <a:r>
              <a:rPr lang="en-US" sz="1200" b="1">
                <a:sym typeface="+mn-ea"/>
              </a:rPr>
              <a:t>              </a:t>
            </a:r>
            <a:r>
              <a:rPr sz="1200" b="1">
                <a:sym typeface="+mn-ea"/>
              </a:rPr>
              <a:t>1ml/min</a:t>
            </a:r>
            <a:endParaRPr sz="1200" b="1"/>
          </a:p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lang="en-US" sz="1200" b="1">
                <a:sym typeface="+mn-ea"/>
              </a:rPr>
              <a:t>Temperature</a:t>
            </a:r>
            <a:r>
              <a:rPr lang="zh-CN" altLang="en-US" sz="1200" b="1">
                <a:ea typeface="宋体" panose="02010600030101010101" pitchFamily="2" charset="-122"/>
                <a:sym typeface="+mn-ea"/>
              </a:rPr>
              <a:t>：</a:t>
            </a:r>
            <a:r>
              <a:rPr lang="en-US" altLang="zh-CN" sz="1200" b="1">
                <a:ea typeface="宋体" panose="02010600030101010101" pitchFamily="2" charset="-122"/>
                <a:sym typeface="+mn-ea"/>
              </a:rPr>
              <a:t>       </a:t>
            </a:r>
            <a:r>
              <a:rPr lang="zh-CN" altLang="en-US" sz="1200" b="1"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1200" b="1">
                <a:ea typeface="宋体" panose="02010600030101010101" pitchFamily="2" charset="-122"/>
                <a:sym typeface="+mn-ea"/>
              </a:rPr>
              <a:t> 30℃</a:t>
            </a:r>
            <a:endParaRPr lang="en-US" altLang="zh-CN" sz="1200" b="1">
              <a:ea typeface="宋体" panose="02010600030101010101" pitchFamily="2" charset="-122"/>
              <a:sym typeface="+mn-ea"/>
            </a:endParaRPr>
          </a:p>
          <a:p>
            <a:pPr marR="457200" algn="just" defTabSz="266700"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lang="en-US" altLang="zh-CN" sz="1200" b="1">
                <a:ea typeface="宋体" panose="02010600030101010101" pitchFamily="2" charset="-122"/>
                <a:sym typeface="+mn-ea"/>
              </a:rPr>
              <a:t>Detector</a:t>
            </a:r>
            <a:r>
              <a:rPr lang="zh-CN" altLang="en-US" sz="1200" b="1">
                <a:ea typeface="宋体" panose="02010600030101010101" pitchFamily="2" charset="-122"/>
                <a:sym typeface="+mn-ea"/>
              </a:rPr>
              <a:t>：</a:t>
            </a:r>
            <a:r>
              <a:rPr lang="en-US" altLang="zh-CN" sz="1200" b="1">
                <a:ea typeface="宋体" panose="02010600030101010101" pitchFamily="2" charset="-122"/>
                <a:sym typeface="+mn-ea"/>
              </a:rPr>
              <a:t>                UV220nm</a:t>
            </a:r>
            <a:endParaRPr lang="en-US" altLang="zh-CN" sz="1200" b="1">
              <a:ea typeface="宋体" panose="02010600030101010101" pitchFamily="2" charset="-122"/>
              <a:sym typeface="+mn-ea"/>
            </a:endParaRPr>
          </a:p>
          <a:p>
            <a:pPr marR="457200" algn="just" defTabSz="266700"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lang="en-US" altLang="zh-CN" sz="1200" b="1">
                <a:ea typeface="宋体" panose="02010600030101010101" pitchFamily="2" charset="-122"/>
                <a:sym typeface="+mn-ea"/>
              </a:rPr>
              <a:t>injection volume</a:t>
            </a:r>
            <a:r>
              <a:rPr lang="zh-CN" altLang="en-US" sz="1200" b="1">
                <a:ea typeface="宋体" panose="02010600030101010101" pitchFamily="2" charset="-122"/>
                <a:sym typeface="+mn-ea"/>
              </a:rPr>
              <a:t>：</a:t>
            </a:r>
            <a:r>
              <a:rPr lang="en-US" altLang="zh-CN" sz="1200" b="1">
                <a:ea typeface="宋体" panose="02010600030101010101" pitchFamily="2" charset="-122"/>
                <a:sym typeface="+mn-ea"/>
              </a:rPr>
              <a:t>  5μL</a:t>
            </a:r>
            <a:endParaRPr lang="en-US" altLang="zh-CN" sz="1200" b="1">
              <a:ea typeface="宋体" panose="02010600030101010101" pitchFamily="2" charset="-122"/>
              <a:sym typeface="+mn-ea"/>
            </a:endParaRPr>
          </a:p>
          <a:p>
            <a:pPr marR="457200" algn="just" defTabSz="266700"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endParaRPr lang="zh-CN" altLang="en-US" sz="1200" b="1">
              <a:ea typeface="宋体" panose="02010600030101010101" pitchFamily="2" charset="-122"/>
            </a:endParaRPr>
          </a:p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sz="1200" b="1">
                <a:sym typeface="+mn-ea"/>
              </a:rPr>
              <a:t>Sample：</a:t>
            </a:r>
            <a:endParaRPr sz="1200" b="1"/>
          </a:p>
          <a:p>
            <a:pPr>
              <a:defRPr sz="10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rPr lang="en-US" altLang="zh-CN" sz="1200" b="1"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1200" b="1">
                <a:ea typeface="宋体" panose="02010600030101010101" pitchFamily="2" charset="-122"/>
                <a:sym typeface="+mn-ea"/>
              </a:rPr>
              <a:t>；样品</a:t>
            </a:r>
            <a:r>
              <a:rPr lang="en-US" altLang="zh-CN" sz="1200" b="1">
                <a:ea typeface="宋体" panose="02010600030101010101" pitchFamily="2" charset="-122"/>
                <a:sym typeface="+mn-ea"/>
              </a:rPr>
              <a:t>1</a:t>
            </a:r>
            <a:endParaRPr lang="en-US" altLang="zh-CN" sz="1200" b="1">
              <a:ea typeface="宋体" panose="02010600030101010101" pitchFamily="2" charset="-122"/>
            </a:endParaRPr>
          </a:p>
        </p:txBody>
      </p:sp>
      <p:pic>
        <p:nvPicPr>
          <p:cNvPr id="2" name="图片 9"/>
          <p:cNvPicPr/>
          <p:nvPr/>
        </p:nvPicPr>
        <p:blipFill>
          <a:blip r:embed="rId2"/>
          <a:stretch>
            <a:fillRect/>
          </a:stretch>
        </p:blipFill>
        <p:spPr>
          <a:xfrm>
            <a:off x="117475" y="1440180"/>
            <a:ext cx="5292000" cy="27000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表格 4"/>
          <p:cNvGraphicFramePr/>
          <p:nvPr>
            <p:custDataLst>
              <p:tags r:id="rId3"/>
            </p:custDataLst>
          </p:nvPr>
        </p:nvGraphicFramePr>
        <p:xfrm>
          <a:off x="434975" y="4293870"/>
          <a:ext cx="4829175" cy="567690"/>
        </p:xfrm>
        <a:graphic>
          <a:graphicData uri="http://schemas.openxmlformats.org/drawingml/2006/table">
            <a:tbl>
              <a:tblPr/>
              <a:tblGrid>
                <a:gridCol w="1118870"/>
                <a:gridCol w="987425"/>
                <a:gridCol w="1089025"/>
                <a:gridCol w="829310"/>
                <a:gridCol w="804545"/>
              </a:tblGrid>
              <a:tr h="21145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保留时间（</a:t>
                      </a: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min</a:t>
                      </a:r>
                      <a:r>
                        <a:rPr lang="zh-CN" altLang="en-US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化合物名</a:t>
                      </a:r>
                      <a:endParaRPr 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面积（</a:t>
                      </a: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uAU*S</a:t>
                      </a:r>
                      <a:r>
                        <a:rPr lang="zh-CN" altLang="en-US" sz="11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）</a:t>
                      </a:r>
                      <a:endParaRPr lang="zh-CN" altLang="en-US" sz="1100"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高度（</a:t>
                      </a: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uAU</a:t>
                      </a:r>
                      <a:r>
                        <a:rPr lang="zh-CN" altLang="en-US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面积</a:t>
                      </a: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%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595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5.390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S-</a:t>
                      </a:r>
                      <a:r>
                        <a:rPr lang="zh-CN" altLang="en-US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构型</a:t>
                      </a:r>
                      <a:endParaRPr lang="zh-CN" altLang="en-US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2093876.9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220976.5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13335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50.4271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640"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6.143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R-</a:t>
                      </a:r>
                      <a:r>
                        <a:rPr lang="zh-CN" altLang="en-US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构型</a:t>
                      </a:r>
                      <a:endParaRPr lang="zh-CN" altLang="en-US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2058380.9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186907.6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indent="133350" algn="ctr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zh-CN" sz="11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49.5726</a:t>
                      </a:r>
                      <a:endParaRPr lang="en-US" altLang="zh-CN" sz="110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t" anchorCtr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tags/tag1.xml><?xml version="1.0" encoding="utf-8"?>
<p:tagLst xmlns:p="http://schemas.openxmlformats.org/presentationml/2006/main">
  <p:tag name="TABLE_ENDDRAG_ORIGIN_RECT" val="393*23"/>
  <p:tag name="TABLE_ENDDRAG_RECT" val="26*338*393*23"/>
</p:tagLst>
</file>

<file path=ppt/tags/tag2.xml><?xml version="1.0" encoding="utf-8"?>
<p:tagLst xmlns:p="http://schemas.openxmlformats.org/presentationml/2006/main">
  <p:tag name="commondata" val="eyJoZGlkIjoiZTczOWNmNzNmNGJjZWNkMTJjZmY0ZjY4NzFjZTA5NzAifQ=="/>
</p:tagLst>
</file>

<file path=ppt/theme/theme1.xml><?xml version="1.0" encoding="utf-8"?>
<a:theme xmlns:a="http://schemas.openxmlformats.org/drawingml/2006/main" name="宽屏演示文稿">
  <a:themeElements>
    <a:clrScheme name="宽屏演示文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宽屏演示文稿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宽屏演示文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 panose="020B0602020104020603"/>
            <a:ea typeface="Tw Cen MT" panose="020B0602020104020603"/>
            <a:cs typeface="Tw Cen MT" panose="020B0602020104020603"/>
            <a:sym typeface="Tw Cen MT" panose="020B060202010402060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 panose="020B0602020104020603"/>
            <a:ea typeface="Tw Cen MT" panose="020B0602020104020603"/>
            <a:cs typeface="Tw Cen MT" panose="020B0602020104020603"/>
            <a:sym typeface="Tw Cen MT" panose="020B060202010402060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宽屏演示文稿">
  <a:themeElements>
    <a:clrScheme name="宽屏演示文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宽屏演示文稿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宽屏演示文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 panose="020B0602020104020603"/>
            <a:ea typeface="Tw Cen MT" panose="020B0602020104020603"/>
            <a:cs typeface="Tw Cen MT" panose="020B0602020104020603"/>
            <a:sym typeface="Tw Cen MT" panose="020B060202010402060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 panose="020B0602020104020603"/>
            <a:ea typeface="Tw Cen MT" panose="020B0602020104020603"/>
            <a:cs typeface="Tw Cen MT" panose="020B0602020104020603"/>
            <a:sym typeface="Tw Cen MT" panose="020B060202010402060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WPS 演示</Application>
  <PresentationFormat/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Tw Cen MT</vt:lpstr>
      <vt:lpstr>Segoe Print</vt:lpstr>
      <vt:lpstr>Wingdings</vt:lpstr>
      <vt:lpstr>Calibri</vt:lpstr>
      <vt:lpstr>SIL-Hei-Med-Jian</vt:lpstr>
      <vt:lpstr>Arial</vt:lpstr>
      <vt:lpstr>微软雅黑</vt:lpstr>
      <vt:lpstr>Arial Unicode MS</vt:lpstr>
      <vt:lpstr>Helvetica</vt:lpstr>
      <vt:lpstr>宽屏演示文稿</vt:lpstr>
      <vt:lpstr>2-（4-氯-2-甲基）丙酸手性分子分离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cosmosil 5PFP</dc:title>
  <dc:creator/>
  <cp:lastModifiedBy>诗璇</cp:lastModifiedBy>
  <cp:revision>31</cp:revision>
  <dcterms:created xsi:type="dcterms:W3CDTF">2024-07-31T08:28:00Z</dcterms:created>
  <dcterms:modified xsi:type="dcterms:W3CDTF">2024-11-04T03:46:44Z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33C1E80FF09F437D88312FFD8A1D7DEA_13</vt:lpwstr>
  </property>
</Properties>
</file>