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5"/>
  </p:handoutMasterIdLst>
  <p:sldIdLst>
    <p:sldId id="256" r:id="rId3"/>
    <p:sldId id="262" r:id="rId4"/>
    <p:sldId id="363" r:id="rId5"/>
    <p:sldId id="294" r:id="rId6"/>
    <p:sldId id="295" r:id="rId7"/>
    <p:sldId id="400" r:id="rId8"/>
    <p:sldId id="263" r:id="rId9"/>
    <p:sldId id="538" r:id="rId10"/>
    <p:sldId id="539" r:id="rId12"/>
    <p:sldId id="542" r:id="rId13"/>
    <p:sldId id="293" r:id="rId14"/>
  </p:sldIdLst>
  <p:sldSz cx="12192000" cy="6858000"/>
  <p:notesSz cx="6858000" cy="9144000"/>
  <p:custDataLst>
    <p:tags r:id="rId19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FFFF"/>
    <a:srgbClr val="C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256" name="Shape 25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 panose="020F0502020204030204"/>
      </a:defRPr>
    </a:lvl1pPr>
    <a:lvl2pPr indent="228600" latinLnBrk="0">
      <a:defRPr sz="1200">
        <a:latin typeface="+mn-lt"/>
        <a:ea typeface="+mn-ea"/>
        <a:cs typeface="+mn-cs"/>
        <a:sym typeface="Calibri" panose="020F0502020204030204"/>
      </a:defRPr>
    </a:lvl2pPr>
    <a:lvl3pPr indent="457200" latinLnBrk="0">
      <a:defRPr sz="1200">
        <a:latin typeface="+mn-lt"/>
        <a:ea typeface="+mn-ea"/>
        <a:cs typeface="+mn-cs"/>
        <a:sym typeface="Calibri" panose="020F0502020204030204"/>
      </a:defRPr>
    </a:lvl3pPr>
    <a:lvl4pPr indent="685800" latinLnBrk="0">
      <a:defRPr sz="1200">
        <a:latin typeface="+mn-lt"/>
        <a:ea typeface="+mn-ea"/>
        <a:cs typeface="+mn-cs"/>
        <a:sym typeface="Calibri" panose="020F0502020204030204"/>
      </a:defRPr>
    </a:lvl4pPr>
    <a:lvl5pPr indent="914400" latinLnBrk="0">
      <a:defRPr sz="1200">
        <a:latin typeface="+mn-lt"/>
        <a:ea typeface="+mn-ea"/>
        <a:cs typeface="+mn-cs"/>
        <a:sym typeface="Calibri" panose="020F0502020204030204"/>
      </a:defRPr>
    </a:lvl5pPr>
    <a:lvl6pPr indent="1143000" latinLnBrk="0">
      <a:defRPr sz="1200">
        <a:latin typeface="+mn-lt"/>
        <a:ea typeface="+mn-ea"/>
        <a:cs typeface="+mn-cs"/>
        <a:sym typeface="Calibri" panose="020F0502020204030204"/>
      </a:defRPr>
    </a:lvl6pPr>
    <a:lvl7pPr indent="1371600" latinLnBrk="0">
      <a:defRPr sz="1200">
        <a:latin typeface="+mn-lt"/>
        <a:ea typeface="+mn-ea"/>
        <a:cs typeface="+mn-cs"/>
        <a:sym typeface="Calibri" panose="020F0502020204030204"/>
      </a:defRPr>
    </a:lvl7pPr>
    <a:lvl8pPr indent="1600200" latinLnBrk="0">
      <a:defRPr sz="1200">
        <a:latin typeface="+mn-lt"/>
        <a:ea typeface="+mn-ea"/>
        <a:cs typeface="+mn-cs"/>
        <a:sym typeface="Calibri" panose="020F0502020204030204"/>
      </a:defRPr>
    </a:lvl8pPr>
    <a:lvl9pPr indent="1828800" latinLnBrk="0">
      <a:defRPr sz="1200">
        <a:latin typeface="+mn-lt"/>
        <a:ea typeface="+mn-ea"/>
        <a:cs typeface="+mn-cs"/>
        <a:sym typeface="Calibri" panose="020F05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-1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5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1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pt 模版修改3-05.jpg" descr="ppt 模版修改3-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-1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9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66" name="正文级别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6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标题文本"/>
          <p:cNvSpPr txBox="1"/>
          <p:nvPr>
            <p:ph type="title" hasCustomPrompt="1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175" name="正文级别 1…"/>
          <p:cNvSpPr txBox="1"/>
          <p:nvPr>
            <p:ph type="body" sz="quarter" idx="1" hasCustomPrompt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7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84" name="正文级别 1…"/>
          <p:cNvSpPr txBox="1"/>
          <p:nvPr>
            <p:ph type="body"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8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标题文本"/>
          <p:cNvSpPr txBox="1"/>
          <p:nvPr>
            <p:ph type="title" hasCustomPrompt="1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93" name="正文级别 1…"/>
          <p:cNvSpPr txBox="1"/>
          <p:nvPr>
            <p:ph type="body" sz="quarter" idx="1" hasCustomPrompt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94" name="文本占位符 4"/>
          <p:cNvSpPr/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</a:p>
        </p:txBody>
      </p:sp>
      <p:sp>
        <p:nvSpPr>
          <p:cNvPr id="19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0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pt 模版修改3-01.jpg" descr="ppt 模版修改3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0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18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pt 模版修改3-02.jpg" descr="ppt 模版修改3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2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096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46" name="iSlide™ 版权声明  COPYRIGHT NOTICEdde2c2de-4721-42d5-ad7a-0e7cc1010371"/>
          <p:cNvGrpSpPr/>
          <p:nvPr/>
        </p:nvGrpSpPr>
        <p:grpSpPr>
          <a:xfrm>
            <a:off x="1955798" y="1929122"/>
            <a:ext cx="7977518" cy="3840600"/>
            <a:chOff x="0" y="0"/>
            <a:chExt cx="7977516" cy="3840599"/>
          </a:xfrm>
        </p:grpSpPr>
        <p:sp>
          <p:nvSpPr>
            <p:cNvPr id="3" name="ïṧľíḋé"/>
            <p:cNvSpPr/>
            <p:nvPr/>
          </p:nvSpPr>
          <p:spPr>
            <a:xfrm>
              <a:off x="-1" y="248434"/>
              <a:ext cx="2296476" cy="1779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" name="íśļïďè"/>
            <p:cNvSpPr/>
            <p:nvPr/>
          </p:nvSpPr>
          <p:spPr>
            <a:xfrm>
              <a:off x="1260650" y="179621"/>
              <a:ext cx="386061" cy="139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" name="išḻîḋê"/>
            <p:cNvSpPr/>
            <p:nvPr/>
          </p:nvSpPr>
          <p:spPr>
            <a:xfrm>
              <a:off x="1677231" y="292159"/>
              <a:ext cx="66928" cy="3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" name="îṩľíḋê"/>
            <p:cNvSpPr/>
            <p:nvPr/>
          </p:nvSpPr>
          <p:spPr>
            <a:xfrm>
              <a:off x="1702010" y="188297"/>
              <a:ext cx="119702" cy="61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" name="îŝļîḓe"/>
            <p:cNvSpPr/>
            <p:nvPr/>
          </p:nvSpPr>
          <p:spPr>
            <a:xfrm>
              <a:off x="1830768" y="187926"/>
              <a:ext cx="93116" cy="40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" name="iṣ1îďé"/>
            <p:cNvSpPr/>
            <p:nvPr/>
          </p:nvSpPr>
          <p:spPr>
            <a:xfrm>
              <a:off x="1957448" y="135658"/>
              <a:ext cx="229565" cy="52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" name="íṧliďe"/>
            <p:cNvSpPr/>
            <p:nvPr/>
          </p:nvSpPr>
          <p:spPr>
            <a:xfrm>
              <a:off x="2065132" y="-1"/>
              <a:ext cx="525972" cy="14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" name="iṣļïďe"/>
            <p:cNvSpPr/>
            <p:nvPr/>
          </p:nvSpPr>
          <p:spPr>
            <a:xfrm>
              <a:off x="2381980" y="4389"/>
              <a:ext cx="1024346" cy="52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" name="îŝḷiḋè"/>
            <p:cNvSpPr/>
            <p:nvPr/>
          </p:nvSpPr>
          <p:spPr>
            <a:xfrm>
              <a:off x="1911656" y="196491"/>
              <a:ext cx="421472" cy="292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" name="îṥļîḓé"/>
            <p:cNvSpPr/>
            <p:nvPr/>
          </p:nvSpPr>
          <p:spPr>
            <a:xfrm>
              <a:off x="1822992" y="403006"/>
              <a:ext cx="106641" cy="50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" name="išļíḓè"/>
            <p:cNvSpPr/>
            <p:nvPr/>
          </p:nvSpPr>
          <p:spPr>
            <a:xfrm>
              <a:off x="2164559" y="782341"/>
              <a:ext cx="152079" cy="120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" name="iṥ1ídè"/>
            <p:cNvSpPr/>
            <p:nvPr/>
          </p:nvSpPr>
          <p:spPr>
            <a:xfrm>
              <a:off x="1883124" y="1288296"/>
              <a:ext cx="34229" cy="25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5" name="îṥľíḋé"/>
            <p:cNvSpPr/>
            <p:nvPr/>
          </p:nvSpPr>
          <p:spPr>
            <a:xfrm>
              <a:off x="1310028" y="1581164"/>
              <a:ext cx="266755" cy="95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6" name="iṥḷíḓe"/>
            <p:cNvSpPr/>
            <p:nvPr/>
          </p:nvSpPr>
          <p:spPr>
            <a:xfrm>
              <a:off x="1542473" y="1677745"/>
              <a:ext cx="176606" cy="55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7" name="íSľîďè"/>
            <p:cNvSpPr/>
            <p:nvPr/>
          </p:nvSpPr>
          <p:spPr>
            <a:xfrm>
              <a:off x="1447523" y="1710412"/>
              <a:ext cx="57793" cy="24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8" name="ïṧ1îďe"/>
            <p:cNvSpPr/>
            <p:nvPr/>
          </p:nvSpPr>
          <p:spPr>
            <a:xfrm>
              <a:off x="1746030" y="1709559"/>
              <a:ext cx="44531" cy="2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9" name="îŝḻíḓè"/>
            <p:cNvSpPr/>
            <p:nvPr/>
          </p:nvSpPr>
          <p:spPr>
            <a:xfrm>
              <a:off x="1610178" y="1584967"/>
              <a:ext cx="38646" cy="23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0" name="iṡļiḑé"/>
            <p:cNvSpPr/>
            <p:nvPr/>
          </p:nvSpPr>
          <p:spPr>
            <a:xfrm>
              <a:off x="1562772" y="1608574"/>
              <a:ext cx="31743" cy="15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1" name="ïṡľïḍe"/>
            <p:cNvSpPr/>
            <p:nvPr/>
          </p:nvSpPr>
          <p:spPr>
            <a:xfrm>
              <a:off x="1479555" y="1503503"/>
              <a:ext cx="22495" cy="4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2" name="ïṧ1îďé"/>
            <p:cNvSpPr/>
            <p:nvPr/>
          </p:nvSpPr>
          <p:spPr>
            <a:xfrm>
              <a:off x="1481410" y="1464536"/>
              <a:ext cx="26879" cy="27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3" name="ïṩļîḍè"/>
            <p:cNvSpPr/>
            <p:nvPr/>
          </p:nvSpPr>
          <p:spPr>
            <a:xfrm>
              <a:off x="1517810" y="1465789"/>
              <a:ext cx="20029" cy="2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4" name="íSļíḓè"/>
            <p:cNvSpPr/>
            <p:nvPr/>
          </p:nvSpPr>
          <p:spPr>
            <a:xfrm>
              <a:off x="1499062" y="1498249"/>
              <a:ext cx="22953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5" name="îšḷiḍè"/>
            <p:cNvSpPr/>
            <p:nvPr/>
          </p:nvSpPr>
          <p:spPr>
            <a:xfrm>
              <a:off x="1554528" y="1537803"/>
              <a:ext cx="12989" cy="1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6" name="íśļîḓé"/>
            <p:cNvSpPr/>
            <p:nvPr/>
          </p:nvSpPr>
          <p:spPr>
            <a:xfrm>
              <a:off x="1557971" y="1569251"/>
              <a:ext cx="19858" cy="12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7" name="iSlïḓe"/>
            <p:cNvSpPr/>
            <p:nvPr/>
          </p:nvSpPr>
          <p:spPr>
            <a:xfrm>
              <a:off x="1360468" y="1676609"/>
              <a:ext cx="25161" cy="1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8" name="iSḷíḍè"/>
            <p:cNvSpPr/>
            <p:nvPr/>
          </p:nvSpPr>
          <p:spPr>
            <a:xfrm>
              <a:off x="1804168" y="1704469"/>
              <a:ext cx="26692" cy="1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9" name="ïṡḻíḓé"/>
            <p:cNvSpPr/>
            <p:nvPr/>
          </p:nvSpPr>
          <p:spPr>
            <a:xfrm>
              <a:off x="1794144" y="1729530"/>
              <a:ext cx="22592" cy="15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0" name="iŝḷïḋé"/>
            <p:cNvSpPr/>
            <p:nvPr/>
          </p:nvSpPr>
          <p:spPr>
            <a:xfrm>
              <a:off x="1843112" y="1747093"/>
              <a:ext cx="28448" cy="18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1" name="íŝľîdé"/>
            <p:cNvSpPr/>
            <p:nvPr/>
          </p:nvSpPr>
          <p:spPr>
            <a:xfrm>
              <a:off x="1875597" y="1733084"/>
              <a:ext cx="17693" cy="1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2" name="isḷiḓè"/>
            <p:cNvSpPr/>
            <p:nvPr/>
          </p:nvSpPr>
          <p:spPr>
            <a:xfrm>
              <a:off x="1837940" y="1709992"/>
              <a:ext cx="1299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3" name="iṥlíḋé"/>
            <p:cNvSpPr/>
            <p:nvPr/>
          </p:nvSpPr>
          <p:spPr>
            <a:xfrm>
              <a:off x="1905042" y="1734760"/>
              <a:ext cx="20019" cy="1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4" name="îśľíḋê"/>
            <p:cNvSpPr/>
            <p:nvPr/>
          </p:nvSpPr>
          <p:spPr>
            <a:xfrm>
              <a:off x="1883779" y="1765321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5" name="ísļïḓe"/>
            <p:cNvSpPr/>
            <p:nvPr/>
          </p:nvSpPr>
          <p:spPr>
            <a:xfrm>
              <a:off x="1907826" y="1766718"/>
              <a:ext cx="16536" cy="26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6" name="ïsḷîḑê"/>
            <p:cNvSpPr/>
            <p:nvPr/>
          </p:nvSpPr>
          <p:spPr>
            <a:xfrm>
              <a:off x="1917055" y="1797785"/>
              <a:ext cx="14732" cy="13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7" name="îṩḻiḋè"/>
            <p:cNvSpPr/>
            <p:nvPr/>
          </p:nvSpPr>
          <p:spPr>
            <a:xfrm>
              <a:off x="1691019" y="1876695"/>
              <a:ext cx="19706" cy="27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8" name="îṧḷîḋè"/>
            <p:cNvSpPr/>
            <p:nvPr/>
          </p:nvSpPr>
          <p:spPr>
            <a:xfrm>
              <a:off x="1660866" y="1875118"/>
              <a:ext cx="13934" cy="2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9" name="iṥľiḋe"/>
            <p:cNvSpPr/>
            <p:nvPr/>
          </p:nvSpPr>
          <p:spPr>
            <a:xfrm>
              <a:off x="1927225" y="1822849"/>
              <a:ext cx="15927" cy="14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0" name="iSľíḋê"/>
            <p:cNvSpPr/>
            <p:nvPr/>
          </p:nvSpPr>
          <p:spPr>
            <a:xfrm>
              <a:off x="1909695" y="1846630"/>
              <a:ext cx="12989" cy="18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1" name="isľïḋé"/>
            <p:cNvSpPr/>
            <p:nvPr/>
          </p:nvSpPr>
          <p:spPr>
            <a:xfrm>
              <a:off x="1898610" y="1870664"/>
              <a:ext cx="12989" cy="14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2" name="îṡ1íḓê"/>
            <p:cNvSpPr/>
            <p:nvPr/>
          </p:nvSpPr>
          <p:spPr>
            <a:xfrm>
              <a:off x="1882620" y="1898552"/>
              <a:ext cx="12989" cy="17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3" name="îṩ1iḓé"/>
            <p:cNvSpPr/>
            <p:nvPr/>
          </p:nvSpPr>
          <p:spPr>
            <a:xfrm>
              <a:off x="1871960" y="1938744"/>
              <a:ext cx="31094" cy="30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4" name="íṧḻiḓe"/>
            <p:cNvSpPr/>
            <p:nvPr/>
          </p:nvSpPr>
          <p:spPr>
            <a:xfrm>
              <a:off x="1960900" y="1861216"/>
              <a:ext cx="20412" cy="17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5" name="îṣḻîḍè"/>
            <p:cNvSpPr/>
            <p:nvPr/>
          </p:nvSpPr>
          <p:spPr>
            <a:xfrm>
              <a:off x="1904454" y="1917810"/>
              <a:ext cx="1705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6" name="îślïde"/>
            <p:cNvSpPr/>
            <p:nvPr/>
          </p:nvSpPr>
          <p:spPr>
            <a:xfrm>
              <a:off x="598764" y="791580"/>
              <a:ext cx="66056" cy="58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7" name="ïšľidê"/>
            <p:cNvSpPr/>
            <p:nvPr/>
          </p:nvSpPr>
          <p:spPr>
            <a:xfrm>
              <a:off x="596697" y="642643"/>
              <a:ext cx="35113" cy="38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8" name="íšḷîḍê"/>
            <p:cNvSpPr/>
            <p:nvPr/>
          </p:nvSpPr>
          <p:spPr>
            <a:xfrm>
              <a:off x="593459" y="598289"/>
              <a:ext cx="22278" cy="3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9" name="iSlïdè"/>
            <p:cNvSpPr/>
            <p:nvPr/>
          </p:nvSpPr>
          <p:spPr>
            <a:xfrm>
              <a:off x="622777" y="614128"/>
              <a:ext cx="12989" cy="14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0" name="išlídé"/>
            <p:cNvSpPr/>
            <p:nvPr/>
          </p:nvSpPr>
          <p:spPr>
            <a:xfrm>
              <a:off x="178142" y="587908"/>
              <a:ext cx="72487" cy="34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1" name="îšḻîḓé"/>
            <p:cNvSpPr/>
            <p:nvPr/>
          </p:nvSpPr>
          <p:spPr>
            <a:xfrm>
              <a:off x="1354275" y="1895117"/>
              <a:ext cx="1251024" cy="1878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2" name="îŝľïḋê"/>
            <p:cNvSpPr/>
            <p:nvPr/>
          </p:nvSpPr>
          <p:spPr>
            <a:xfrm>
              <a:off x="1974978" y="3769273"/>
              <a:ext cx="140062" cy="7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3" name="i$ļïďê"/>
            <p:cNvSpPr/>
            <p:nvPr/>
          </p:nvSpPr>
          <p:spPr>
            <a:xfrm>
              <a:off x="2141078" y="3723313"/>
              <a:ext cx="87407" cy="3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4" name="íSliḑè"/>
            <p:cNvSpPr/>
            <p:nvPr/>
          </p:nvSpPr>
          <p:spPr>
            <a:xfrm>
              <a:off x="3080307" y="1176424"/>
              <a:ext cx="1809140" cy="2074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5" name="iṣ1ïḓe"/>
            <p:cNvSpPr/>
            <p:nvPr/>
          </p:nvSpPr>
          <p:spPr>
            <a:xfrm>
              <a:off x="5018410" y="2394523"/>
              <a:ext cx="17842" cy="21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6" name="ïṩḷïḍè"/>
            <p:cNvSpPr/>
            <p:nvPr/>
          </p:nvSpPr>
          <p:spPr>
            <a:xfrm>
              <a:off x="4667302" y="2612852"/>
              <a:ext cx="197257" cy="377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7" name="iŝ1íďé"/>
            <p:cNvSpPr/>
            <p:nvPr/>
          </p:nvSpPr>
          <p:spPr>
            <a:xfrm>
              <a:off x="4719044" y="2647471"/>
              <a:ext cx="12989" cy="20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8" name="í$ḷíďê"/>
            <p:cNvSpPr/>
            <p:nvPr/>
          </p:nvSpPr>
          <p:spPr>
            <a:xfrm>
              <a:off x="4698644" y="2616082"/>
              <a:ext cx="16729" cy="16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9" name="ïśḻíde"/>
            <p:cNvSpPr/>
            <p:nvPr/>
          </p:nvSpPr>
          <p:spPr>
            <a:xfrm>
              <a:off x="4678340" y="2626411"/>
              <a:ext cx="16148" cy="13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0" name="íṥlíḋe"/>
            <p:cNvSpPr/>
            <p:nvPr/>
          </p:nvSpPr>
          <p:spPr>
            <a:xfrm>
              <a:off x="4663675" y="2594388"/>
              <a:ext cx="12989" cy="19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1" name="íṧḻiďê"/>
            <p:cNvSpPr/>
            <p:nvPr/>
          </p:nvSpPr>
          <p:spPr>
            <a:xfrm>
              <a:off x="4988947" y="2845151"/>
              <a:ext cx="21245" cy="28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2" name="i$ḷíḓe"/>
            <p:cNvSpPr/>
            <p:nvPr/>
          </p:nvSpPr>
          <p:spPr>
            <a:xfrm>
              <a:off x="5038935" y="2823277"/>
              <a:ext cx="12989" cy="18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3" name="îş1íḓè"/>
            <p:cNvSpPr/>
            <p:nvPr/>
          </p:nvSpPr>
          <p:spPr>
            <a:xfrm>
              <a:off x="3374892" y="2706791"/>
              <a:ext cx="25298" cy="24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4" name="îšḷidé"/>
            <p:cNvSpPr/>
            <p:nvPr/>
          </p:nvSpPr>
          <p:spPr>
            <a:xfrm>
              <a:off x="3693952" y="2219469"/>
              <a:ext cx="18455" cy="16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5" name="íṡlîḍê"/>
            <p:cNvSpPr/>
            <p:nvPr/>
          </p:nvSpPr>
          <p:spPr>
            <a:xfrm>
              <a:off x="3752058" y="2145241"/>
              <a:ext cx="16435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6" name="iŝľiďe"/>
            <p:cNvSpPr/>
            <p:nvPr/>
          </p:nvSpPr>
          <p:spPr>
            <a:xfrm>
              <a:off x="3730815" y="2191139"/>
              <a:ext cx="12989" cy="12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7" name="ïslïdé"/>
            <p:cNvSpPr/>
            <p:nvPr/>
          </p:nvSpPr>
          <p:spPr>
            <a:xfrm>
              <a:off x="2916045" y="1800855"/>
              <a:ext cx="18712" cy="16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8" name="íṡľîḓe"/>
            <p:cNvSpPr/>
            <p:nvPr/>
          </p:nvSpPr>
          <p:spPr>
            <a:xfrm>
              <a:off x="2894998" y="1804163"/>
              <a:ext cx="14625" cy="14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9" name="işḷïḑè"/>
            <p:cNvSpPr/>
            <p:nvPr/>
          </p:nvSpPr>
          <p:spPr>
            <a:xfrm>
              <a:off x="2889640" y="1771325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0" name="íśḷíďé"/>
            <p:cNvSpPr/>
            <p:nvPr/>
          </p:nvSpPr>
          <p:spPr>
            <a:xfrm>
              <a:off x="2923035" y="1772846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1" name="îṣḷïḍe"/>
            <p:cNvSpPr/>
            <p:nvPr/>
          </p:nvSpPr>
          <p:spPr>
            <a:xfrm>
              <a:off x="2852390" y="1746321"/>
              <a:ext cx="12989" cy="17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2" name="ïŝ1ïḑé"/>
            <p:cNvSpPr/>
            <p:nvPr/>
          </p:nvSpPr>
          <p:spPr>
            <a:xfrm>
              <a:off x="4194388" y="109822"/>
              <a:ext cx="3219273" cy="2105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3" name="išḷiďé"/>
            <p:cNvSpPr/>
            <p:nvPr/>
          </p:nvSpPr>
          <p:spPr>
            <a:xfrm>
              <a:off x="5149741" y="50201"/>
              <a:ext cx="261140" cy="7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4" name="iṣļiḑè"/>
            <p:cNvSpPr/>
            <p:nvPr/>
          </p:nvSpPr>
          <p:spPr>
            <a:xfrm>
              <a:off x="6793316" y="715102"/>
              <a:ext cx="172939" cy="20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5" name="i$1ïḓé"/>
            <p:cNvSpPr/>
            <p:nvPr/>
          </p:nvSpPr>
          <p:spPr>
            <a:xfrm>
              <a:off x="6957041" y="943964"/>
              <a:ext cx="121206" cy="115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6" name="íṥlîḋè"/>
            <p:cNvSpPr/>
            <p:nvPr/>
          </p:nvSpPr>
          <p:spPr>
            <a:xfrm>
              <a:off x="6862929" y="1067388"/>
              <a:ext cx="218041" cy="211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7" name="ïṥ1íďe"/>
            <p:cNvSpPr/>
            <p:nvPr/>
          </p:nvSpPr>
          <p:spPr>
            <a:xfrm>
              <a:off x="6908624" y="1272372"/>
              <a:ext cx="37819" cy="33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8" name="iSľiḑê"/>
            <p:cNvSpPr/>
            <p:nvPr/>
          </p:nvSpPr>
          <p:spPr>
            <a:xfrm>
              <a:off x="6852754" y="1279224"/>
              <a:ext cx="46565" cy="65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9" name="ïśľiḋè"/>
            <p:cNvSpPr/>
            <p:nvPr/>
          </p:nvSpPr>
          <p:spPr>
            <a:xfrm>
              <a:off x="6674050" y="1520882"/>
              <a:ext cx="44303" cy="85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0" name="ïṡ1íḑe"/>
            <p:cNvSpPr/>
            <p:nvPr/>
          </p:nvSpPr>
          <p:spPr>
            <a:xfrm>
              <a:off x="6401633" y="1676981"/>
              <a:ext cx="48600" cy="50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1" name="išḻíḓe"/>
            <p:cNvSpPr/>
            <p:nvPr/>
          </p:nvSpPr>
          <p:spPr>
            <a:xfrm>
              <a:off x="6704879" y="1711993"/>
              <a:ext cx="126125" cy="16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2" name="îṥļidè"/>
            <p:cNvSpPr/>
            <p:nvPr/>
          </p:nvSpPr>
          <p:spPr>
            <a:xfrm>
              <a:off x="6654344" y="1935947"/>
              <a:ext cx="70903" cy="77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3" name="îŝḷîdé"/>
            <p:cNvSpPr/>
            <p:nvPr/>
          </p:nvSpPr>
          <p:spPr>
            <a:xfrm>
              <a:off x="6733969" y="1871262"/>
              <a:ext cx="33319" cy="33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4" name="i$ļíḋè"/>
            <p:cNvSpPr/>
            <p:nvPr/>
          </p:nvSpPr>
          <p:spPr>
            <a:xfrm>
              <a:off x="6842102" y="1896225"/>
              <a:ext cx="56025" cy="38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5" name="iSľïḓê"/>
            <p:cNvSpPr/>
            <p:nvPr/>
          </p:nvSpPr>
          <p:spPr>
            <a:xfrm>
              <a:off x="6807176" y="1840580"/>
              <a:ext cx="15456" cy="20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6" name="íṣḻïḍê"/>
            <p:cNvSpPr/>
            <p:nvPr/>
          </p:nvSpPr>
          <p:spPr>
            <a:xfrm>
              <a:off x="6766513" y="1911288"/>
              <a:ext cx="37863" cy="38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7" name="iṣlíḍe"/>
            <p:cNvSpPr/>
            <p:nvPr/>
          </p:nvSpPr>
          <p:spPr>
            <a:xfrm>
              <a:off x="6796285" y="1952581"/>
              <a:ext cx="29601" cy="43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8" name="iṥliḓé"/>
            <p:cNvSpPr/>
            <p:nvPr/>
          </p:nvSpPr>
          <p:spPr>
            <a:xfrm>
              <a:off x="6835402" y="1929728"/>
              <a:ext cx="23771" cy="4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9" name="íślîḋè"/>
            <p:cNvSpPr/>
            <p:nvPr/>
          </p:nvSpPr>
          <p:spPr>
            <a:xfrm>
              <a:off x="6793261" y="1968222"/>
              <a:ext cx="129151" cy="126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0" name="îŝḷîḋé"/>
            <p:cNvSpPr/>
            <p:nvPr/>
          </p:nvSpPr>
          <p:spPr>
            <a:xfrm>
              <a:off x="6443286" y="2060850"/>
              <a:ext cx="261797" cy="302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1" name="îṣḻîḓè"/>
            <p:cNvSpPr/>
            <p:nvPr/>
          </p:nvSpPr>
          <p:spPr>
            <a:xfrm>
              <a:off x="6706223" y="2206630"/>
              <a:ext cx="175516" cy="209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2" name="íṣlïḑé"/>
            <p:cNvSpPr/>
            <p:nvPr/>
          </p:nvSpPr>
          <p:spPr>
            <a:xfrm>
              <a:off x="6942328" y="2180431"/>
              <a:ext cx="32551" cy="8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3" name="iṧḷîdé"/>
            <p:cNvSpPr/>
            <p:nvPr/>
          </p:nvSpPr>
          <p:spPr>
            <a:xfrm>
              <a:off x="6956687" y="2331604"/>
              <a:ext cx="65560" cy="29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4" name="iSľïḍè"/>
            <p:cNvSpPr/>
            <p:nvPr/>
          </p:nvSpPr>
          <p:spPr>
            <a:xfrm>
              <a:off x="6821599" y="2492968"/>
              <a:ext cx="106006" cy="64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5" name="îšľîḍé"/>
            <p:cNvSpPr/>
            <p:nvPr/>
          </p:nvSpPr>
          <p:spPr>
            <a:xfrm>
              <a:off x="6736657" y="2486323"/>
              <a:ext cx="71800" cy="3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6" name="íṩľîḑê"/>
            <p:cNvSpPr/>
            <p:nvPr/>
          </p:nvSpPr>
          <p:spPr>
            <a:xfrm>
              <a:off x="6635198" y="2493364"/>
              <a:ext cx="58921" cy="27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7" name="iṩḷîḓe"/>
            <p:cNvSpPr/>
            <p:nvPr/>
          </p:nvSpPr>
          <p:spPr>
            <a:xfrm>
              <a:off x="6707111" y="2525138"/>
              <a:ext cx="43741" cy="24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8" name="iṥḷîḍè"/>
            <p:cNvSpPr/>
            <p:nvPr/>
          </p:nvSpPr>
          <p:spPr>
            <a:xfrm>
              <a:off x="6348004" y="2427388"/>
              <a:ext cx="263047" cy="75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9" name="îşļiḋè"/>
            <p:cNvSpPr/>
            <p:nvPr/>
          </p:nvSpPr>
          <p:spPr>
            <a:xfrm>
              <a:off x="6087670" y="2091359"/>
              <a:ext cx="280221" cy="328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0" name="íš1îďê"/>
            <p:cNvSpPr/>
            <p:nvPr/>
          </p:nvSpPr>
          <p:spPr>
            <a:xfrm>
              <a:off x="5658502" y="1981067"/>
              <a:ext cx="60432" cy="91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1" name="iṧlîḑe"/>
            <p:cNvSpPr/>
            <p:nvPr/>
          </p:nvSpPr>
          <p:spPr>
            <a:xfrm>
              <a:off x="5466376" y="2080498"/>
              <a:ext cx="16040" cy="19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2" name="iṥlïḍé"/>
            <p:cNvSpPr/>
            <p:nvPr/>
          </p:nvSpPr>
          <p:spPr>
            <a:xfrm>
              <a:off x="5463709" y="2119723"/>
              <a:ext cx="17104" cy="15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3" name="ïṥlíḑê"/>
            <p:cNvSpPr/>
            <p:nvPr/>
          </p:nvSpPr>
          <p:spPr>
            <a:xfrm>
              <a:off x="5446060" y="2055937"/>
              <a:ext cx="14954" cy="16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4" name="îşľiďè"/>
            <p:cNvSpPr/>
            <p:nvPr/>
          </p:nvSpPr>
          <p:spPr>
            <a:xfrm>
              <a:off x="4842366" y="1476456"/>
              <a:ext cx="17742" cy="24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5" name="i$1iḍé"/>
            <p:cNvSpPr/>
            <p:nvPr/>
          </p:nvSpPr>
          <p:spPr>
            <a:xfrm>
              <a:off x="4358145" y="1221252"/>
              <a:ext cx="53368" cy="35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6" name="îṣľïḑe"/>
            <p:cNvSpPr/>
            <p:nvPr/>
          </p:nvSpPr>
          <p:spPr>
            <a:xfrm>
              <a:off x="3321160" y="268803"/>
              <a:ext cx="1621427" cy="944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7" name="ïṩḻîḑê"/>
            <p:cNvSpPr/>
            <p:nvPr/>
          </p:nvSpPr>
          <p:spPr>
            <a:xfrm>
              <a:off x="4605562" y="142362"/>
              <a:ext cx="244966" cy="142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8" name="işļïdê"/>
            <p:cNvSpPr/>
            <p:nvPr/>
          </p:nvSpPr>
          <p:spPr>
            <a:xfrm>
              <a:off x="3808843" y="62541"/>
              <a:ext cx="284342" cy="108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9" name="işlíďe"/>
            <p:cNvSpPr/>
            <p:nvPr/>
          </p:nvSpPr>
          <p:spPr>
            <a:xfrm>
              <a:off x="3131477" y="382721"/>
              <a:ext cx="181570" cy="74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0" name="íSḻïḓè"/>
            <p:cNvSpPr/>
            <p:nvPr/>
          </p:nvSpPr>
          <p:spPr>
            <a:xfrm>
              <a:off x="3448037" y="281006"/>
              <a:ext cx="32779" cy="15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1" name="ïS1îdê"/>
            <p:cNvSpPr/>
            <p:nvPr/>
          </p:nvSpPr>
          <p:spPr>
            <a:xfrm>
              <a:off x="3457211" y="468842"/>
              <a:ext cx="27922" cy="18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2" name="isḻiḑe"/>
            <p:cNvSpPr/>
            <p:nvPr/>
          </p:nvSpPr>
          <p:spPr>
            <a:xfrm>
              <a:off x="3460357" y="489069"/>
              <a:ext cx="16948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3" name="ïSľîďê"/>
            <p:cNvSpPr/>
            <p:nvPr/>
          </p:nvSpPr>
          <p:spPr>
            <a:xfrm>
              <a:off x="3338212" y="669177"/>
              <a:ext cx="112334" cy="10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4" name="ïs1ídé"/>
            <p:cNvSpPr/>
            <p:nvPr/>
          </p:nvSpPr>
          <p:spPr>
            <a:xfrm>
              <a:off x="3441887" y="592227"/>
              <a:ext cx="164258" cy="215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5" name="íṩḷíḋé"/>
            <p:cNvSpPr/>
            <p:nvPr/>
          </p:nvSpPr>
          <p:spPr>
            <a:xfrm>
              <a:off x="3467651" y="687339"/>
              <a:ext cx="12990" cy="16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6" name="išḷîḓè"/>
            <p:cNvSpPr/>
            <p:nvPr/>
          </p:nvSpPr>
          <p:spPr>
            <a:xfrm>
              <a:off x="3484815" y="820796"/>
              <a:ext cx="14104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7" name="îṣḻîḑe"/>
            <p:cNvSpPr/>
            <p:nvPr/>
          </p:nvSpPr>
          <p:spPr>
            <a:xfrm>
              <a:off x="3504981" y="825204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8" name="ïṧľiḍê"/>
            <p:cNvSpPr/>
            <p:nvPr/>
          </p:nvSpPr>
          <p:spPr>
            <a:xfrm>
              <a:off x="3598957" y="1087718"/>
              <a:ext cx="31343" cy="36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9" name="îṧlïdé"/>
            <p:cNvSpPr/>
            <p:nvPr/>
          </p:nvSpPr>
          <p:spPr>
            <a:xfrm>
              <a:off x="3764210" y="1009702"/>
              <a:ext cx="25941" cy="41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0" name="íṥ1îdé"/>
            <p:cNvSpPr/>
            <p:nvPr/>
          </p:nvSpPr>
          <p:spPr>
            <a:xfrm>
              <a:off x="3754077" y="1066560"/>
              <a:ext cx="35194" cy="61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1" name="iṧḻídé"/>
            <p:cNvSpPr/>
            <p:nvPr/>
          </p:nvSpPr>
          <p:spPr>
            <a:xfrm>
              <a:off x="3861433" y="1149401"/>
              <a:ext cx="69438" cy="37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2" name="íślïďe"/>
            <p:cNvSpPr/>
            <p:nvPr/>
          </p:nvSpPr>
          <p:spPr>
            <a:xfrm>
              <a:off x="3894408" y="1207636"/>
              <a:ext cx="15389" cy="13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3" name="isľiḍè"/>
            <p:cNvSpPr/>
            <p:nvPr/>
          </p:nvSpPr>
          <p:spPr>
            <a:xfrm>
              <a:off x="4133129" y="1220725"/>
              <a:ext cx="77273" cy="26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4" name="iś1ïďè"/>
            <p:cNvSpPr/>
            <p:nvPr/>
          </p:nvSpPr>
          <p:spPr>
            <a:xfrm>
              <a:off x="3996405" y="527102"/>
              <a:ext cx="25720" cy="21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5" name="ísḷiḋe"/>
            <p:cNvSpPr/>
            <p:nvPr/>
          </p:nvSpPr>
          <p:spPr>
            <a:xfrm>
              <a:off x="6466107" y="2582796"/>
              <a:ext cx="1049789" cy="802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6" name="ísļíḑê"/>
            <p:cNvSpPr/>
            <p:nvPr/>
          </p:nvSpPr>
          <p:spPr>
            <a:xfrm>
              <a:off x="7092908" y="3432790"/>
              <a:ext cx="98325" cy="81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7" name="iṣḷîḓe"/>
            <p:cNvSpPr/>
            <p:nvPr/>
          </p:nvSpPr>
          <p:spPr>
            <a:xfrm>
              <a:off x="7542517" y="3427981"/>
              <a:ext cx="267418" cy="167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8" name="îŝḻiďê"/>
            <p:cNvSpPr/>
            <p:nvPr/>
          </p:nvSpPr>
          <p:spPr>
            <a:xfrm>
              <a:off x="7846702" y="3261521"/>
              <a:ext cx="130815" cy="199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9" name="iś1ïḍê"/>
            <p:cNvSpPr/>
            <p:nvPr/>
          </p:nvSpPr>
          <p:spPr>
            <a:xfrm>
              <a:off x="7856151" y="3084552"/>
              <a:ext cx="12989" cy="22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0" name="ísḻíďe"/>
            <p:cNvSpPr/>
            <p:nvPr/>
          </p:nvSpPr>
          <p:spPr>
            <a:xfrm>
              <a:off x="7827935" y="2802561"/>
              <a:ext cx="83362" cy="103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1" name="ïsḻiḍê"/>
            <p:cNvSpPr/>
            <p:nvPr/>
          </p:nvSpPr>
          <p:spPr>
            <a:xfrm>
              <a:off x="7944545" y="2690519"/>
              <a:ext cx="29847" cy="50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2" name="îṧľîďê"/>
            <p:cNvSpPr/>
            <p:nvPr/>
          </p:nvSpPr>
          <p:spPr>
            <a:xfrm>
              <a:off x="7639167" y="2410407"/>
              <a:ext cx="36313" cy="51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3" name="îṥļiḋe"/>
            <p:cNvSpPr/>
            <p:nvPr/>
          </p:nvSpPr>
          <p:spPr>
            <a:xfrm>
              <a:off x="7687256" y="2449701"/>
              <a:ext cx="36203" cy="31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4" name="îṡlïde"/>
            <p:cNvSpPr/>
            <p:nvPr/>
          </p:nvSpPr>
          <p:spPr>
            <a:xfrm>
              <a:off x="7702422" y="2491999"/>
              <a:ext cx="29603" cy="30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5" name="iŝḷîḓé"/>
            <p:cNvSpPr/>
            <p:nvPr/>
          </p:nvSpPr>
          <p:spPr>
            <a:xfrm>
              <a:off x="7739113" y="2478066"/>
              <a:ext cx="37107" cy="3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6" name="ïṧḷîḓé"/>
            <p:cNvSpPr/>
            <p:nvPr/>
          </p:nvSpPr>
          <p:spPr>
            <a:xfrm>
              <a:off x="7758293" y="2529344"/>
              <a:ext cx="29750" cy="18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7" name="iṩliḋe"/>
            <p:cNvSpPr/>
            <p:nvPr/>
          </p:nvSpPr>
          <p:spPr>
            <a:xfrm>
              <a:off x="7793822" y="2501974"/>
              <a:ext cx="21793" cy="4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8" name="íṩľíḋê"/>
            <p:cNvSpPr/>
            <p:nvPr/>
          </p:nvSpPr>
          <p:spPr>
            <a:xfrm>
              <a:off x="7805684" y="2559508"/>
              <a:ext cx="19383" cy="1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9" name="íṩḻïḓé"/>
            <p:cNvSpPr/>
            <p:nvPr/>
          </p:nvSpPr>
          <p:spPr>
            <a:xfrm>
              <a:off x="7555035" y="2329354"/>
              <a:ext cx="69095" cy="6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0" name="ïşḻïdé"/>
            <p:cNvSpPr/>
            <p:nvPr/>
          </p:nvSpPr>
          <p:spPr>
            <a:xfrm>
              <a:off x="7508016" y="2373869"/>
              <a:ext cx="91627" cy="73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1" name="iş1ïḓe"/>
            <p:cNvSpPr/>
            <p:nvPr/>
          </p:nvSpPr>
          <p:spPr>
            <a:xfrm>
              <a:off x="7038842" y="2269118"/>
              <a:ext cx="522204" cy="308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2" name="išḷïďê"/>
            <p:cNvSpPr/>
            <p:nvPr/>
          </p:nvSpPr>
          <p:spPr>
            <a:xfrm>
              <a:off x="7112320" y="2018708"/>
              <a:ext cx="14547" cy="18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3" name="ïṩ1iḑé"/>
            <p:cNvSpPr/>
            <p:nvPr/>
          </p:nvSpPr>
          <p:spPr>
            <a:xfrm>
              <a:off x="7367414" y="1769963"/>
              <a:ext cx="12989" cy="17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4" name="îŝļïḍè"/>
            <p:cNvSpPr/>
            <p:nvPr/>
          </p:nvSpPr>
          <p:spPr>
            <a:xfrm>
              <a:off x="7346559" y="1830605"/>
              <a:ext cx="14568" cy="24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5" name="îsḻiďê"/>
            <p:cNvSpPr/>
            <p:nvPr/>
          </p:nvSpPr>
          <p:spPr>
            <a:xfrm>
              <a:off x="7747646" y="2034030"/>
              <a:ext cx="15137" cy="22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</p:grpSp>
      <p:pic>
        <p:nvPicPr>
          <p:cNvPr id="147" name="图片 151" descr="图片 1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98453" y="99550"/>
            <a:ext cx="1161337" cy="41653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48" name="标题文本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149" name="正文级别 1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50" name="幻灯片编号"/>
          <p:cNvSpPr txBox="1"/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8.png"/><Relationship Id="rId3" Type="http://schemas.openxmlformats.org/officeDocument/2006/relationships/tags" Target="../tags/tag15.xml"/><Relationship Id="rId2" Type="http://schemas.openxmlformats.org/officeDocument/2006/relationships/image" Target="../media/image37.png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1.xml"/><Relationship Id="rId18" Type="http://schemas.openxmlformats.org/officeDocument/2006/relationships/slideLayout" Target="../slideLayouts/slideLayout11.xml"/><Relationship Id="rId17" Type="http://schemas.openxmlformats.org/officeDocument/2006/relationships/image" Target="../media/image26.png"/><Relationship Id="rId16" Type="http://schemas.openxmlformats.org/officeDocument/2006/relationships/image" Target="../media/image25.png"/><Relationship Id="rId15" Type="http://schemas.openxmlformats.org/officeDocument/2006/relationships/image" Target="../media/image24.png"/><Relationship Id="rId14" Type="http://schemas.openxmlformats.org/officeDocument/2006/relationships/image" Target="../media/image23.png"/><Relationship Id="rId13" Type="http://schemas.openxmlformats.org/officeDocument/2006/relationships/image" Target="../media/image22.png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33.jpeg"/><Relationship Id="rId7" Type="http://schemas.openxmlformats.org/officeDocument/2006/relationships/tags" Target="../tags/tag5.xml"/><Relationship Id="rId6" Type="http://schemas.openxmlformats.org/officeDocument/2006/relationships/image" Target="../media/image32.jpeg"/><Relationship Id="rId5" Type="http://schemas.openxmlformats.org/officeDocument/2006/relationships/tags" Target="../tags/tag4.xml"/><Relationship Id="rId4" Type="http://schemas.openxmlformats.org/officeDocument/2006/relationships/image" Target="../media/image31.jpeg"/><Relationship Id="rId3" Type="http://schemas.openxmlformats.org/officeDocument/2006/relationships/tags" Target="../tags/tag3.xml"/><Relationship Id="rId2" Type="http://schemas.openxmlformats.org/officeDocument/2006/relationships/image" Target="../media/image30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精准管控"/>
          <p:cNvSpPr txBox="1"/>
          <p:nvPr/>
        </p:nvSpPr>
        <p:spPr>
          <a:xfrm>
            <a:off x="861695" y="2779713"/>
            <a:ext cx="6372225" cy="994410"/>
          </a:xfrm>
          <a:prstGeom prst="rect">
            <a:avLst/>
          </a:prstGeom>
          <a:ln w="12700">
            <a:miter lim="400000"/>
          </a:ln>
        </p:spPr>
        <p:txBody>
          <a:bodyPr wrap="square" lIns="35716" tIns="35716" rIns="35716" bIns="35716" anchor="ctr">
            <a:spAutoFit/>
          </a:bodyPr>
          <a:lstStyle>
            <a:lvl1pPr defTabSz="457200">
              <a:defRPr sz="30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l"/>
            <a:r>
              <a:rPr lang="zh-CN"/>
              <a:t>全民晒五一，积赞赢好礼 </a:t>
            </a:r>
            <a:r>
              <a:rPr lang="en-US" altLang="zh-CN"/>
              <a:t>    </a:t>
            </a:r>
            <a:endParaRPr lang="en-US" altLang="zh-CN"/>
          </a:p>
          <a:p>
            <a:pPr algn="l"/>
            <a:r>
              <a:rPr lang="en-US" altLang="zh-CN"/>
              <a:t>               </a:t>
            </a:r>
            <a:r>
              <a:rPr lang="en-US" altLang="zh-CN" sz="2400"/>
              <a:t>——</a:t>
            </a:r>
            <a:r>
              <a:rPr lang="zh-CN" altLang="en-US" sz="2400"/>
              <a:t>劳动</a:t>
            </a:r>
            <a:r>
              <a:rPr lang="zh-CN" sz="2400"/>
              <a:t>节</a:t>
            </a:r>
            <a:r>
              <a:rPr lang="zh-CN" sz="2400">
                <a:sym typeface="+mn-ea"/>
              </a:rPr>
              <a:t>活动</a:t>
            </a:r>
            <a:r>
              <a:rPr lang="zh-CN" sz="2400"/>
              <a:t>运营推荐方案</a:t>
            </a:r>
            <a:endParaRPr lang="zh-CN" sz="240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结果公示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1334750" cy="267652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统计点赞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 N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的文章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操作路径：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登录线上学习平台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社区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查看文章点赞数。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公告内公布获奖名单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操作路径：管理后台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培训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公告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新建（如左图）；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公告发出后，员工会收到对应的公告消息提示（如右图）；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3440" y="3985260"/>
            <a:ext cx="6019800" cy="2769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48525" y="4023360"/>
            <a:ext cx="3777615" cy="27381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活动方案：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662305" y="965200"/>
            <a:ext cx="7458075" cy="572389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活动主题：</a:t>
            </a:r>
            <a:r>
              <a:rPr lang="zh-CN" sz="1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全民晒五一，积赞赢好礼</a:t>
            </a:r>
            <a:endParaRPr lang="en-US" altLang="zh-CN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活动时间：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4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29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--5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活动目的：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劳动节是为广大劳动人民设立的节日，是为了减轻工作压力而设立的节日，员工在企业工作期间为提升工作效率，达成逾期生产目标，付出了很多劳动，为此特借助劳动节舒缓工作压力，调节企业氛围。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活动目标：参与率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90%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以上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活动对象：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全体员工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活动框架与功能模块：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sz="13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活动资源：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获奖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奖品；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奖品建议：零食大礼包、电影票、京东购物卡等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备注：以上奖项为建议项，各企业可根据实际情况设定奖励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61030" y="429284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社区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45845" y="4542248"/>
            <a:ext cx="1687195" cy="713554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全民晒五一</a:t>
            </a:r>
            <a:endParaRPr 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+mn-ea"/>
              </a:rPr>
              <a:t>积赞赢好礼</a:t>
            </a:r>
            <a:endParaRPr kumimoji="0" lang="zh-CN" sz="18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802890" y="4262120"/>
            <a:ext cx="288290" cy="1162685"/>
          </a:xfrm>
          <a:prstGeom prst="leftBrac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 upright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2750" y="6295390"/>
            <a:ext cx="8013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登陆首页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160395" y="4980548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公告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" name="图片 1" descr="五一启动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3760" y="980440"/>
            <a:ext cx="2419350" cy="52400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活动方案：</a:t>
            </a:r>
            <a:endParaRPr lang="zh-CN"/>
          </a:p>
        </p:txBody>
      </p:sp>
      <p:sp>
        <p:nvSpPr>
          <p:cNvPr id="3" name="文本框 2"/>
          <p:cNvSpPr txBox="1"/>
          <p:nvPr/>
        </p:nvSpPr>
        <p:spPr>
          <a:xfrm>
            <a:off x="852170" y="2193925"/>
            <a:ext cx="10394950" cy="23056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全民晒五一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五一期间，企业的很多员工都会选择出游，将出游的推荐地点、有趣的见闻进行分享，以获得员工的点赞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积赞赢好礼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全员对社区内好的晒图进行点赞，获赞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TOP N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的员工可获得精美礼品；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980" y="1207770"/>
            <a:ext cx="1233170" cy="3670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活动规则：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0528" y="3511820"/>
            <a:ext cx="183604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71"/>
          <p:cNvSpPr txBox="1"/>
          <p:nvPr/>
        </p:nvSpPr>
        <p:spPr>
          <a:xfrm>
            <a:off x="1250205" y="3601736"/>
            <a:ext cx="1737569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</a:rPr>
              <a:t>活动实施</a:t>
            </a:r>
            <a:endParaRPr lang="zh-CN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35576" y="4365023"/>
            <a:ext cx="694072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73"/>
          <p:cNvSpPr txBox="1"/>
          <p:nvPr/>
        </p:nvSpPr>
        <p:spPr>
          <a:xfrm>
            <a:off x="4038829" y="4516094"/>
            <a:ext cx="6680979" cy="3683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200" dirty="0" smtClean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2023</a:t>
            </a:r>
            <a:r>
              <a:rPr lang="zh-CN" altLang="zh-CN" sz="1200" dirty="0" smtClean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5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月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4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日，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管理员将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TOP N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人员名单发布至公告，并进行奖品派发</a:t>
            </a:r>
            <a:endParaRPr lang="zh-CN" altLang="en-US" sz="1200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62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活动步骤</a:t>
            </a:r>
            <a:endParaRPr lang="zh-CN"/>
          </a:p>
        </p:txBody>
      </p:sp>
      <p:grpSp>
        <p:nvGrpSpPr>
          <p:cNvPr id="15" name="组合 45"/>
          <p:cNvGrpSpPr/>
          <p:nvPr/>
        </p:nvGrpSpPr>
        <p:grpSpPr>
          <a:xfrm>
            <a:off x="1199515" y="1699895"/>
            <a:ext cx="9700895" cy="3405505"/>
            <a:chOff x="1218293" y="1811087"/>
            <a:chExt cx="9700667" cy="3322954"/>
          </a:xfrm>
        </p:grpSpPr>
        <p:sp>
          <p:nvSpPr>
            <p:cNvPr id="21" name="矩形 20"/>
            <p:cNvSpPr/>
            <p:nvPr/>
          </p:nvSpPr>
          <p:spPr>
            <a:xfrm>
              <a:off x="1246290" y="1889151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3535354" y="1914561"/>
              <a:ext cx="0" cy="3219480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3443123" y="2171283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246290" y="2737008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443123" y="301705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429871" y="471330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左箭头 92"/>
            <p:cNvSpPr/>
            <p:nvPr/>
          </p:nvSpPr>
          <p:spPr>
            <a:xfrm rot="5400000" flipH="1">
              <a:off x="1998963" y="2387187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1" name="左箭头 92"/>
            <p:cNvSpPr/>
            <p:nvPr/>
          </p:nvSpPr>
          <p:spPr>
            <a:xfrm rot="5400000" flipH="1">
              <a:off x="2004945" y="3268804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2" name="文本框 57"/>
            <p:cNvSpPr txBox="1"/>
            <p:nvPr/>
          </p:nvSpPr>
          <p:spPr>
            <a:xfrm>
              <a:off x="1289543" y="1910914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latin typeface="微软雅黑" panose="020B0503020204020204" charset="-122"/>
                  <a:ea typeface="微软雅黑" panose="020B0503020204020204" charset="-122"/>
                </a:rPr>
                <a:t>活动准备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58"/>
            <p:cNvSpPr txBox="1"/>
            <p:nvPr/>
          </p:nvSpPr>
          <p:spPr>
            <a:xfrm>
              <a:off x="1218293" y="2789036"/>
              <a:ext cx="1925999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sz="1600" b="1" dirty="0" smtClean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平台设置</a:t>
              </a:r>
              <a:endParaRPr 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961274" y="1853998"/>
              <a:ext cx="6941176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63"/>
            <p:cNvSpPr txBox="1"/>
            <p:nvPr/>
          </p:nvSpPr>
          <p:spPr>
            <a:xfrm>
              <a:off x="4040802" y="1811087"/>
              <a:ext cx="6832439" cy="6295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2023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25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日前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，确定活动 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目标，方案 </a:t>
              </a:r>
              <a:r>
                <a:rPr lang="zh-CN" altLang="en-US" sz="1200" b="1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，参与规则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，学员操作说明，活动物资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；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移动端登录海报、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banner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图、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icon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设置</a:t>
              </a:r>
              <a:r>
                <a:rPr lang="zh-CN" altLang="en-US" sz="1200" b="1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确定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推广渠道、登录指引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和下达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活动通知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61878" y="2730630"/>
              <a:ext cx="6940572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65"/>
            <p:cNvSpPr txBox="1"/>
            <p:nvPr/>
          </p:nvSpPr>
          <p:spPr>
            <a:xfrm>
              <a:off x="4063026" y="2876192"/>
              <a:ext cx="6855934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2023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4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29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日前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</a:t>
              </a:r>
              <a:r>
                <a:rPr 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完成平台社区内圈子的创建。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961274" y="3566584"/>
              <a:ext cx="6940568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68"/>
            <p:cNvSpPr txBox="1"/>
            <p:nvPr/>
          </p:nvSpPr>
          <p:spPr>
            <a:xfrm>
              <a:off x="4040827" y="3735067"/>
              <a:ext cx="670315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2023</a:t>
              </a:r>
              <a:r>
                <a:rPr lang="zh-CN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29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-5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日，全员社区内发布文章，全员点赞。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246290" y="4406881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文本框 71"/>
            <p:cNvSpPr txBox="1"/>
            <p:nvPr/>
          </p:nvSpPr>
          <p:spPr>
            <a:xfrm>
              <a:off x="1275967" y="4494617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latin typeface="微软雅黑" panose="020B0503020204020204" charset="-122"/>
                  <a:ea typeface="微软雅黑" panose="020B0503020204020204" charset="-122"/>
                </a:rPr>
                <a:t>结果公示</a:t>
              </a:r>
              <a:endParaRPr lang="zh-CN" altLang="en-US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436499" y="3858570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左箭头 92"/>
          <p:cNvSpPr/>
          <p:nvPr/>
        </p:nvSpPr>
        <p:spPr>
          <a:xfrm rot="5400000" flipH="1">
            <a:off x="1972706" y="4039255"/>
            <a:ext cx="326605" cy="5415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11028045" cy="281495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 ——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4.25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活动线上宣传，公布活动流程与规则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确定活动目标、方案 、活动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规则、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活动物资、登录指引，形成通知通过各方渠道触达到员工；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）设置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设置平台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。操作路径：管理后台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编辑门户；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撰写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门户名称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生效范围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全公司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正常状态与选中状态图标选取更改；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PC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/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295" y="3843655"/>
            <a:ext cx="2317750" cy="301434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910080" y="408686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4163695" y="3949700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910080" y="4408805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4163695" y="4271645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910080" y="637032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4163695" y="6233160"/>
            <a:ext cx="14617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选择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“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仅图片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”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展示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910080" y="609727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6" name="文本框 15"/>
          <p:cNvSpPr txBox="1"/>
          <p:nvPr/>
        </p:nvSpPr>
        <p:spPr>
          <a:xfrm>
            <a:off x="4163695" y="5958840"/>
            <a:ext cx="1393825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更改替换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banner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08670" y="6495415"/>
            <a:ext cx="143129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4" name="图片 3" descr="劳动节banner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4425" y="4206875"/>
            <a:ext cx="5641975" cy="22193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9852660" cy="78359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 —— </a:t>
            </a:r>
            <a:r>
              <a:rPr 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4.25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4595" y="4305300"/>
            <a:ext cx="8223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12340" y="6245225"/>
            <a:ext cx="161099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图标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38560" y="5127625"/>
            <a:ext cx="43878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效果预览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3" name="图片 2" descr="A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4515" y="1333500"/>
            <a:ext cx="2505710" cy="5217160"/>
          </a:xfrm>
          <a:prstGeom prst="rect">
            <a:avLst/>
          </a:prstGeom>
        </p:spPr>
      </p:pic>
      <p:pic>
        <p:nvPicPr>
          <p:cNvPr id="5" name="图片 4" descr="AP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t="35881" b="37889"/>
          <a:stretch>
            <a:fillRect/>
          </a:stretch>
        </p:blipFill>
        <p:spPr>
          <a:xfrm>
            <a:off x="1127760" y="1917065"/>
            <a:ext cx="4085590" cy="2231390"/>
          </a:xfrm>
          <a:prstGeom prst="rect">
            <a:avLst/>
          </a:prstGeom>
        </p:spPr>
      </p:pic>
      <p:pic>
        <p:nvPicPr>
          <p:cNvPr id="6" name="图片 5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4725670"/>
            <a:ext cx="675640" cy="675640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3400" y="4723130"/>
            <a:ext cx="675640" cy="675640"/>
          </a:xfrm>
          <a:prstGeom prst="rect">
            <a:avLst/>
          </a:prstGeom>
        </p:spPr>
      </p:pic>
      <p:pic>
        <p:nvPicPr>
          <p:cNvPr id="10" name="图片 9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9040" y="4719955"/>
            <a:ext cx="675640" cy="675640"/>
          </a:xfrm>
          <a:prstGeom prst="rect">
            <a:avLst/>
          </a:prstGeom>
        </p:spPr>
      </p:pic>
      <p:pic>
        <p:nvPicPr>
          <p:cNvPr id="11" name="图片 10" descr="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3885" y="4719955"/>
            <a:ext cx="675640" cy="675640"/>
          </a:xfrm>
          <a:prstGeom prst="rect">
            <a:avLst/>
          </a:prstGeom>
        </p:spPr>
      </p:pic>
      <p:pic>
        <p:nvPicPr>
          <p:cNvPr id="17" name="图片 16" descr="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9525" y="4719955"/>
            <a:ext cx="675640" cy="675640"/>
          </a:xfrm>
          <a:prstGeom prst="rect">
            <a:avLst/>
          </a:prstGeom>
        </p:spPr>
      </p:pic>
      <p:pic>
        <p:nvPicPr>
          <p:cNvPr id="18" name="图片 17" descr="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4370" y="4719955"/>
            <a:ext cx="675640" cy="675640"/>
          </a:xfrm>
          <a:prstGeom prst="rect">
            <a:avLst/>
          </a:prstGeom>
        </p:spPr>
      </p:pic>
      <p:pic>
        <p:nvPicPr>
          <p:cNvPr id="19" name="图片 18" descr="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56835" y="4719955"/>
            <a:ext cx="675640" cy="675640"/>
          </a:xfrm>
          <a:prstGeom prst="rect">
            <a:avLst/>
          </a:prstGeom>
        </p:spPr>
      </p:pic>
      <p:pic>
        <p:nvPicPr>
          <p:cNvPr id="29" name="图片 28" descr="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7760" y="5398770"/>
            <a:ext cx="675640" cy="675640"/>
          </a:xfrm>
          <a:prstGeom prst="rect">
            <a:avLst/>
          </a:prstGeom>
        </p:spPr>
      </p:pic>
      <p:pic>
        <p:nvPicPr>
          <p:cNvPr id="30" name="图片 29" descr="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03400" y="5404485"/>
            <a:ext cx="675640" cy="675640"/>
          </a:xfrm>
          <a:prstGeom prst="rect">
            <a:avLst/>
          </a:prstGeom>
        </p:spPr>
      </p:pic>
      <p:pic>
        <p:nvPicPr>
          <p:cNvPr id="31" name="图片 30" descr="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79040" y="5391150"/>
            <a:ext cx="675640" cy="675640"/>
          </a:xfrm>
          <a:prstGeom prst="rect">
            <a:avLst/>
          </a:prstGeom>
        </p:spPr>
      </p:pic>
      <p:pic>
        <p:nvPicPr>
          <p:cNvPr id="32" name="图片 31" descr="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43250" y="5388610"/>
            <a:ext cx="675640" cy="675640"/>
          </a:xfrm>
          <a:prstGeom prst="rect">
            <a:avLst/>
          </a:prstGeom>
        </p:spPr>
      </p:pic>
      <p:pic>
        <p:nvPicPr>
          <p:cNvPr id="33" name="图片 32" descr="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18255" y="5383530"/>
            <a:ext cx="675640" cy="675640"/>
          </a:xfrm>
          <a:prstGeom prst="rect">
            <a:avLst/>
          </a:prstGeom>
        </p:spPr>
      </p:pic>
      <p:pic>
        <p:nvPicPr>
          <p:cNvPr id="34" name="图片 33" descr="1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83100" y="5383530"/>
            <a:ext cx="675640" cy="675640"/>
          </a:xfrm>
          <a:prstGeom prst="rect">
            <a:avLst/>
          </a:prstGeom>
        </p:spPr>
      </p:pic>
      <p:pic>
        <p:nvPicPr>
          <p:cNvPr id="35" name="图片 34" descr="1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157470" y="5388610"/>
            <a:ext cx="675640" cy="675640"/>
          </a:xfrm>
          <a:prstGeom prst="rect">
            <a:avLst/>
          </a:prstGeom>
        </p:spPr>
      </p:pic>
      <p:pic>
        <p:nvPicPr>
          <p:cNvPr id="36" name="图片 35" descr="1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25490" y="5383530"/>
            <a:ext cx="675640" cy="67564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915035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：平台设置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4.29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社区内圈子创建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圈子创建路径：人才发展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→圈子管理→新建圈子（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全面晒五一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665" y="2657475"/>
            <a:ext cx="3651885" cy="32124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5810250" y="2592070"/>
            <a:ext cx="2954484" cy="3367218"/>
            <a:chOff x="9489" y="4877"/>
            <a:chExt cx="5049" cy="5754"/>
          </a:xfrm>
        </p:grpSpPr>
        <p:pic>
          <p:nvPicPr>
            <p:cNvPr id="4" name="图片 3" descr="02a5411025bad99c5280710aae87dc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89" y="4877"/>
              <a:ext cx="2549" cy="567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cxnSp>
          <p:nvCxnSpPr>
            <p:cNvPr id="5" name="直接连接符 4"/>
            <p:cNvCxnSpPr/>
            <p:nvPr/>
          </p:nvCxnSpPr>
          <p:spPr>
            <a:xfrm>
              <a:off x="11913" y="6242"/>
              <a:ext cx="63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2545" y="6226"/>
              <a:ext cx="454" cy="989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sp>
          <p:nvSpPr>
            <p:cNvPr id="18" name="文本框 17"/>
            <p:cNvSpPr txBox="1"/>
            <p:nvPr/>
          </p:nvSpPr>
          <p:spPr>
            <a:xfrm>
              <a:off x="13000" y="7215"/>
              <a:ext cx="1380" cy="5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创建话题</a:t>
              </a:r>
              <a:endPara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1907" y="9375"/>
              <a:ext cx="63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2551" y="9375"/>
              <a:ext cx="454" cy="989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sp>
          <p:nvSpPr>
            <p:cNvPr id="22" name="文本框 21"/>
            <p:cNvSpPr txBox="1"/>
            <p:nvPr/>
          </p:nvSpPr>
          <p:spPr>
            <a:xfrm>
              <a:off x="13005" y="10109"/>
              <a:ext cx="1533" cy="5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选择圈子</a:t>
              </a:r>
              <a:endPara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23" name="图片 22" descr="678daca293d8b3fc826818d0908f0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5075" y="2558415"/>
            <a:ext cx="1530350" cy="34010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4" name="文本框 23"/>
          <p:cNvSpPr txBox="1"/>
          <p:nvPr/>
        </p:nvSpPr>
        <p:spPr>
          <a:xfrm>
            <a:off x="10696575" y="3863975"/>
            <a:ext cx="8013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效果展示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86480" y="5262245"/>
            <a:ext cx="9112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新建圈子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1072495" cy="21837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全员晒五一</a:t>
            </a:r>
            <a:endParaRPr 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员工通过社区发表文章，将自己旅游的地点通过图文的形式介绍给其他员工，发表文章时建议体现出以下信息：地名、位置、特色、游玩项目、推荐理由并附上若干现场照片。通过此推荐可以为其他不知道该去哪里游玩放松的同事提供参考。（除了分享景点，也可以分享五一遇到的趣事）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操作路径：学员端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社区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文章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发表文章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9470" y="3357245"/>
            <a:ext cx="6359525" cy="29248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463790" y="3250565"/>
            <a:ext cx="4476750" cy="3039745"/>
            <a:chOff x="1436" y="4833"/>
            <a:chExt cx="8391" cy="5698"/>
          </a:xfrm>
        </p:grpSpPr>
        <p:pic>
          <p:nvPicPr>
            <p:cNvPr id="5" name="图片 4" descr="ebffce60707e01951831d10c079472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t="4083"/>
            <a:stretch>
              <a:fillRect/>
            </a:stretch>
          </p:blipFill>
          <p:spPr>
            <a:xfrm>
              <a:off x="1436" y="4833"/>
              <a:ext cx="2648" cy="564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6" name="图片 5" descr="77f69612e1100f9027c5fa86ec09d2b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 t="4778"/>
            <a:stretch>
              <a:fillRect/>
            </a:stretch>
          </p:blipFill>
          <p:spPr>
            <a:xfrm>
              <a:off x="4271" y="4833"/>
              <a:ext cx="2684" cy="568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7" name="图片 6" descr="02f2f361b4f916bdd4bbe8966a9ed61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rcRect t="4185"/>
            <a:stretch>
              <a:fillRect/>
            </a:stretch>
          </p:blipFill>
          <p:spPr>
            <a:xfrm>
              <a:off x="7153" y="4833"/>
              <a:ext cx="2675" cy="5699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8" name="椭圆 7"/>
            <p:cNvSpPr/>
            <p:nvPr>
              <p:custDataLst>
                <p:tags r:id="rId9"/>
              </p:custDataLst>
            </p:nvPr>
          </p:nvSpPr>
          <p:spPr>
            <a:xfrm>
              <a:off x="3514" y="7895"/>
              <a:ext cx="567" cy="567"/>
            </a:xfrm>
            <a:prstGeom prst="ellipse">
              <a:avLst/>
            </a:prstGeom>
            <a:noFill/>
            <a:ln w="28575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0"/>
              </p:custDataLst>
            </p:nvPr>
          </p:nvSpPr>
          <p:spPr>
            <a:xfrm>
              <a:off x="4844" y="9737"/>
              <a:ext cx="567" cy="567"/>
            </a:xfrm>
            <a:prstGeom prst="ellipse">
              <a:avLst/>
            </a:prstGeom>
            <a:noFill/>
            <a:ln w="28575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1"/>
              </p:custDataLst>
            </p:nvPr>
          </p:nvSpPr>
          <p:spPr>
            <a:xfrm>
              <a:off x="7237" y="8016"/>
              <a:ext cx="567" cy="567"/>
            </a:xfrm>
            <a:prstGeom prst="ellipse">
              <a:avLst/>
            </a:prstGeom>
            <a:noFill/>
            <a:ln w="28575" cap="flat">
              <a:solidFill>
                <a:srgbClr val="FF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023610" y="6381750"/>
            <a:ext cx="1106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电脑端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10861040" y="6381750"/>
            <a:ext cx="1106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移动端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1334750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全员点赞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员工通过线上学习平台对喜欢的文章进行点赞；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操作路径：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登录线上学习平台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社区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点击喜欢的文章进入后进行点赞。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715" y="2996565"/>
            <a:ext cx="6412230" cy="317182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96225" y="1988820"/>
            <a:ext cx="3937635" cy="4137025"/>
            <a:chOff x="12435" y="3358"/>
            <a:chExt cx="6201" cy="6515"/>
          </a:xfrm>
        </p:grpSpPr>
        <p:pic>
          <p:nvPicPr>
            <p:cNvPr id="12" name="图片 11" descr="e97331a43273684733cf31f97b9ea8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35" y="3359"/>
              <a:ext cx="2931" cy="6515"/>
            </a:xfrm>
            <a:prstGeom prst="rect">
              <a:avLst/>
            </a:prstGeom>
          </p:spPr>
        </p:pic>
        <p:pic>
          <p:nvPicPr>
            <p:cNvPr id="13" name="图片 12" descr="06fb985f6ce668fa5324b4aebcd6c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724" y="3358"/>
              <a:ext cx="2912" cy="6474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5880100" y="6238240"/>
            <a:ext cx="1106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电脑端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10717530" y="6238240"/>
            <a:ext cx="1106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移动端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56270" y="3789045"/>
            <a:ext cx="432435" cy="432435"/>
          </a:xfrm>
          <a:prstGeom prst="ellips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" name="椭圆 17"/>
          <p:cNvSpPr/>
          <p:nvPr>
            <p:custDataLst>
              <p:tags r:id="rId7"/>
            </p:custDataLst>
          </p:nvPr>
        </p:nvSpPr>
        <p:spPr>
          <a:xfrm>
            <a:off x="11496675" y="5373370"/>
            <a:ext cx="432435" cy="432435"/>
          </a:xfrm>
          <a:prstGeom prst="ellips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PP_MARK_KEY" val="5b7f941e-25c3-4db9-b9ce-f0c44f5df542"/>
  <p:tag name="COMMONDATA" val="eyJoZGlkIjoiMjhlMDkyNGJhMDg0MWMyYzBmYTg2ODJjMjRlZGZiMz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1432</Words>
  <Application>WPS 演示</Application>
  <PresentationFormat/>
  <Paragraphs>135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Arial</vt:lpstr>
      <vt:lpstr>微软雅黑</vt:lpstr>
      <vt:lpstr>Arial Black</vt:lpstr>
      <vt:lpstr>Calibri</vt:lpstr>
      <vt:lpstr>Wingdings</vt:lpstr>
      <vt:lpstr>Times New Roman</vt:lpstr>
      <vt:lpstr>思源黑体 CN</vt:lpstr>
      <vt:lpstr>黑体</vt:lpstr>
      <vt:lpstr>Arial Unicode MS</vt:lpstr>
      <vt:lpstr>Microsoft JhengHei UI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词不达噫</cp:lastModifiedBy>
  <cp:revision>90</cp:revision>
  <dcterms:created xsi:type="dcterms:W3CDTF">2021-08-17T10:35:00Z</dcterms:created>
  <dcterms:modified xsi:type="dcterms:W3CDTF">2023-04-23T07:10:32Z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79DB4867710B4576A30AA19AA300C5E1</vt:lpwstr>
  </property>
</Properties>
</file>