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1" r:id="rId3"/>
  </p:sldMasterIdLst>
  <p:notesMasterIdLst>
    <p:notesMasterId r:id="rId5"/>
  </p:notesMasterIdLst>
  <p:handoutMasterIdLst>
    <p:handoutMasterId r:id="rId25"/>
  </p:handoutMasterIdLst>
  <p:sldIdLst>
    <p:sldId id="4435" r:id="rId4"/>
    <p:sldId id="4436" r:id="rId6"/>
    <p:sldId id="4437" r:id="rId7"/>
    <p:sldId id="4438" r:id="rId8"/>
    <p:sldId id="4439" r:id="rId9"/>
    <p:sldId id="4455" r:id="rId10"/>
    <p:sldId id="4440" r:id="rId11"/>
    <p:sldId id="4441" r:id="rId12"/>
    <p:sldId id="4442" r:id="rId13"/>
    <p:sldId id="4443" r:id="rId14"/>
    <p:sldId id="4444" r:id="rId15"/>
    <p:sldId id="4445" r:id="rId16"/>
    <p:sldId id="4446" r:id="rId17"/>
    <p:sldId id="4447" r:id="rId18"/>
    <p:sldId id="4448" r:id="rId19"/>
    <p:sldId id="4449" r:id="rId20"/>
    <p:sldId id="4450" r:id="rId21"/>
    <p:sldId id="4451" r:id="rId22"/>
    <p:sldId id="4452" r:id="rId23"/>
    <p:sldId id="4453" r:id="rId24"/>
  </p:sldIdLst>
  <p:sldSz cx="12192000" cy="6858000"/>
  <p:notesSz cx="6858000" cy="9144000"/>
  <p:embeddedFontLst>
    <p:embeddedFont>
      <p:font typeface="微软雅黑" panose="020B0503020204020204" charset="-122"/>
      <p:regular r:id="rId30"/>
    </p:embeddedFont>
    <p:embeddedFont>
      <p:font typeface="Georgia" panose="02040502050405020303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ei yifan" initials="w" lastIdx="2" clrIdx="0"/>
  <p:cmAuthor id="3" name="刘冰" initials="刘冰" lastIdx="35" clrIdx="2"/>
  <p:cmAuthor id="4" name="蒋善文" initials="蒋善文" lastIdx="4" clrIdx="3"/>
  <p:cmAuthor id="5" name="Q" initials="Q" lastIdx="1" clrIdx="4"/>
  <p:cmAuthor id="0" name="echo" initials="e" lastIdx="1" clrIdx="0"/>
  <p:cmAuthor id="6" name="徐阳" initials="徐阳" lastIdx="4" clrIdx="6"/>
  <p:cmAuthor id="7" name="admin" initials="a [7]" lastIdx="3" clrIdx="6"/>
  <p:cmAuthor id="8" name="姜伟光" initials="姜" lastIdx="1" clrIdx="0"/>
  <p:cmAuthor id="10" name="limengxiao" initials="l" lastIdx="2" clrIdx="9"/>
  <p:cmAuthor id="11" name="a31451" initials="a" lastIdx="1" clrIdx="10"/>
  <p:cmAuthor id="12" name="heqin" initials="h" lastIdx="1" clrIdx="11"/>
  <p:cmAuthor id="76" name="LIU QIAO" initials="LQ" lastIdx="13" clrIdx="25"/>
  <p:cmAuthor id="15" name="ting" initials="t" lastIdx="1" clrIdx="1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2D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howGuides="1">
      <p:cViewPr>
        <p:scale>
          <a:sx n="100" d="100"/>
          <a:sy n="100" d="100"/>
        </p:scale>
        <p:origin x="400" y="1384"/>
      </p:cViewPr>
      <p:guideLst>
        <p:guide orient="horz" pos="2114"/>
        <p:guide pos="3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334.xml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黑体 CN Regular" panose="020B0500000000000000" charset="-122"/>
              </a:rPr>
            </a:fld>
            <a:endParaRPr lang="zh-CN" altLang="en-US">
              <a:ea typeface="思源黑体 CN Regular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黑体 CN Regular" panose="020B0500000000000000" charset="-122"/>
              </a:rPr>
            </a:fld>
            <a:endParaRPr lang="zh-CN" altLang="en-US">
              <a:ea typeface="思源黑体 CN Regular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D810459E-103A-4705-852B-F4E66ECB3B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image" Target="../media/image9.png"/><Relationship Id="rId4" Type="http://schemas.openxmlformats.org/officeDocument/2006/relationships/tags" Target="../tags/tag56.xml"/><Relationship Id="rId3" Type="http://schemas.openxmlformats.org/officeDocument/2006/relationships/image" Target="../media/image8.png"/><Relationship Id="rId2" Type="http://schemas.openxmlformats.org/officeDocument/2006/relationships/tags" Target="../tags/tag55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tags" Target="../tags/tag65.xml"/><Relationship Id="rId3" Type="http://schemas.openxmlformats.org/officeDocument/2006/relationships/image" Target="../media/image8.png"/><Relationship Id="rId2" Type="http://schemas.openxmlformats.org/officeDocument/2006/relationships/tags" Target="../tags/tag64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image" Target="../media/image9.png"/><Relationship Id="rId4" Type="http://schemas.openxmlformats.org/officeDocument/2006/relationships/tags" Target="../tags/tag73.xml"/><Relationship Id="rId3" Type="http://schemas.openxmlformats.org/officeDocument/2006/relationships/image" Target="../media/image8.png"/><Relationship Id="rId2" Type="http://schemas.openxmlformats.org/officeDocument/2006/relationships/tags" Target="../tags/tag72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image" Target="../media/image14.png"/><Relationship Id="rId6" Type="http://schemas.openxmlformats.org/officeDocument/2006/relationships/tags" Target="../tags/tag81.xml"/><Relationship Id="rId5" Type="http://schemas.openxmlformats.org/officeDocument/2006/relationships/image" Target="../media/image13.png"/><Relationship Id="rId4" Type="http://schemas.openxmlformats.org/officeDocument/2006/relationships/tags" Target="../tags/tag80.xml"/><Relationship Id="rId3" Type="http://schemas.openxmlformats.org/officeDocument/2006/relationships/image" Target="../media/image6.png"/><Relationship Id="rId2" Type="http://schemas.openxmlformats.org/officeDocument/2006/relationships/tags" Target="../tags/tag79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image" Target="../media/image9.png"/><Relationship Id="rId4" Type="http://schemas.openxmlformats.org/officeDocument/2006/relationships/tags" Target="../tags/tag88.xml"/><Relationship Id="rId3" Type="http://schemas.openxmlformats.org/officeDocument/2006/relationships/image" Target="../media/image8.png"/><Relationship Id="rId2" Type="http://schemas.openxmlformats.org/officeDocument/2006/relationships/tags" Target="../tags/tag87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../media/image9.png"/><Relationship Id="rId4" Type="http://schemas.openxmlformats.org/officeDocument/2006/relationships/tags" Target="../tags/tag95.xml"/><Relationship Id="rId3" Type="http://schemas.openxmlformats.org/officeDocument/2006/relationships/image" Target="../media/image8.png"/><Relationship Id="rId2" Type="http://schemas.openxmlformats.org/officeDocument/2006/relationships/tags" Target="../tags/tag94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image" Target="../media/image9.png"/><Relationship Id="rId4" Type="http://schemas.openxmlformats.org/officeDocument/2006/relationships/tags" Target="../tags/tag104.xml"/><Relationship Id="rId3" Type="http://schemas.openxmlformats.org/officeDocument/2006/relationships/image" Target="../media/image8.png"/><Relationship Id="rId2" Type="http://schemas.openxmlformats.org/officeDocument/2006/relationships/tags" Target="../tags/tag10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image" Target="../media/image9.png"/><Relationship Id="rId4" Type="http://schemas.openxmlformats.org/officeDocument/2006/relationships/tags" Target="../tags/tag114.xml"/><Relationship Id="rId3" Type="http://schemas.openxmlformats.org/officeDocument/2006/relationships/image" Target="../media/image8.png"/><Relationship Id="rId2" Type="http://schemas.openxmlformats.org/officeDocument/2006/relationships/tags" Target="../tags/tag113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image" Target="../media/image9.png"/><Relationship Id="rId4" Type="http://schemas.openxmlformats.org/officeDocument/2006/relationships/tags" Target="../tags/tag123.xml"/><Relationship Id="rId3" Type="http://schemas.openxmlformats.org/officeDocument/2006/relationships/image" Target="../media/image8.png"/><Relationship Id="rId2" Type="http://schemas.openxmlformats.org/officeDocument/2006/relationships/tags" Target="../tags/tag122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image" Target="../media/image9.png"/><Relationship Id="rId4" Type="http://schemas.openxmlformats.org/officeDocument/2006/relationships/tags" Target="../tags/tag132.xml"/><Relationship Id="rId3" Type="http://schemas.openxmlformats.org/officeDocument/2006/relationships/image" Target="../media/image8.png"/><Relationship Id="rId2" Type="http://schemas.openxmlformats.org/officeDocument/2006/relationships/tags" Target="../tags/tag131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image" Target="../media/image9.png"/><Relationship Id="rId4" Type="http://schemas.openxmlformats.org/officeDocument/2006/relationships/tags" Target="../tags/tag143.xml"/><Relationship Id="rId3" Type="http://schemas.openxmlformats.org/officeDocument/2006/relationships/image" Target="../media/image8.png"/><Relationship Id="rId2" Type="http://schemas.openxmlformats.org/officeDocument/2006/relationships/tags" Target="../tags/tag142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image" Target="../media/image17.png"/><Relationship Id="rId7" Type="http://schemas.openxmlformats.org/officeDocument/2006/relationships/tags" Target="../tags/tag153.xml"/><Relationship Id="rId6" Type="http://schemas.openxmlformats.org/officeDocument/2006/relationships/image" Target="../media/image16.png"/><Relationship Id="rId5" Type="http://schemas.openxmlformats.org/officeDocument/2006/relationships/tags" Target="../tags/tag152.xml"/><Relationship Id="rId4" Type="http://schemas.openxmlformats.org/officeDocument/2006/relationships/image" Target="NULL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151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tags" Target="../tags/tag10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image" Target="../media/image10.png"/><Relationship Id="rId4" Type="http://schemas.openxmlformats.org/officeDocument/2006/relationships/tags" Target="../tags/tag18.xml"/><Relationship Id="rId3" Type="http://schemas.openxmlformats.org/officeDocument/2006/relationships/image" Target="../media/image6.png"/><Relationship Id="rId2" Type="http://schemas.openxmlformats.org/officeDocument/2006/relationships/tags" Target="../tags/tag17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image" Target="../media/image9.png"/><Relationship Id="rId4" Type="http://schemas.openxmlformats.org/officeDocument/2006/relationships/tags" Target="../tags/tag26.xml"/><Relationship Id="rId3" Type="http://schemas.openxmlformats.org/officeDocument/2006/relationships/image" Target="../media/image8.png"/><Relationship Id="rId2" Type="http://schemas.openxmlformats.org/officeDocument/2006/relationships/tags" Target="../tags/tag25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image" Target="../media/image9.png"/><Relationship Id="rId4" Type="http://schemas.openxmlformats.org/officeDocument/2006/relationships/tags" Target="../tags/tag35.xml"/><Relationship Id="rId3" Type="http://schemas.openxmlformats.org/officeDocument/2006/relationships/image" Target="../media/image8.png"/><Relationship Id="rId2" Type="http://schemas.openxmlformats.org/officeDocument/2006/relationships/tags" Target="../tags/tag34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../media/image12.png"/><Relationship Id="rId6" Type="http://schemas.openxmlformats.org/officeDocument/2006/relationships/tags" Target="../tags/tag47.xml"/><Relationship Id="rId5" Type="http://schemas.openxmlformats.org/officeDocument/2006/relationships/image" Target="../media/image11.png"/><Relationship Id="rId4" Type="http://schemas.openxmlformats.org/officeDocument/2006/relationships/tags" Target="../tags/tag46.xml"/><Relationship Id="rId3" Type="http://schemas.openxmlformats.org/officeDocument/2006/relationships/image" Target="../media/image6.png"/><Relationship Id="rId2" Type="http://schemas.openxmlformats.org/officeDocument/2006/relationships/tags" Target="../tags/tag45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51A4-DDBB-4333-82BB-9576FD61CC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C8901-BD3A-4B43-BFBE-1C73A7DC7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6" name="图片 5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2" name="图片 1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6" name="图片 5" descr="结束页背景装饰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81020" y="2013463"/>
            <a:ext cx="369570" cy="2830427"/>
          </a:xfrm>
          <a:prstGeom prst="rect">
            <a:avLst/>
          </a:prstGeom>
        </p:spPr>
      </p:pic>
      <p:pic>
        <p:nvPicPr>
          <p:cNvPr id="7" name="图片 6" descr="结束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5000"/>
          </a:blip>
          <a:stretch>
            <a:fillRect/>
          </a:stretch>
        </p:blipFill>
        <p:spPr>
          <a:xfrm>
            <a:off x="3536330" y="2003425"/>
            <a:ext cx="8655670" cy="285050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61923" y="1525656"/>
            <a:ext cx="8316557" cy="212280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0" i="0" u="none" strike="noStrike" kern="1200" cap="none" spc="5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魏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527963" y="3772287"/>
            <a:ext cx="8250517" cy="1318217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6" name="图片 5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0" y="345440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独爱礼坊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7" name="独爱礼坊2"/>
          <p:cNvGrpSpPr/>
          <p:nvPr userDrawn="1"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8" name="独爱礼坊2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9" name="独爱礼坊2-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sp>
        <p:nvSpPr>
          <p:cNvPr id="10" name="独爱礼坊3"/>
          <p:cNvSpPr/>
          <p:nvPr userDrawn="1"/>
        </p:nvSpPr>
        <p:spPr>
          <a:xfrm>
            <a:off x="551384" y="476672"/>
            <a:ext cx="11089232" cy="5976664"/>
          </a:xfrm>
          <a:prstGeom prst="roundRect">
            <a:avLst>
              <a:gd name="adj" fmla="val 2645"/>
            </a:avLst>
          </a:prstGeom>
          <a:solidFill>
            <a:schemeClr val="bg1">
              <a:alpha val="97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独爱礼坊4" descr="五星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12" name="独爱礼坊5"/>
          <p:cNvPicPr>
            <a:picLocks noChangeAspect="1"/>
          </p:cNvPicPr>
          <p:nvPr userDrawn="1"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png2x_02_目录" descr="C:/Users/kingsoft/AppData/Local/Temp/fig2wpp/@png2x_02_目录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6226810" y="2157730"/>
            <a:ext cx="5970905" cy="46996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8100"/>
            <a:ext cx="12192000" cy="6781800"/>
          </a:xfrm>
          <a:prstGeom prst="rect">
            <a:avLst/>
          </a:prstGeom>
        </p:spPr>
      </p:pic>
      <p:pic>
        <p:nvPicPr>
          <p:cNvPr id="6" name="@png2x_03_目录" descr="C:/Users/kingsoft/AppData/Local/Temp/fig2wpp/@png2x_03_目录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4"/>
          <a:stretch>
            <a:fillRect/>
          </a:stretch>
        </p:blipFill>
        <p:spPr>
          <a:xfrm>
            <a:off x="0" y="0"/>
            <a:ext cx="3913505" cy="44348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792224" y="1103087"/>
            <a:ext cx="7516368" cy="1047188"/>
          </a:xfrm>
          <a:noFill/>
        </p:spPr>
        <p:txBody>
          <a:bodyPr wrap="square" anchor="b">
            <a:normAutofit/>
          </a:bodyPr>
          <a:lstStyle>
            <a:lvl1pPr algn="l">
              <a:defRPr sz="5000" b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封面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封面页装饰-tuy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4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魏碑简" panose="0201060000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楷体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封面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0" y="318"/>
            <a:ext cx="12192000" cy="6857683"/>
          </a:xfrm>
          <a:prstGeom prst="rect">
            <a:avLst/>
          </a:prstGeom>
        </p:spPr>
      </p:pic>
      <p:pic>
        <p:nvPicPr>
          <p:cNvPr id="2" name="图片 1" descr="章节页装饰-tuy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0" y="-16415"/>
            <a:ext cx="3818890" cy="687400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>
            <a:off x="4083779" y="3828180"/>
            <a:ext cx="28064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/>
          <p:nvPr>
            <p:ph type="ctrTitle" idx="2" hasCustomPrompt="1"/>
            <p:custDataLst>
              <p:tags r:id="rId10"/>
            </p:custDataLst>
          </p:nvPr>
        </p:nvSpPr>
        <p:spPr>
          <a:xfrm>
            <a:off x="3989996" y="2764053"/>
            <a:ext cx="8201999" cy="1014730"/>
          </a:xfrm>
          <a:noFill/>
          <a:ln>
            <a:noFill/>
          </a:ln>
        </p:spPr>
        <p:txBody>
          <a:bodyPr vert="horz" wrap="square" lIns="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7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魏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3989996" y="3931405"/>
            <a:ext cx="8072864" cy="1922545"/>
          </a:xfrm>
          <a:noFill/>
          <a:ln>
            <a:noFill/>
          </a:ln>
        </p:spPr>
        <p:txBody>
          <a:bodyPr vert="horz" wrap="square" lIns="0" tIns="38100" rIns="76200" bIns="3810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汉仪楷体简" panose="0201060000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楷体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正文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1" name="图片 10" descr="正文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  <a:lumMod val="50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封面页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0" y="-4127"/>
            <a:ext cx="12192000" cy="6858000"/>
          </a:xfrm>
          <a:prstGeom prst="rect">
            <a:avLst/>
          </a:prstGeom>
        </p:spPr>
      </p:pic>
      <p:pic>
        <p:nvPicPr>
          <p:cNvPr id="7" name="图片 6" descr="目录页装饰-tuy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808" y="4127"/>
            <a:ext cx="4737319" cy="6858318"/>
          </a:xfrm>
          <a:prstGeom prst="rect">
            <a:avLst/>
          </a:prstGeom>
        </p:spPr>
      </p:pic>
      <p:pic>
        <p:nvPicPr>
          <p:cNvPr id="6" name="图片 5" descr="目录页背景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05837" y="844550"/>
            <a:ext cx="8401050" cy="51752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楷体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7" Type="http://schemas.openxmlformats.org/officeDocument/2006/relationships/theme" Target="../theme/theme2.xml"/><Relationship Id="rId26" Type="http://schemas.openxmlformats.org/officeDocument/2006/relationships/tags" Target="../tags/tag163.xml"/><Relationship Id="rId25" Type="http://schemas.openxmlformats.org/officeDocument/2006/relationships/tags" Target="../tags/tag162.xml"/><Relationship Id="rId24" Type="http://schemas.openxmlformats.org/officeDocument/2006/relationships/tags" Target="../tags/tag161.xml"/><Relationship Id="rId23" Type="http://schemas.openxmlformats.org/officeDocument/2006/relationships/tags" Target="../tags/tag160.xml"/><Relationship Id="rId22" Type="http://schemas.openxmlformats.org/officeDocument/2006/relationships/tags" Target="../tags/tag159.xml"/><Relationship Id="rId21" Type="http://schemas.openxmlformats.org/officeDocument/2006/relationships/tags" Target="../tags/tag158.xml"/><Relationship Id="rId20" Type="http://schemas.openxmlformats.org/officeDocument/2006/relationships/slideLayout" Target="../slideLayouts/slideLayout22.xml"/><Relationship Id="rId2" Type="http://schemas.openxmlformats.org/officeDocument/2006/relationships/slideLayout" Target="../slideLayouts/slideLayout4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651A4-DDBB-4333-82BB-9576FD61CC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C8901-BD3A-4B43-BFBE-1C73A7DC7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楷体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楷体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image" Target="../media/image9.png"/><Relationship Id="rId3" Type="http://schemas.openxmlformats.org/officeDocument/2006/relationships/tags" Target="../tags/tag242.xml"/><Relationship Id="rId20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9" Type="http://schemas.openxmlformats.org/officeDocument/2006/relationships/tags" Target="../tags/tag256.xml"/><Relationship Id="rId18" Type="http://schemas.openxmlformats.org/officeDocument/2006/relationships/tags" Target="../tags/tag255.xml"/><Relationship Id="rId17" Type="http://schemas.openxmlformats.org/officeDocument/2006/relationships/tags" Target="../tags/tag254.xml"/><Relationship Id="rId16" Type="http://schemas.openxmlformats.org/officeDocument/2006/relationships/tags" Target="../tags/tag253.xml"/><Relationship Id="rId15" Type="http://schemas.openxmlformats.org/officeDocument/2006/relationships/tags" Target="../tags/tag252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4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image" Target="../media/image26.png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image" Target="../media/image9.png"/><Relationship Id="rId3" Type="http://schemas.openxmlformats.org/officeDocument/2006/relationships/tags" Target="../tags/tag258.xml"/><Relationship Id="rId2" Type="http://schemas.openxmlformats.org/officeDocument/2006/relationships/image" Target="../media/image8.png"/><Relationship Id="rId19" Type="http://schemas.openxmlformats.org/officeDocument/2006/relationships/slideLayout" Target="../slideLayouts/slideLayout9.xml"/><Relationship Id="rId18" Type="http://schemas.openxmlformats.org/officeDocument/2006/relationships/tags" Target="../tags/tag270.xml"/><Relationship Id="rId17" Type="http://schemas.openxmlformats.org/officeDocument/2006/relationships/tags" Target="../tags/tag269.xml"/><Relationship Id="rId16" Type="http://schemas.openxmlformats.org/officeDocument/2006/relationships/tags" Target="../tags/tag268.xml"/><Relationship Id="rId15" Type="http://schemas.openxmlformats.org/officeDocument/2006/relationships/tags" Target="../tags/tag267.xml"/><Relationship Id="rId14" Type="http://schemas.openxmlformats.org/officeDocument/2006/relationships/tags" Target="../tags/tag266.xml"/><Relationship Id="rId13" Type="http://schemas.openxmlformats.org/officeDocument/2006/relationships/tags" Target="../tags/tag265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image" Target="../media/image27.png"/><Relationship Id="rId1" Type="http://schemas.openxmlformats.org/officeDocument/2006/relationships/tags" Target="../tags/tag25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image" Target="../media/image9.png"/><Relationship Id="rId3" Type="http://schemas.openxmlformats.org/officeDocument/2006/relationships/tags" Target="../tags/tag272.xm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9.xml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tags" Target="../tags/tag27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image" Target="../media/image30.png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image" Target="../media/image9.png"/><Relationship Id="rId3" Type="http://schemas.openxmlformats.org/officeDocument/2006/relationships/tags" Target="../tags/tag279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284.xml"/><Relationship Id="rId1" Type="http://schemas.openxmlformats.org/officeDocument/2006/relationships/tags" Target="../tags/tag27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31.png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image" Target="../media/image9.png"/><Relationship Id="rId3" Type="http://schemas.openxmlformats.org/officeDocument/2006/relationships/tags" Target="../tags/tag286.xml"/><Relationship Id="rId2" Type="http://schemas.openxmlformats.org/officeDocument/2006/relationships/image" Target="../media/image8.png"/><Relationship Id="rId12" Type="http://schemas.openxmlformats.org/officeDocument/2006/relationships/slideLayout" Target="../slideLayouts/slideLayout9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image" Target="../media/image32.png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image" Target="../media/image9.png"/><Relationship Id="rId3" Type="http://schemas.openxmlformats.org/officeDocument/2006/relationships/tags" Target="../tags/tag293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298.xml"/><Relationship Id="rId1" Type="http://schemas.openxmlformats.org/officeDocument/2006/relationships/tags" Target="../tags/tag29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image" Target="../media/image33.png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image" Target="../media/image9.png"/><Relationship Id="rId3" Type="http://schemas.openxmlformats.org/officeDocument/2006/relationships/tags" Target="../tags/tag300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305.xml"/><Relationship Id="rId1" Type="http://schemas.openxmlformats.org/officeDocument/2006/relationships/tags" Target="../tags/tag29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image" Target="../media/image9.png"/><Relationship Id="rId3" Type="http://schemas.openxmlformats.org/officeDocument/2006/relationships/tags" Target="../tags/tag307.xml"/><Relationship Id="rId2" Type="http://schemas.openxmlformats.org/officeDocument/2006/relationships/image" Target="../media/image8.png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313.xml"/><Relationship Id="rId13" Type="http://schemas.openxmlformats.org/officeDocument/2006/relationships/tags" Target="../tags/tag312.xml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tags" Target="../tags/tag30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image" Target="../media/image9.png"/><Relationship Id="rId3" Type="http://schemas.openxmlformats.org/officeDocument/2006/relationships/tags" Target="../tags/tag315.xml"/><Relationship Id="rId2" Type="http://schemas.openxmlformats.org/officeDocument/2006/relationships/image" Target="../media/image8.png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tags" Target="../tags/tag31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image" Target="../media/image9.png"/><Relationship Id="rId3" Type="http://schemas.openxmlformats.org/officeDocument/2006/relationships/tags" Target="../tags/tag323.xml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tags" Target="../tags/tag32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171.xml"/><Relationship Id="rId6" Type="http://schemas.openxmlformats.org/officeDocument/2006/relationships/image" Target="../media/image18.png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330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image" Target="../media/image9.png"/><Relationship Id="rId3" Type="http://schemas.openxmlformats.org/officeDocument/2006/relationships/tags" Target="../tags/tag176.xml"/><Relationship Id="rId24" Type="http://schemas.openxmlformats.org/officeDocument/2006/relationships/notesSlide" Target="../notesSlides/notesSlide4.xml"/><Relationship Id="rId23" Type="http://schemas.openxmlformats.org/officeDocument/2006/relationships/slideLayout" Target="../slideLayouts/slideLayout9.xml"/><Relationship Id="rId22" Type="http://schemas.openxmlformats.org/officeDocument/2006/relationships/tags" Target="../tags/tag190.xml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8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tags" Target="../tags/tag189.xml"/><Relationship Id="rId16" Type="http://schemas.openxmlformats.org/officeDocument/2006/relationships/tags" Target="../tags/tag188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image" Target="../media/image9.png"/><Relationship Id="rId3" Type="http://schemas.openxmlformats.org/officeDocument/2006/relationships/tags" Target="../tags/tag195.xml"/><Relationship Id="rId25" Type="http://schemas.openxmlformats.org/officeDocument/2006/relationships/notesSlide" Target="../notesSlides/notesSlide6.xml"/><Relationship Id="rId24" Type="http://schemas.openxmlformats.org/officeDocument/2006/relationships/slideLayout" Target="../slideLayouts/slideLayout9.xml"/><Relationship Id="rId23" Type="http://schemas.openxmlformats.org/officeDocument/2006/relationships/tags" Target="../tags/tag214.xml"/><Relationship Id="rId22" Type="http://schemas.openxmlformats.org/officeDocument/2006/relationships/tags" Target="../tags/tag213.xml"/><Relationship Id="rId21" Type="http://schemas.openxmlformats.org/officeDocument/2006/relationships/tags" Target="../tags/tag212.xml"/><Relationship Id="rId20" Type="http://schemas.openxmlformats.org/officeDocument/2006/relationships/tags" Target="../tags/tag211.xml"/><Relationship Id="rId2" Type="http://schemas.openxmlformats.org/officeDocument/2006/relationships/image" Target="../media/image8.png"/><Relationship Id="rId19" Type="http://schemas.openxmlformats.org/officeDocument/2006/relationships/tags" Target="../tags/tag210.xml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image" Target="../media/image23.jpeg"/><Relationship Id="rId5" Type="http://schemas.openxmlformats.org/officeDocument/2006/relationships/tags" Target="../tags/tag217.xml"/><Relationship Id="rId4" Type="http://schemas.openxmlformats.org/officeDocument/2006/relationships/image" Target="../media/image9.png"/><Relationship Id="rId3" Type="http://schemas.openxmlformats.org/officeDocument/2006/relationships/tags" Target="../tags/tag216.xml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221.xml"/><Relationship Id="rId1" Type="http://schemas.openxmlformats.org/officeDocument/2006/relationships/tags" Target="../tags/tag21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image" Target="../media/image9.png"/><Relationship Id="rId3" Type="http://schemas.openxmlformats.org/officeDocument/2006/relationships/tags" Target="../tags/tag223.xml"/><Relationship Id="rId21" Type="http://schemas.openxmlformats.org/officeDocument/2006/relationships/notesSlide" Target="../notesSlides/notesSlide8.xml"/><Relationship Id="rId20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9" Type="http://schemas.openxmlformats.org/officeDocument/2006/relationships/tags" Target="../tags/tag237.xml"/><Relationship Id="rId18" Type="http://schemas.openxmlformats.org/officeDocument/2006/relationships/image" Target="../media/image24.png"/><Relationship Id="rId17" Type="http://schemas.openxmlformats.org/officeDocument/2006/relationships/tags" Target="../tags/tag236.xml"/><Relationship Id="rId16" Type="http://schemas.openxmlformats.org/officeDocument/2006/relationships/tags" Target="../tags/tag235.xml"/><Relationship Id="rId15" Type="http://schemas.openxmlformats.org/officeDocument/2006/relationships/tags" Target="../tags/tag234.xml"/><Relationship Id="rId14" Type="http://schemas.openxmlformats.org/officeDocument/2006/relationships/tags" Target="../tags/tag233.xml"/><Relationship Id="rId13" Type="http://schemas.openxmlformats.org/officeDocument/2006/relationships/tags" Target="../tags/tag232.xml"/><Relationship Id="rId12" Type="http://schemas.openxmlformats.org/officeDocument/2006/relationships/tags" Target="../tags/tag231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tags" Target="../tags/tag22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独爱礼坊7"/>
          <p:cNvSpPr txBox="1"/>
          <p:nvPr/>
        </p:nvSpPr>
        <p:spPr>
          <a:xfrm>
            <a:off x="361950" y="956945"/>
            <a:ext cx="3884295" cy="28308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no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80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学党</a:t>
            </a:r>
            <a:endParaRPr lang="zh-CN" altLang="en-US" sz="12980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8" name="独爱礼坊8"/>
          <p:cNvSpPr txBox="1"/>
          <p:nvPr/>
        </p:nvSpPr>
        <p:spPr>
          <a:xfrm>
            <a:off x="4028832" y="1415454"/>
            <a:ext cx="1981741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史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9" name="独爱礼坊9"/>
          <p:cNvSpPr txBox="1"/>
          <p:nvPr/>
        </p:nvSpPr>
        <p:spPr>
          <a:xfrm>
            <a:off x="5880100" y="2292350"/>
            <a:ext cx="3948430" cy="2096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3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跟党</a:t>
            </a:r>
            <a:endParaRPr lang="zh-CN" altLang="en-US" sz="1293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10" name="独爱礼坊10"/>
          <p:cNvSpPr txBox="1"/>
          <p:nvPr/>
        </p:nvSpPr>
        <p:spPr>
          <a:xfrm>
            <a:off x="9306681" y="1555443"/>
            <a:ext cx="1678109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走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11" name="独爱礼坊13"/>
          <p:cNvSpPr txBox="1"/>
          <p:nvPr>
            <p:custDataLst>
              <p:tags r:id="rId1"/>
            </p:custDataLst>
          </p:nvPr>
        </p:nvSpPr>
        <p:spPr>
          <a:xfrm>
            <a:off x="4133215" y="4648201"/>
            <a:ext cx="2820035" cy="317499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lt1"/>
                </a:solidFill>
                <a:latin typeface="+mj-ea"/>
                <a:ea typeface="+mj-ea"/>
              </a:rPr>
              <a:t>酷渲（北京）科技有限公司</a:t>
            </a:r>
            <a:endParaRPr lang="zh-CN" altLang="en-US" sz="16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独爱礼坊14"/>
          <p:cNvSpPr txBox="1"/>
          <p:nvPr>
            <p:custDataLst>
              <p:tags r:id="rId2"/>
            </p:custDataLst>
          </p:nvPr>
        </p:nvSpPr>
        <p:spPr>
          <a:xfrm>
            <a:off x="7464668" y="4643564"/>
            <a:ext cx="1694850" cy="313055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lt1"/>
                </a:solidFill>
                <a:latin typeface="+mj-ea"/>
                <a:ea typeface="+mj-ea"/>
              </a:rPr>
              <a:t>时间：</a:t>
            </a:r>
            <a:r>
              <a:rPr lang="en-US" altLang="zh-CN" sz="1600" dirty="0">
                <a:solidFill>
                  <a:schemeClr val="lt1"/>
                </a:solidFill>
                <a:latin typeface="+mj-ea"/>
                <a:ea typeface="+mj-ea"/>
              </a:rPr>
              <a:t>202507</a:t>
            </a:r>
            <a:endParaRPr lang="en-US" altLang="zh-CN" sz="16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pic>
        <p:nvPicPr>
          <p:cNvPr id="13" name="独爱礼坊18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14" name="独爱礼坊18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21" name="文本占位符 20"/>
          <p:cNvSpPr/>
          <p:nvPr>
            <p:ph type="body" idx="3"/>
            <p:custDataLst>
              <p:tags r:id="rId5"/>
            </p:custDataLst>
          </p:nvPr>
        </p:nvSpPr>
        <p:spPr>
          <a:xfrm>
            <a:off x="6170294" y="5078661"/>
            <a:ext cx="5199177" cy="881714"/>
          </a:xfrm>
        </p:spPr>
        <p:txBody>
          <a:bodyPr/>
          <a:p>
            <a:pPr marL="0" lvl="0" indent="-228600" algn="l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dirty="0">
                <a:solidFill>
                  <a:schemeClr val="lt1"/>
                </a:solidFill>
                <a:sym typeface="+mn-lt"/>
              </a:rPr>
              <a:t>企业培训平台运营方案</a:t>
            </a:r>
            <a:endParaRPr lang="zh-CN" altLang="en-US" sz="1600" dirty="0">
              <a:solidFill>
                <a:schemeClr val="lt1"/>
              </a:solidFill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6" name="图片 5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7462520" y="167386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PC端</a:t>
            </a:r>
            <a:r>
              <a:rPr lang="en-US" alt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banner</a:t>
            </a:r>
            <a:r>
              <a:rPr lang="zh-CN" alt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位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设置示例</a:t>
            </a:r>
            <a:endParaRPr lang="zh-CN" sz="16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1149350" y="1649095"/>
            <a:ext cx="434784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线上课”进行展示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图。</a:t>
            </a:r>
            <a:endParaRPr lang="zh-CN" altLang="en-US" sz="1400" dirty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35" name="直接连接符 34"/>
          <p:cNvCxnSpPr/>
          <p:nvPr>
            <p:custDataLst>
              <p:tags r:id="rId10"/>
            </p:custDataLst>
          </p:nvPr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12"/>
            </p:custDataLst>
          </p:nvPr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8" name="文本框 37"/>
          <p:cNvSpPr txBox="1"/>
          <p:nvPr>
            <p:custDataLst>
              <p:tags r:id="rId13"/>
            </p:custDataLst>
          </p:nvPr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9" name="直接连接符 38"/>
          <p:cNvCxnSpPr/>
          <p:nvPr>
            <p:custDataLst>
              <p:tags r:id="rId14"/>
            </p:custDataLst>
          </p:nvPr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40" name="文本框 39"/>
          <p:cNvSpPr txBox="1"/>
          <p:nvPr>
            <p:custDataLst>
              <p:tags r:id="rId15"/>
            </p:custDataLst>
          </p:nvPr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16"/>
            </p:custDataLst>
          </p:nvPr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42" name="文本框 41"/>
          <p:cNvSpPr txBox="1"/>
          <p:nvPr>
            <p:custDataLst>
              <p:tags r:id="rId17"/>
            </p:custDataLst>
          </p:nvPr>
        </p:nvSpPr>
        <p:spPr>
          <a:xfrm>
            <a:off x="9570720" y="4478655"/>
            <a:ext cx="118618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banner设置路径</a:t>
            </a:r>
            <a:endParaRPr lang="zh-CN" altLang="en-US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6" name="图片 5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门户装修：</a:t>
            </a: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652" t="33393" b="19437"/>
          <a:stretch>
            <a:fillRect/>
          </a:stretch>
        </p:blipFill>
        <p:spPr>
          <a:xfrm>
            <a:off x="1829435" y="3140075"/>
            <a:ext cx="3291205" cy="1841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3217545" y="5205095"/>
            <a:ext cx="67183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7433945" y="5205095"/>
            <a:ext cx="62547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微软雅黑" panose="020B050302020402020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3"/>
            </p:custDataLst>
          </p:nvPr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0" name="文本框 49"/>
          <p:cNvSpPr txBox="1"/>
          <p:nvPr>
            <p:custDataLst>
              <p:tags r:id="rId14"/>
            </p:custDataLst>
          </p:nvPr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微软雅黑" panose="020B050302020402020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5"/>
            </p:custDataLst>
          </p:nvPr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2" name="文本框 51"/>
          <p:cNvSpPr txBox="1"/>
          <p:nvPr>
            <p:custDataLst>
              <p:tags r:id="rId16"/>
            </p:custDataLst>
          </p:nvPr>
        </p:nvSpPr>
        <p:spPr>
          <a:xfrm>
            <a:off x="9999980" y="4556125"/>
            <a:ext cx="889635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dk1"/>
                </a:solidFill>
                <a:effectLst/>
                <a:uFillTx/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dk1"/>
              </a:solidFill>
              <a:effectLst/>
              <a:uFillTx/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</a:rPr>
              <a:t>门户装修设置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76605" y="2469515"/>
            <a:ext cx="3124200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1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. 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学习项目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创建</a:t>
            </a:r>
            <a:endParaRPr sz="16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页面创建路径：</a:t>
            </a: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管理后台</a:t>
            </a:r>
            <a:r>
              <a:rPr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→</a:t>
            </a: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培训</a:t>
            </a:r>
            <a:r>
              <a:rPr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→</a:t>
            </a: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学习项目</a:t>
            </a:r>
            <a:r>
              <a:rPr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→</a:t>
            </a: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新建学习项目（高级编辑）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8165" y="2420620"/>
            <a:ext cx="6547485" cy="1722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43885" y="4292600"/>
            <a:ext cx="8048625" cy="1654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 -创建学习项目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76605" y="2469515"/>
            <a:ext cx="3124200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2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. 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项目信息</a:t>
            </a:r>
            <a:endParaRPr sz="16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设置项目基本信息内容（名称、资源分类、说明等）</a:t>
            </a:r>
            <a:endParaRPr lang="zh-CN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</a:t>
            </a:r>
            <a:r>
              <a:rPr lang="zh-CN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封面上传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9875" y="2469515"/>
            <a:ext cx="6005195" cy="3009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 -设置学习项目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11860" y="2014855"/>
            <a:ext cx="3745865" cy="4232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3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. 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项目内容</a:t>
            </a:r>
            <a:endParaRPr sz="16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展示样式：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案例教学法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</a:t>
            </a: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新建圈子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</a:t>
            </a: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圈子名称：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七一建党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</a:t>
            </a: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圈子介绍：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学党史 悟初心 践使命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  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1、可分享践行事迹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  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2、活动相关内容的投票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  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3、活动内容相关的PK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阶段内容：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 1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、案例导学</a:t>
            </a:r>
            <a:r>
              <a:rPr lang="zh-CN" altLang="en-US" sz="1400" dirty="0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（选设）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 2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、选择课程（课程二选一）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                   3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、实操作业</a:t>
            </a:r>
            <a:r>
              <a:rPr lang="zh-CN" altLang="en-US" sz="1400" dirty="0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（选设）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9100" y="2420620"/>
            <a:ext cx="4657725" cy="233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66030" y="3429000"/>
            <a:ext cx="5189855" cy="26009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 -设置学习项目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199515" y="2060575"/>
            <a:ext cx="3745865" cy="3623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4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. 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其他设置（按需设置）</a:t>
            </a:r>
            <a:endParaRPr sz="16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权限设置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防作弊设置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其他设置</a:t>
            </a:r>
            <a:endParaRPr lang="zh-CN" altLang="en-US" sz="1400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943848" y="198900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5" name="图片 4" descr="7b0a20202020227069636672616d65646573223a20222670666d38333234343232333234262673707432312d312626626474303026267764743235353026266f726773697a6537303532312e323631262670667431333326220a7d0a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368165" y="2636520"/>
            <a:ext cx="6390005" cy="34531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 -设置学习项目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7" name="图片 6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343660" y="2204720"/>
            <a:ext cx="3745865" cy="3623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5</a:t>
            </a:r>
            <a:r>
              <a:rPr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. </a:t>
            </a:r>
            <a:r>
              <a:rPr lang="zh-CN" sz="16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学员管理</a:t>
            </a:r>
            <a:endParaRPr sz="16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自学</a:t>
            </a:r>
            <a:r>
              <a:rPr lang="zh-CN" altLang="en-US" sz="14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：全公司</a:t>
            </a:r>
            <a:endParaRPr lang="zh-CN" altLang="en-US" sz="14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管理员也可根据企业需求以</a:t>
            </a:r>
            <a:r>
              <a:rPr lang="en-US" altLang="zh-CN" sz="1200" i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“</a:t>
            </a:r>
            <a:r>
              <a:rPr lang="zh-CN" altLang="en-US" sz="1200" i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任务</a:t>
            </a:r>
            <a:r>
              <a:rPr lang="en-US" altLang="zh-CN" sz="1200" i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”</a:t>
            </a:r>
            <a:r>
              <a:rPr lang="zh-CN" altLang="en-US" sz="1200" i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+mn-ea"/>
              </a:rPr>
              <a:t>形式设置</a:t>
            </a:r>
            <a:endParaRPr lang="zh-CN" altLang="en-US" sz="1200" i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015603" y="20518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5" name="图片 4" descr="7b0a20202020227069636672616d65646573223a20222670666d38333234343232333234262673707432312d312626626474303026267764743235353026266f726773697a6537303439362e323438262670667431333326220a7d0a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584065" y="2708910"/>
            <a:ext cx="6186805" cy="33502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 -设置学习项目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</a:rPr>
            </a:fld>
            <a:endParaRPr lang="zh-CN" altLang="en-US" smtClean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95960" y="1628775"/>
            <a:ext cx="3571240" cy="5569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1</a:t>
            </a:r>
            <a:r>
              <a:rPr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学习项目学习操作路径</a:t>
            </a:r>
            <a:endParaRPr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PC</a:t>
            </a:r>
            <a:r>
              <a:rPr lang="zh-CN" alt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端</a:t>
            </a:r>
            <a:r>
              <a:rPr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：</a:t>
            </a:r>
            <a:endParaRPr sz="1600" b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学员端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知识库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搜索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“学党史 悟初心 践使命”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课程名称（自学）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若管理员设置任务派发，需在个人中心</a:t>
            </a:r>
            <a:r>
              <a:rPr lang="en-US" altLang="zh-CN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我的任务</a:t>
            </a:r>
            <a:r>
              <a:rPr lang="en-US" altLang="zh-CN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学习项目进行查看</a:t>
            </a:r>
            <a:endParaRPr lang="zh-CN" altLang="en-US" sz="14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移动端：</a:t>
            </a:r>
            <a:endParaRPr lang="zh-CN" altLang="en-US" sz="1600" b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1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、学员端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知识库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搜索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“学党史 悟初心 践使命”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课程名称（自学）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2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、学习中心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我的自学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搜索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若管理员设置任务派发，需在学习中心</a:t>
            </a:r>
            <a:r>
              <a:rPr lang="en-US" altLang="zh-CN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我的任务进行查看</a:t>
            </a:r>
            <a:endParaRPr lang="zh-CN" altLang="en-US" sz="14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   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367903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微软雅黑" panose="020B0503020204020204" charset="-122"/>
              </a:rPr>
              <a:t>学员编辑页面示例：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微软雅黑" panose="020B0503020204020204" charset="-122"/>
            </a:endParaRPr>
          </a:p>
        </p:txBody>
      </p:sp>
      <p:pic>
        <p:nvPicPr>
          <p:cNvPr id="7" name="图片 6" descr="7b0a20202020227069636672616d65646573223a20222670666d38333234343232323938262673707432312d312626626474303026267764743235353026266f726773697a6537303430382e323034262670667431333326220a7d0a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439920" y="1772285"/>
            <a:ext cx="3378200" cy="2590800"/>
          </a:xfrm>
          <a:prstGeom prst="rect">
            <a:avLst/>
          </a:prstGeom>
        </p:spPr>
      </p:pic>
      <p:pic>
        <p:nvPicPr>
          <p:cNvPr id="9" name="图片 8" descr="7b0a20202020227069636672616d65646573223a20222670666d38343234343232323830262673707432312d312626626474303026267764743235353026266f726773697a6537303133352e323933262670667431333326220a7d0a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6168390" y="2708910"/>
            <a:ext cx="1800225" cy="3600450"/>
          </a:xfrm>
          <a:prstGeom prst="rect">
            <a:avLst/>
          </a:prstGeom>
        </p:spPr>
      </p:pic>
      <p:pic>
        <p:nvPicPr>
          <p:cNvPr id="13" name="图片 12" descr="7b0a20202020227069636672616d65646573223a20222670666d38333234343232323938262673707432312d312626626474303026267764743235353026266f726773697a6537303438392e323435262670667431333326220a7d0a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8026400" y="1772285"/>
            <a:ext cx="3241040" cy="2481580"/>
          </a:xfrm>
          <a:prstGeom prst="rect">
            <a:avLst/>
          </a:prstGeom>
        </p:spPr>
      </p:pic>
      <p:pic>
        <p:nvPicPr>
          <p:cNvPr id="12" name="图片 11" descr="7b0a20202020227069636672616d65646573223a20222670666d38343234343232323830262673707432312d312626626474303026267764743235353026266f726773697a6537303133342e323930262670667431333326220a7d0a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flipH="1">
            <a:off x="9408795" y="2748280"/>
            <a:ext cx="1780540" cy="3561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</a:t>
            </a:r>
            <a:r>
              <a:rPr lang="en-US" altLang="zh-CN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：学员端路径</a:t>
            </a:r>
            <a:endParaRPr lang="zh-CN" altLang="en-US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0" name="图片 9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8" name="图片 7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</a:rPr>
            </a:fld>
            <a:endParaRPr lang="zh-CN" altLang="en-US" smtClean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11200" y="1553845"/>
            <a:ext cx="367855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2</a:t>
            </a:r>
            <a:r>
              <a:rPr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学员端社区操作路径</a:t>
            </a:r>
            <a:endParaRPr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查看社区内容</a:t>
            </a:r>
            <a:r>
              <a:rPr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：</a:t>
            </a:r>
            <a:r>
              <a:rPr 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学习项目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研讨圈</a:t>
            </a:r>
            <a:r>
              <a:rPr lang="zh-CN" alt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（仅支持手机端）</a:t>
            </a:r>
            <a:endParaRPr lang="zh-CN" altLang="en-US" sz="1600" b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内容分享：社区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圈子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发布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提个问题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发表文章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需要注意：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若需要学员可发布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PK/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投票，需管理进行功能配置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管理后台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角色权限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学员端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勾选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“PK/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投票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”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菜单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159748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思源黑体 CN" panose="020B0200000000000000" charset="-122"/>
                <a:sym typeface="微软雅黑" panose="020B0503020204020204" charset="-122"/>
              </a:rPr>
              <a:t>学员手机端页面编辑示例：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思源黑体 CN" panose="020B0200000000000000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715" y="4076700"/>
            <a:ext cx="4295775" cy="2153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60010" y="1916430"/>
            <a:ext cx="1814830" cy="39262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8525" y="1844675"/>
            <a:ext cx="1878330" cy="40620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08795" y="1844675"/>
            <a:ext cx="1903095" cy="41154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</a:t>
            </a:r>
            <a:r>
              <a:rPr lang="en-US" altLang="zh-CN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：学员端路径</a:t>
            </a:r>
            <a:r>
              <a:rPr lang="en-US" altLang="zh-CN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--</a:t>
            </a:r>
            <a:r>
              <a:rPr lang="zh-CN" altLang="en-US" sz="40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手机端</a:t>
            </a:r>
            <a:endParaRPr lang="zh-CN" altLang="en-US" sz="40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2" name="图片 11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</a:rPr>
            </a:fld>
            <a:endParaRPr lang="zh-CN" altLang="en-US" smtClean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11200" y="1553845"/>
            <a:ext cx="367855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2</a:t>
            </a:r>
            <a:r>
              <a:rPr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学员端社区操作路径</a:t>
            </a:r>
            <a:endParaRPr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查看社区内容</a:t>
            </a:r>
            <a:r>
              <a:rPr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：</a:t>
            </a:r>
            <a:r>
              <a:rPr 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学习项目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研讨圈</a:t>
            </a:r>
            <a:r>
              <a:rPr lang="zh-CN" altLang="en-US" sz="1600" b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（仅支持手机端）</a:t>
            </a:r>
            <a:endParaRPr lang="zh-CN" altLang="en-US" sz="1600" b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内容分享：社区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提个问题</a:t>
            </a:r>
            <a:r>
              <a:rPr lang="en-US" altLang="zh-CN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发表文章</a:t>
            </a:r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需要注意：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若需要学员可发布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PK/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投票，需管理进行功能配置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管理后台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角色权限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学员端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勾选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“PK/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投票</a:t>
            </a:r>
            <a:r>
              <a:rPr lang="en-US" altLang="zh-CN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”</a:t>
            </a:r>
            <a:r>
              <a:rPr lang="zh-CN" altLang="en-US" sz="1200" i="1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菜单</a:t>
            </a:r>
            <a:endParaRPr lang="zh-CN" altLang="en-US" sz="1200" i="1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159748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学员</a:t>
            </a:r>
            <a:r>
              <a:rPr lang="en-US" altLang="zh-CN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PC</a:t>
            </a:r>
            <a:r>
              <a:rPr lang="zh-CN" altLang="en-US" b="1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微软雅黑" panose="020B0503020204020204" charset="-122"/>
              </a:rPr>
              <a:t>端页面编辑示例：</a:t>
            </a:r>
            <a:endParaRPr lang="zh-CN" altLang="en-US" b="1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715" y="4076700"/>
            <a:ext cx="4295775" cy="2153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6515" y="1844675"/>
            <a:ext cx="5624830" cy="28181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4460" y="3644900"/>
            <a:ext cx="4879340" cy="2444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</a:t>
            </a:r>
            <a:r>
              <a:rPr lang="en-US" altLang="zh-CN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：学员端路径</a:t>
            </a:r>
            <a:r>
              <a:rPr lang="en-US" altLang="zh-CN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--</a:t>
            </a:r>
            <a:r>
              <a:rPr lang="en-US" altLang="zh-CN" sz="40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PC</a:t>
            </a:r>
            <a:r>
              <a:rPr lang="zh-CN" altLang="en-US" sz="40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端</a:t>
            </a:r>
            <a:endParaRPr lang="zh-CN" altLang="en-US" sz="40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独爱礼坊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5" name="独爱礼坊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6" name="独爱礼坊5-1"/>
          <p:cNvSpPr/>
          <p:nvPr>
            <p:custDataLst>
              <p:tags r:id="rId3"/>
            </p:custDataLst>
          </p:nvPr>
        </p:nvSpPr>
        <p:spPr>
          <a:xfrm>
            <a:off x="6565265" y="2077720"/>
            <a:ext cx="3168650" cy="460375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思源黑体 CN Regular" panose="020B0500000000000000" charset="-122"/>
              </a:rPr>
              <a:t>建党节活动素材总览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12" name="独爱礼坊6"/>
          <p:cNvSpPr txBox="1"/>
          <p:nvPr/>
        </p:nvSpPr>
        <p:spPr>
          <a:xfrm>
            <a:off x="2442517" y="3434913"/>
            <a:ext cx="1660765" cy="321319"/>
          </a:xfrm>
          <a:prstGeom prst="rect">
            <a:avLst/>
          </a:prstGeom>
          <a:noFill/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390" dirty="0">
                <a:solidFill>
                  <a:srgbClr val="FFFFFF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CONTENTS</a:t>
            </a:r>
            <a:endParaRPr lang="en-US" altLang="zh-CN" sz="1390" dirty="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3" name="独爱礼坊9-1"/>
          <p:cNvSpPr/>
          <p:nvPr>
            <p:custDataLst>
              <p:tags r:id="rId4"/>
            </p:custDataLst>
          </p:nvPr>
        </p:nvSpPr>
        <p:spPr>
          <a:xfrm>
            <a:off x="6565265" y="3043555"/>
            <a:ext cx="3168650" cy="460375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思源黑体 CN Regular" panose="020B0500000000000000" charset="-122"/>
              </a:rPr>
              <a:t>活动运营方案介绍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sp>
        <p:nvSpPr>
          <p:cNvPr id="14" name="独爱礼坊10-1"/>
          <p:cNvSpPr/>
          <p:nvPr>
            <p:custDataLst>
              <p:tags r:id="rId5"/>
            </p:custDataLst>
          </p:nvPr>
        </p:nvSpPr>
        <p:spPr>
          <a:xfrm>
            <a:off x="6565265" y="4009390"/>
            <a:ext cx="3168650" cy="460375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  <a:cs typeface="思源黑体 CN Regular" panose="020B0500000000000000" charset="-122"/>
              </a:rPr>
              <a:t>平台常规操作说明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  <a:cs typeface="思源黑体 CN Regular" panose="020B0500000000000000" charset="-122"/>
            </a:endParaRPr>
          </a:p>
        </p:txBody>
      </p:sp>
      <p:pic>
        <p:nvPicPr>
          <p:cNvPr id="15" name="独爱礼坊12" descr="图片包含 蛋糕, 男人, 桌子, 骑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999286"/>
            <a:ext cx="4943872" cy="2877664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独爱礼坊8"/>
          <p:cNvSpPr txBox="1"/>
          <p:nvPr/>
        </p:nvSpPr>
        <p:spPr>
          <a:xfrm>
            <a:off x="4022302" y="1447918"/>
            <a:ext cx="1981741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代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6" name="独爱礼坊13"/>
          <p:cNvSpPr txBox="1"/>
          <p:nvPr>
            <p:custDataLst>
              <p:tags r:id="rId1"/>
            </p:custDataLst>
          </p:nvPr>
        </p:nvSpPr>
        <p:spPr>
          <a:xfrm>
            <a:off x="4152265" y="4578986"/>
            <a:ext cx="3512185" cy="561339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dk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酷渲（北京）科技有限公司</a:t>
            </a:r>
            <a:endParaRPr lang="zh-CN" altLang="en-US" sz="1600" dirty="0">
              <a:solidFill>
                <a:schemeClr val="dk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endParaRPr lang="zh-CN" altLang="en-US" sz="1600" dirty="0">
              <a:solidFill>
                <a:schemeClr val="dk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独爱礼坊18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8" name="独爱礼坊18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9" name="标题 8"/>
          <p:cNvSpPr/>
          <p:nvPr>
            <p:ph type="title" idx="1"/>
            <p:custDataLst>
              <p:tags r:id="rId4"/>
            </p:custDataLst>
          </p:nvPr>
        </p:nvSpPr>
        <p:spPr/>
        <p:txBody>
          <a:bodyPr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400" dirty="0">
                <a:solidFill>
                  <a:schemeClr val="accent1">
                    <a:lumMod val="25000"/>
                  </a:schemeClr>
                </a:solidFill>
                <a:sym typeface="+mn-lt"/>
              </a:rPr>
              <a:t>新</a:t>
            </a:r>
            <a:endParaRPr lang="zh-CN" altLang="en-US" sz="6400" dirty="0">
              <a:solidFill>
                <a:schemeClr val="accent1">
                  <a:lumMod val="25000"/>
                </a:schemeClr>
              </a:solidFill>
              <a:sym typeface="+mn-lt"/>
            </a:endParaRPr>
          </a:p>
        </p:txBody>
      </p:sp>
      <p:sp>
        <p:nvSpPr>
          <p:cNvPr id="10" name="文本占位符 9"/>
          <p:cNvSpPr/>
          <p:nvPr>
            <p:ph type="body" idx="2"/>
            <p:custDataLst>
              <p:tags r:id="rId5"/>
            </p:custDataLst>
          </p:nvPr>
        </p:nvSpPr>
        <p:spPr>
          <a:xfrm>
            <a:off x="3527963" y="3772287"/>
            <a:ext cx="8250517" cy="1316313"/>
          </a:xfrm>
        </p:spPr>
        <p:txBody>
          <a:bodyPr/>
          <a:p>
            <a:pPr marL="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谢谢观看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独爱礼坊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4" name="独爱礼坊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5" name="标题 4"/>
          <p:cNvSpPr/>
          <p:nvPr>
            <p:ph type="ctrTitle" idx="2"/>
            <p:custDataLst>
              <p:tags r:id="rId3"/>
            </p:custDataLst>
          </p:nvPr>
        </p:nvSpPr>
        <p:spPr>
          <a:xfrm>
            <a:off x="4023651" y="2420518"/>
            <a:ext cx="8201999" cy="1014730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700" dirty="0">
                <a:solidFill>
                  <a:schemeClr val="lt1"/>
                </a:solidFill>
              </a:rPr>
              <a:t>建党节活动素材总览</a:t>
            </a:r>
            <a:endParaRPr lang="zh-CN" altLang="en-US" sz="5700" dirty="0">
              <a:solidFill>
                <a:schemeClr val="lt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989294" y="1367814"/>
            <a:ext cx="5179327" cy="110932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3200" b="1" dirty="0">
                <a:solidFill>
                  <a:schemeClr val="lt1"/>
                </a:solidFill>
                <a:latin typeface="Georgia" panose="02040502050405020303" charset="0"/>
                <a:ea typeface="汉仪楷体简" panose="02010600000101010101" charset="-122"/>
                <a:cs typeface="汉仪楷体简" panose="02010600000101010101" charset="-122"/>
              </a:rPr>
              <a:t>Part 01.</a:t>
            </a:r>
            <a:endParaRPr lang="en-US" altLang="zh-CN" sz="3200" b="1" dirty="0">
              <a:solidFill>
                <a:schemeClr val="lt1"/>
              </a:solidFill>
              <a:latin typeface="Georgia" panose="02040502050405020303" charset="0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2" name="图片 11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4" name="图片 3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独爱礼坊1"/>
          <p:cNvSpPr txBox="1"/>
          <p:nvPr/>
        </p:nvSpPr>
        <p:spPr>
          <a:xfrm>
            <a:off x="4524523" y="692696"/>
            <a:ext cx="3150794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素材总览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</p:txBody>
      </p:sp>
      <p:sp>
        <p:nvSpPr>
          <p:cNvPr id="13" name="独爱礼坊3"/>
          <p:cNvSpPr/>
          <p:nvPr>
            <p:custDataLst>
              <p:tags r:id="rId6"/>
            </p:custDataLst>
          </p:nvPr>
        </p:nvSpPr>
        <p:spPr>
          <a:xfrm>
            <a:off x="7332398" y="1831925"/>
            <a:ext cx="112183" cy="3802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5" name="独爱礼坊4-1"/>
          <p:cNvSpPr/>
          <p:nvPr>
            <p:custDataLst>
              <p:tags r:id="rId7"/>
            </p:custDataLst>
          </p:nvPr>
        </p:nvSpPr>
        <p:spPr>
          <a:xfrm>
            <a:off x="7174230" y="2024380"/>
            <a:ext cx="428625" cy="4286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6" name="独爱礼坊4-2"/>
          <p:cNvSpPr/>
          <p:nvPr>
            <p:custDataLst>
              <p:tags r:id="rId8"/>
            </p:custDataLst>
          </p:nvPr>
        </p:nvSpPr>
        <p:spPr>
          <a:xfrm>
            <a:off x="7274560" y="2115185"/>
            <a:ext cx="224155" cy="224155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8" name="独爱礼坊5-1"/>
          <p:cNvSpPr/>
          <p:nvPr>
            <p:custDataLst>
              <p:tags r:id="rId9"/>
            </p:custDataLst>
          </p:nvPr>
        </p:nvSpPr>
        <p:spPr>
          <a:xfrm>
            <a:off x="7174230" y="3424555"/>
            <a:ext cx="428625" cy="4286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9" name="独爱礼坊5-2"/>
          <p:cNvSpPr/>
          <p:nvPr>
            <p:custDataLst>
              <p:tags r:id="rId10"/>
            </p:custDataLst>
          </p:nvPr>
        </p:nvSpPr>
        <p:spPr>
          <a:xfrm>
            <a:off x="7274560" y="3515995"/>
            <a:ext cx="224155" cy="224155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1" name="独爱礼坊6-1"/>
          <p:cNvSpPr/>
          <p:nvPr>
            <p:custDataLst>
              <p:tags r:id="rId11"/>
            </p:custDataLst>
          </p:nvPr>
        </p:nvSpPr>
        <p:spPr>
          <a:xfrm>
            <a:off x="7174230" y="4666615"/>
            <a:ext cx="428625" cy="4286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2" name="独爱礼坊6-2"/>
          <p:cNvSpPr/>
          <p:nvPr>
            <p:custDataLst>
              <p:tags r:id="rId12"/>
            </p:custDataLst>
          </p:nvPr>
        </p:nvSpPr>
        <p:spPr>
          <a:xfrm>
            <a:off x="7274560" y="4758055"/>
            <a:ext cx="224155" cy="224155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4" name="独爱礼坊7-1"/>
          <p:cNvSpPr txBox="1"/>
          <p:nvPr>
            <p:custDataLst>
              <p:tags r:id="rId13"/>
            </p:custDataLst>
          </p:nvPr>
        </p:nvSpPr>
        <p:spPr>
          <a:xfrm>
            <a:off x="7657465" y="1983740"/>
            <a:ext cx="2354580" cy="36830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accent1">
                    <a:lumMod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宣传素材</a:t>
            </a:r>
            <a:endParaRPr lang="zh-CN" altLang="en-US" sz="1800" dirty="0">
              <a:solidFill>
                <a:schemeClr val="accent1">
                  <a:lumMod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5" name="独爱礼坊7-2"/>
          <p:cNvSpPr txBox="1"/>
          <p:nvPr>
            <p:custDataLst>
              <p:tags r:id="rId14"/>
            </p:custDataLst>
          </p:nvPr>
        </p:nvSpPr>
        <p:spPr>
          <a:xfrm>
            <a:off x="7657465" y="2270125"/>
            <a:ext cx="4182745" cy="92329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bannerX3</a:t>
            </a: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套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登录页</a:t>
            </a:r>
            <a:r>
              <a:rPr lang="en-US" altLang="zh-CN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X1</a:t>
            </a: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套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iconX1</a:t>
            </a: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套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  <p:sp>
        <p:nvSpPr>
          <p:cNvPr id="27" name="独爱礼坊8-1"/>
          <p:cNvSpPr txBox="1"/>
          <p:nvPr>
            <p:custDataLst>
              <p:tags r:id="rId15"/>
            </p:custDataLst>
          </p:nvPr>
        </p:nvSpPr>
        <p:spPr>
          <a:xfrm>
            <a:off x="7657465" y="3361055"/>
            <a:ext cx="2354580" cy="36830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accent1">
                    <a:lumMod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活动素材</a:t>
            </a:r>
            <a:endParaRPr lang="zh-CN" altLang="en-US" sz="1800" dirty="0">
              <a:solidFill>
                <a:schemeClr val="accent1">
                  <a:lumMod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8" name="独爱礼坊8-2"/>
          <p:cNvSpPr txBox="1"/>
          <p:nvPr>
            <p:custDataLst>
              <p:tags r:id="rId16"/>
            </p:custDataLst>
          </p:nvPr>
        </p:nvSpPr>
        <p:spPr>
          <a:xfrm>
            <a:off x="7657465" y="3647440"/>
            <a:ext cx="4182745" cy="1477645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banner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：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6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张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3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套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海报：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4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张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ICON:2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套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社区封面：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3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张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运营方案：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1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份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  <p:sp>
        <p:nvSpPr>
          <p:cNvPr id="31" name="独爱礼坊9-2"/>
          <p:cNvSpPr txBox="1"/>
          <p:nvPr>
            <p:custDataLst>
              <p:tags r:id="rId17"/>
            </p:custDataLst>
          </p:nvPr>
        </p:nvSpPr>
        <p:spPr>
          <a:xfrm>
            <a:off x="7603041" y="519808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sym typeface="+mn-ea"/>
            </a:endParaRPr>
          </a:p>
        </p:txBody>
      </p:sp>
      <p:pic>
        <p:nvPicPr>
          <p:cNvPr id="3" name="图片 2" descr="板式2建党节1200x47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61085" y="1720850"/>
            <a:ext cx="3415030" cy="1337945"/>
          </a:xfrm>
          <a:prstGeom prst="rect">
            <a:avLst/>
          </a:prstGeom>
        </p:spPr>
      </p:pic>
      <p:pic>
        <p:nvPicPr>
          <p:cNvPr id="5" name="图片 4" descr="板式1建党节1200x47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61085" y="3285490"/>
            <a:ext cx="3391535" cy="1328420"/>
          </a:xfrm>
          <a:prstGeom prst="rect">
            <a:avLst/>
          </a:prstGeom>
        </p:spPr>
      </p:pic>
      <p:pic>
        <p:nvPicPr>
          <p:cNvPr id="6" name="图片 5" descr="板式3建党节1200x47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61720" y="4758055"/>
            <a:ext cx="3390900" cy="1359535"/>
          </a:xfrm>
          <a:prstGeom prst="rect">
            <a:avLst/>
          </a:prstGeom>
        </p:spPr>
      </p:pic>
      <p:pic>
        <p:nvPicPr>
          <p:cNvPr id="11" name="图片 10" descr="首页@3x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59325" y="1720850"/>
            <a:ext cx="1997710" cy="432689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独爱礼坊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4" name="独爱礼坊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5" name="标题 4"/>
          <p:cNvSpPr/>
          <p:nvPr>
            <p:ph type="ctrTitle" idx="2"/>
            <p:custDataLst>
              <p:tags r:id="rId3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700" dirty="0">
                <a:solidFill>
                  <a:schemeClr val="lt1"/>
                </a:solidFill>
              </a:rPr>
              <a:t>活动运营方案介绍</a:t>
            </a:r>
            <a:endParaRPr lang="zh-CN" altLang="en-US" sz="5700" dirty="0">
              <a:solidFill>
                <a:schemeClr val="lt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989294" y="1367814"/>
            <a:ext cx="5179327" cy="110932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3200" b="1" dirty="0">
                <a:solidFill>
                  <a:schemeClr val="lt1"/>
                </a:solidFill>
                <a:latin typeface="Georgia" panose="02040502050405020303" charset="0"/>
                <a:ea typeface="汉仪楷体简" panose="02010600000101010101" charset="-122"/>
                <a:cs typeface="汉仪楷体简" panose="02010600000101010101" charset="-122"/>
              </a:rPr>
              <a:t>Part 02.</a:t>
            </a:r>
            <a:endParaRPr lang="en-US" altLang="zh-CN" sz="3200" b="1" dirty="0">
              <a:solidFill>
                <a:schemeClr val="lt1"/>
              </a:solidFill>
              <a:latin typeface="Georgia" panose="02040502050405020303" charset="0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45085"/>
            <a:ext cx="12193194" cy="6858000"/>
          </a:xfrm>
          <a:prstGeom prst="rect">
            <a:avLst/>
          </a:prstGeom>
        </p:spPr>
      </p:pic>
      <p:pic>
        <p:nvPicPr>
          <p:cNvPr id="4" name="图片 3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独爱礼坊1"/>
          <p:cNvSpPr txBox="1"/>
          <p:nvPr/>
        </p:nvSpPr>
        <p:spPr>
          <a:xfrm>
            <a:off x="4223385" y="2644775"/>
            <a:ext cx="3850005" cy="108902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活动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运营</a:t>
            </a:r>
            <a:endParaRPr lang="en-US" altLang="zh-CN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035" y="620395"/>
            <a:ext cx="6940550" cy="487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PLAN1:</a:t>
            </a:r>
            <a:r>
              <a:rPr kumimoji="0" lang="zh-CN" altLang="en-US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线上党建</a:t>
            </a:r>
            <a:r>
              <a:rPr kumimoji="0" lang="en-US" altLang="zh-CN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“</a:t>
            </a:r>
            <a:r>
              <a:rPr kumimoji="0" lang="zh-CN" altLang="en-US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课程开放周</a:t>
            </a:r>
            <a:r>
              <a:rPr kumimoji="0" lang="en-US" altLang="zh-CN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”</a:t>
            </a:r>
            <a:r>
              <a:rPr kumimoji="0" lang="zh-CN" altLang="en-US" sz="3600" b="1" i="0" u="none" strike="noStrike" cap="none" spc="0" normalizeH="0" baseline="30000" dirty="0" smtClean="0">
                <a:solidFill>
                  <a:srgbClr val="2730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" charset="0"/>
              </a:rPr>
              <a:t>课程自主学习</a:t>
            </a:r>
            <a:endParaRPr kumimoji="0" lang="zh-CN" altLang="en-US" sz="3600" b="1" i="0" u="none" strike="noStrike" cap="none" spc="0" normalizeH="0" baseline="30000" dirty="0" smtClean="0">
              <a:solidFill>
                <a:srgbClr val="27303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0055" y="6165215"/>
            <a:ext cx="60064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注：党建课程相关资源需要自行添加和补充</a:t>
            </a:r>
            <a:r>
              <a:rPr lang="en-US" altLang="zh-CN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，酷学园不提供相关</a:t>
            </a:r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</a:t>
            </a:r>
            <a:endParaRPr lang="zh-CN" altLang="en-US" sz="1400" b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004888" y="2060575"/>
            <a:ext cx="2879725" cy="1080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每阶段发布学习任务，让学员明确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课程任务包含但不限于课程表、时间安排、任务清单如考试、竞赛等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679690" y="2276475"/>
            <a:ext cx="3531235" cy="10909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按阶段晾晒学习数据，对学员表现进行排名。如完成任务时间最短、学习最积极、学习时长最多之类数据</a:t>
            </a:r>
            <a:endParaRPr lang="zh-CN" altLang="en-US" sz="140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汉仪旗黑-55简" charset="0"/>
            </a:endParaRPr>
          </a:p>
        </p:txBody>
      </p:sp>
      <p:sp>
        <p:nvSpPr>
          <p:cNvPr id="41" name="椭圆 40"/>
          <p:cNvSpPr/>
          <p:nvPr>
            <p:custDataLst>
              <p:tags r:id="rId7"/>
            </p:custDataLst>
          </p:nvPr>
        </p:nvSpPr>
        <p:spPr>
          <a:xfrm>
            <a:off x="6667818" y="1508125"/>
            <a:ext cx="219075" cy="219075"/>
          </a:xfrm>
          <a:prstGeom prst="ellipse">
            <a:avLst/>
          </a:prstGeom>
          <a:solidFill>
            <a:srgbClr val="658BD5">
              <a:alpha val="20000"/>
            </a:srgbClr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椭圆 41"/>
          <p:cNvSpPr/>
          <p:nvPr>
            <p:custDataLst>
              <p:tags r:id="rId8"/>
            </p:custDataLst>
          </p:nvPr>
        </p:nvSpPr>
        <p:spPr>
          <a:xfrm>
            <a:off x="6739573" y="1579880"/>
            <a:ext cx="75565" cy="75565"/>
          </a:xfrm>
          <a:prstGeom prst="ellipse">
            <a:avLst/>
          </a:prstGeom>
          <a:solidFill>
            <a:srgbClr val="658BD5"/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9"/>
            </p:custDataLst>
          </p:nvPr>
        </p:nvCxnSpPr>
        <p:spPr>
          <a:xfrm>
            <a:off x="6886893" y="1617980"/>
            <a:ext cx="220980" cy="0"/>
          </a:xfrm>
          <a:prstGeom prst="line">
            <a:avLst/>
          </a:prstGeom>
          <a:ln>
            <a:solidFill>
              <a:srgbClr val="658BD5">
                <a:alpha val="80000"/>
              </a:srgbClr>
            </a:solidFill>
            <a:prstDash val="sysDot"/>
          </a:ln>
        </p:spPr>
        <p:style>
          <a:lnRef idx="1">
            <a:srgbClr val="246EFD"/>
          </a:lnRef>
          <a:fillRef idx="0">
            <a:srgbClr val="246EFD"/>
          </a:fillRef>
          <a:effectRef idx="0">
            <a:srgbClr val="246EFD"/>
          </a:effectRef>
          <a:fontRef idx="minor">
            <a:sysClr val="windowText" lastClr="000000"/>
          </a:fontRef>
        </p:style>
      </p:cxn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8008938" y="3743960"/>
            <a:ext cx="2879725" cy="72009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61C7FF"/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多角色监督管理学习</a:t>
            </a:r>
            <a:endParaRPr lang="zh-CN" altLang="en-US" sz="1600" b="1" dirty="0">
              <a:solidFill>
                <a:srgbClr val="61C7FF"/>
              </a:solidFill>
              <a:latin typeface="微软雅黑" panose="020B0503020204020204" charset="-122"/>
              <a:ea typeface="微软雅黑" panose="020B0503020204020204" charset="-122"/>
              <a:cs typeface="汉仪旗黑-55简" charset="0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2536825" y="5156835"/>
            <a:ext cx="8543290" cy="7702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每节点发布任务完成情况和学习排行，并且与企业方同步后台数据</a:t>
            </a:r>
            <a:endParaRPr lang="zh-CN" altLang="en-US" sz="140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汉仪旗黑-55简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未完成任务通过系统提醒和社群数据晾晒激发</a:t>
            </a:r>
            <a:endParaRPr lang="zh-CN" altLang="en-US" sz="140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汉仪旗黑-55简" charset="0"/>
            </a:endParaRPr>
          </a:p>
        </p:txBody>
      </p:sp>
      <p:sp>
        <p:nvSpPr>
          <p:cNvPr id="44" name="椭圆 43"/>
          <p:cNvSpPr/>
          <p:nvPr>
            <p:custDataLst>
              <p:tags r:id="rId12"/>
            </p:custDataLst>
          </p:nvPr>
        </p:nvSpPr>
        <p:spPr>
          <a:xfrm>
            <a:off x="7422198" y="4257040"/>
            <a:ext cx="219075" cy="219075"/>
          </a:xfrm>
          <a:prstGeom prst="ellipse">
            <a:avLst/>
          </a:prstGeom>
          <a:solidFill>
            <a:srgbClr val="61C7FF">
              <a:alpha val="20000"/>
            </a:srgbClr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椭圆 44"/>
          <p:cNvSpPr/>
          <p:nvPr>
            <p:custDataLst>
              <p:tags r:id="rId13"/>
            </p:custDataLst>
          </p:nvPr>
        </p:nvSpPr>
        <p:spPr>
          <a:xfrm>
            <a:off x="7493953" y="4328795"/>
            <a:ext cx="75565" cy="75565"/>
          </a:xfrm>
          <a:prstGeom prst="ellipse">
            <a:avLst/>
          </a:prstGeom>
          <a:solidFill>
            <a:srgbClr val="61C7FF"/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4"/>
            </p:custDataLst>
          </p:nvPr>
        </p:nvCxnSpPr>
        <p:spPr>
          <a:xfrm>
            <a:off x="7641273" y="4366895"/>
            <a:ext cx="220980" cy="0"/>
          </a:xfrm>
          <a:prstGeom prst="line">
            <a:avLst/>
          </a:prstGeom>
          <a:ln>
            <a:solidFill>
              <a:srgbClr val="61C7FF">
                <a:alpha val="80000"/>
              </a:srgbClr>
            </a:solidFill>
            <a:prstDash val="sysDot"/>
          </a:ln>
        </p:spPr>
        <p:style>
          <a:lnRef idx="1">
            <a:srgbClr val="246EFD"/>
          </a:lnRef>
          <a:fillRef idx="0">
            <a:srgbClr val="246EFD"/>
          </a:fillRef>
          <a:effectRef idx="0">
            <a:srgbClr val="246EFD"/>
          </a:effectRef>
          <a:fontRef idx="minor">
            <a:sysClr val="windowText" lastClr="000000"/>
          </a:fontRef>
        </p:style>
      </p:cxnSp>
      <p:sp>
        <p:nvSpPr>
          <p:cNvPr id="20" name="任意多边形: 形状 13"/>
          <p:cNvSpPr/>
          <p:nvPr>
            <p:custDataLst>
              <p:tags r:id="rId15"/>
            </p:custDataLst>
          </p:nvPr>
        </p:nvSpPr>
        <p:spPr>
          <a:xfrm rot="2347026">
            <a:off x="4630738" y="2401570"/>
            <a:ext cx="1771015" cy="1910715"/>
          </a:xfrm>
          <a:custGeom>
            <a:avLst/>
            <a:gdLst>
              <a:gd name="connsiteX0" fmla="*/ 43734 w 2144482"/>
              <a:gd name="connsiteY0" fmla="*/ 0 h 2313582"/>
              <a:gd name="connsiteX1" fmla="*/ 43838 w 2144482"/>
              <a:gd name="connsiteY1" fmla="*/ 10506 h 2313582"/>
              <a:gd name="connsiteX2" fmla="*/ 1292287 w 2144482"/>
              <a:gd name="connsiteY2" fmla="*/ 1532073 h 2313582"/>
              <a:gd name="connsiteX3" fmla="*/ 2100811 w 2144482"/>
              <a:gd name="connsiteY3" fmla="*/ 1514989 h 2313582"/>
              <a:gd name="connsiteX4" fmla="*/ 2144482 w 2144482"/>
              <a:gd name="connsiteY4" fmla="*/ 1500251 h 2313582"/>
              <a:gd name="connsiteX5" fmla="*/ 2141060 w 2144482"/>
              <a:gd name="connsiteY5" fmla="*/ 1509033 h 2313582"/>
              <a:gd name="connsiteX6" fmla="*/ 1170480 w 2144482"/>
              <a:gd name="connsiteY6" fmla="*/ 2313582 h 2313582"/>
              <a:gd name="connsiteX7" fmla="*/ 0 w 2144482"/>
              <a:gd name="connsiteY7" fmla="*/ 488754 h 2313582"/>
              <a:gd name="connsiteX8" fmla="*/ 23780 w 2144482"/>
              <a:gd name="connsiteY8" fmla="*/ 120987 h 2313582"/>
              <a:gd name="connsiteX9" fmla="*/ 43734 w 2144482"/>
              <a:gd name="connsiteY9" fmla="*/ 0 h 231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4482" h="2313582">
                <a:moveTo>
                  <a:pt x="43734" y="0"/>
                </a:moveTo>
                <a:lnTo>
                  <a:pt x="43838" y="10506"/>
                </a:lnTo>
                <a:cubicBezTo>
                  <a:pt x="85861" y="729340"/>
                  <a:pt x="575833" y="1360985"/>
                  <a:pt x="1292287" y="1532073"/>
                </a:cubicBezTo>
                <a:cubicBezTo>
                  <a:pt x="1567847" y="1597876"/>
                  <a:pt x="1844302" y="1587763"/>
                  <a:pt x="2100811" y="1514989"/>
                </a:cubicBezTo>
                <a:lnTo>
                  <a:pt x="2144482" y="1500251"/>
                </a:lnTo>
                <a:lnTo>
                  <a:pt x="2141060" y="1509033"/>
                </a:lnTo>
                <a:cubicBezTo>
                  <a:pt x="1930717" y="1994440"/>
                  <a:pt x="1574504" y="2313582"/>
                  <a:pt x="1170480" y="2313582"/>
                </a:cubicBezTo>
                <a:cubicBezTo>
                  <a:pt x="524042" y="2313582"/>
                  <a:pt x="0" y="1496579"/>
                  <a:pt x="0" y="488754"/>
                </a:cubicBezTo>
                <a:cubicBezTo>
                  <a:pt x="0" y="362776"/>
                  <a:pt x="8188" y="239780"/>
                  <a:pt x="23780" y="120987"/>
                </a:cubicBezTo>
                <a:lnTo>
                  <a:pt x="43734" y="0"/>
                </a:lnTo>
                <a:close/>
              </a:path>
            </a:pathLst>
          </a:custGeom>
          <a:gradFill>
            <a:gsLst>
              <a:gs pos="0">
                <a:srgbClr val="658BD5">
                  <a:lumMod val="60000"/>
                  <a:lumOff val="40000"/>
                  <a:alpha val="100000"/>
                </a:srgbClr>
              </a:gs>
              <a:gs pos="71000">
                <a:srgbClr val="658BD5">
                  <a:alpha val="100000"/>
                </a:srgbClr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rgbClr val="658BD5">
                <a:alpha val="20000"/>
              </a:srgbClr>
            </a:outerShdw>
          </a:effectLst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汉仪旗黑-55简" charset="0"/>
            </a:endParaRPr>
          </a:p>
        </p:txBody>
      </p:sp>
      <p:sp>
        <p:nvSpPr>
          <p:cNvPr id="21" name="任意多边形: 形状 17"/>
          <p:cNvSpPr/>
          <p:nvPr>
            <p:custDataLst>
              <p:tags r:id="rId16"/>
            </p:custDataLst>
          </p:nvPr>
        </p:nvSpPr>
        <p:spPr>
          <a:xfrm rot="16769730">
            <a:off x="5653088" y="2689225"/>
            <a:ext cx="1771015" cy="1910715"/>
          </a:xfrm>
          <a:custGeom>
            <a:avLst/>
            <a:gdLst>
              <a:gd name="connsiteX0" fmla="*/ 43734 w 2144482"/>
              <a:gd name="connsiteY0" fmla="*/ 0 h 2313582"/>
              <a:gd name="connsiteX1" fmla="*/ 43838 w 2144482"/>
              <a:gd name="connsiteY1" fmla="*/ 10506 h 2313582"/>
              <a:gd name="connsiteX2" fmla="*/ 1292287 w 2144482"/>
              <a:gd name="connsiteY2" fmla="*/ 1532073 h 2313582"/>
              <a:gd name="connsiteX3" fmla="*/ 2100811 w 2144482"/>
              <a:gd name="connsiteY3" fmla="*/ 1514989 h 2313582"/>
              <a:gd name="connsiteX4" fmla="*/ 2144482 w 2144482"/>
              <a:gd name="connsiteY4" fmla="*/ 1500251 h 2313582"/>
              <a:gd name="connsiteX5" fmla="*/ 2141060 w 2144482"/>
              <a:gd name="connsiteY5" fmla="*/ 1509033 h 2313582"/>
              <a:gd name="connsiteX6" fmla="*/ 1170480 w 2144482"/>
              <a:gd name="connsiteY6" fmla="*/ 2313582 h 2313582"/>
              <a:gd name="connsiteX7" fmla="*/ 0 w 2144482"/>
              <a:gd name="connsiteY7" fmla="*/ 488754 h 2313582"/>
              <a:gd name="connsiteX8" fmla="*/ 23780 w 2144482"/>
              <a:gd name="connsiteY8" fmla="*/ 120987 h 2313582"/>
              <a:gd name="connsiteX9" fmla="*/ 43734 w 2144482"/>
              <a:gd name="connsiteY9" fmla="*/ 0 h 231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4482" h="2313582">
                <a:moveTo>
                  <a:pt x="43734" y="0"/>
                </a:moveTo>
                <a:lnTo>
                  <a:pt x="43838" y="10506"/>
                </a:lnTo>
                <a:cubicBezTo>
                  <a:pt x="85861" y="729340"/>
                  <a:pt x="575833" y="1360985"/>
                  <a:pt x="1292287" y="1532073"/>
                </a:cubicBezTo>
                <a:cubicBezTo>
                  <a:pt x="1567847" y="1597876"/>
                  <a:pt x="1844302" y="1587763"/>
                  <a:pt x="2100811" y="1514989"/>
                </a:cubicBezTo>
                <a:lnTo>
                  <a:pt x="2144482" y="1500251"/>
                </a:lnTo>
                <a:lnTo>
                  <a:pt x="2141060" y="1509033"/>
                </a:lnTo>
                <a:cubicBezTo>
                  <a:pt x="1930717" y="1994440"/>
                  <a:pt x="1574504" y="2313582"/>
                  <a:pt x="1170480" y="2313582"/>
                </a:cubicBezTo>
                <a:cubicBezTo>
                  <a:pt x="524042" y="2313582"/>
                  <a:pt x="0" y="1496579"/>
                  <a:pt x="0" y="488754"/>
                </a:cubicBezTo>
                <a:cubicBezTo>
                  <a:pt x="0" y="362776"/>
                  <a:pt x="8188" y="239780"/>
                  <a:pt x="23780" y="120987"/>
                </a:cubicBezTo>
                <a:lnTo>
                  <a:pt x="43734" y="0"/>
                </a:lnTo>
                <a:close/>
              </a:path>
            </a:pathLst>
          </a:custGeom>
          <a:gradFill>
            <a:gsLst>
              <a:gs pos="0">
                <a:srgbClr val="61C7FF">
                  <a:lumMod val="60000"/>
                  <a:lumOff val="40000"/>
                  <a:alpha val="100000"/>
                </a:srgbClr>
              </a:gs>
              <a:gs pos="71000">
                <a:srgbClr val="61C7FF">
                  <a:alpha val="100000"/>
                </a:srgbClr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rgbClr val="61C7FF">
                <a:alpha val="20000"/>
              </a:srgbClr>
            </a:outerShdw>
          </a:effectLst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汉仪旗黑-55简" charset="0"/>
            </a:endParaRPr>
          </a:p>
        </p:txBody>
      </p:sp>
      <p:sp>
        <p:nvSpPr>
          <p:cNvPr id="22" name="任意多边形: 形状 16"/>
          <p:cNvSpPr/>
          <p:nvPr>
            <p:custDataLst>
              <p:tags r:id="rId17"/>
            </p:custDataLst>
          </p:nvPr>
        </p:nvSpPr>
        <p:spPr>
          <a:xfrm rot="9560794">
            <a:off x="5401628" y="1651635"/>
            <a:ext cx="1771015" cy="1910715"/>
          </a:xfrm>
          <a:custGeom>
            <a:avLst/>
            <a:gdLst>
              <a:gd name="connsiteX0" fmla="*/ 43734 w 2144482"/>
              <a:gd name="connsiteY0" fmla="*/ 0 h 2313582"/>
              <a:gd name="connsiteX1" fmla="*/ 43838 w 2144482"/>
              <a:gd name="connsiteY1" fmla="*/ 10506 h 2313582"/>
              <a:gd name="connsiteX2" fmla="*/ 1292287 w 2144482"/>
              <a:gd name="connsiteY2" fmla="*/ 1532073 h 2313582"/>
              <a:gd name="connsiteX3" fmla="*/ 2100811 w 2144482"/>
              <a:gd name="connsiteY3" fmla="*/ 1514989 h 2313582"/>
              <a:gd name="connsiteX4" fmla="*/ 2144482 w 2144482"/>
              <a:gd name="connsiteY4" fmla="*/ 1500251 h 2313582"/>
              <a:gd name="connsiteX5" fmla="*/ 2141060 w 2144482"/>
              <a:gd name="connsiteY5" fmla="*/ 1509033 h 2313582"/>
              <a:gd name="connsiteX6" fmla="*/ 1170480 w 2144482"/>
              <a:gd name="connsiteY6" fmla="*/ 2313582 h 2313582"/>
              <a:gd name="connsiteX7" fmla="*/ 0 w 2144482"/>
              <a:gd name="connsiteY7" fmla="*/ 488754 h 2313582"/>
              <a:gd name="connsiteX8" fmla="*/ 23780 w 2144482"/>
              <a:gd name="connsiteY8" fmla="*/ 120987 h 2313582"/>
              <a:gd name="connsiteX9" fmla="*/ 43734 w 2144482"/>
              <a:gd name="connsiteY9" fmla="*/ 0 h 231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4482" h="2313582">
                <a:moveTo>
                  <a:pt x="43734" y="0"/>
                </a:moveTo>
                <a:lnTo>
                  <a:pt x="43838" y="10506"/>
                </a:lnTo>
                <a:cubicBezTo>
                  <a:pt x="85861" y="729340"/>
                  <a:pt x="575833" y="1360985"/>
                  <a:pt x="1292287" y="1532073"/>
                </a:cubicBezTo>
                <a:cubicBezTo>
                  <a:pt x="1567847" y="1597876"/>
                  <a:pt x="1844302" y="1587763"/>
                  <a:pt x="2100811" y="1514989"/>
                </a:cubicBezTo>
                <a:lnTo>
                  <a:pt x="2144482" y="1500251"/>
                </a:lnTo>
                <a:lnTo>
                  <a:pt x="2141060" y="1509033"/>
                </a:lnTo>
                <a:cubicBezTo>
                  <a:pt x="1930717" y="1994440"/>
                  <a:pt x="1574504" y="2313582"/>
                  <a:pt x="1170480" y="2313582"/>
                </a:cubicBezTo>
                <a:cubicBezTo>
                  <a:pt x="524042" y="2313582"/>
                  <a:pt x="0" y="1496579"/>
                  <a:pt x="0" y="488754"/>
                </a:cubicBezTo>
                <a:cubicBezTo>
                  <a:pt x="0" y="362776"/>
                  <a:pt x="8188" y="239780"/>
                  <a:pt x="23780" y="120987"/>
                </a:cubicBezTo>
                <a:lnTo>
                  <a:pt x="43734" y="0"/>
                </a:lnTo>
                <a:close/>
              </a:path>
            </a:pathLst>
          </a:custGeom>
          <a:gradFill>
            <a:gsLst>
              <a:gs pos="0">
                <a:srgbClr val="658BD5">
                  <a:lumMod val="60000"/>
                  <a:lumOff val="40000"/>
                  <a:alpha val="100000"/>
                </a:srgbClr>
              </a:gs>
              <a:gs pos="71000">
                <a:srgbClr val="658BD5">
                  <a:alpha val="100000"/>
                </a:srgbClr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rgbClr val="658BD5">
                <a:alpha val="20000"/>
              </a:srgbClr>
            </a:outerShdw>
          </a:effectLst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MiSans" charset="0"/>
                <a:ea typeface="汉仪旗黑-55简" charset="0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汉仪旗黑-55简" charset="0"/>
            </a:endParaRPr>
          </a:p>
        </p:txBody>
      </p:sp>
      <p:sp>
        <p:nvSpPr>
          <p:cNvPr id="23" name="矩形 22"/>
          <p:cNvSpPr/>
          <p:nvPr>
            <p:custDataLst>
              <p:tags r:id="rId18"/>
            </p:custDataLst>
          </p:nvPr>
        </p:nvSpPr>
        <p:spPr>
          <a:xfrm>
            <a:off x="839153" y="3284855"/>
            <a:ext cx="2879725" cy="72009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658BD5"/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线上课程</a:t>
            </a:r>
            <a:r>
              <a:rPr lang="zh-CN" altLang="en-US" sz="1600" b="1" dirty="0">
                <a:solidFill>
                  <a:srgbClr val="658BD5"/>
                </a:solidFill>
                <a:latin typeface="微软雅黑" panose="020B0503020204020204" charset="-122"/>
                <a:ea typeface="微软雅黑" panose="020B0503020204020204" charset="-122"/>
                <a:cs typeface="汉仪旗黑-55简" charset="0"/>
              </a:rPr>
              <a:t>学习触达</a:t>
            </a:r>
            <a:endParaRPr lang="zh-CN" altLang="en-US" sz="1600" b="1" dirty="0">
              <a:solidFill>
                <a:srgbClr val="658BD5"/>
              </a:solidFill>
              <a:latin typeface="微软雅黑" panose="020B0503020204020204" charset="-122"/>
              <a:ea typeface="微软雅黑" panose="020B0503020204020204" charset="-122"/>
              <a:cs typeface="汉仪旗黑-55简" charset="0"/>
            </a:endParaRPr>
          </a:p>
        </p:txBody>
      </p:sp>
      <p:sp>
        <p:nvSpPr>
          <p:cNvPr id="25" name="椭圆 24"/>
          <p:cNvSpPr/>
          <p:nvPr>
            <p:custDataLst>
              <p:tags r:id="rId19"/>
            </p:custDataLst>
          </p:nvPr>
        </p:nvSpPr>
        <p:spPr>
          <a:xfrm>
            <a:off x="4105593" y="2955925"/>
            <a:ext cx="219075" cy="219075"/>
          </a:xfrm>
          <a:prstGeom prst="ellipse">
            <a:avLst/>
          </a:prstGeom>
          <a:solidFill>
            <a:srgbClr val="658BD5">
              <a:alpha val="20000"/>
            </a:srgbClr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椭圆 25"/>
          <p:cNvSpPr/>
          <p:nvPr>
            <p:custDataLst>
              <p:tags r:id="rId20"/>
            </p:custDataLst>
          </p:nvPr>
        </p:nvSpPr>
        <p:spPr>
          <a:xfrm>
            <a:off x="4177348" y="3027680"/>
            <a:ext cx="75565" cy="75565"/>
          </a:xfrm>
          <a:prstGeom prst="ellipse">
            <a:avLst/>
          </a:prstGeom>
          <a:solidFill>
            <a:srgbClr val="658BD5"/>
          </a:solidFill>
          <a:ln>
            <a:noFill/>
          </a:ln>
        </p:spPr>
        <p:style>
          <a:lnRef idx="2">
            <a:srgbClr val="246EFD">
              <a:shade val="50000"/>
            </a:srgbClr>
          </a:lnRef>
          <a:fillRef idx="1">
            <a:srgbClr val="246EFD"/>
          </a:fillRef>
          <a:effectRef idx="0">
            <a:srgbClr val="246EF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2" name="直接连接符 51"/>
          <p:cNvCxnSpPr/>
          <p:nvPr>
            <p:custDataLst>
              <p:tags r:id="rId21"/>
            </p:custDataLst>
          </p:nvPr>
        </p:nvCxnSpPr>
        <p:spPr>
          <a:xfrm>
            <a:off x="3884613" y="3065780"/>
            <a:ext cx="220980" cy="0"/>
          </a:xfrm>
          <a:prstGeom prst="line">
            <a:avLst/>
          </a:prstGeom>
          <a:ln>
            <a:solidFill>
              <a:srgbClr val="658BD5">
                <a:alpha val="80000"/>
              </a:srgbClr>
            </a:solidFill>
            <a:prstDash val="sysDot"/>
          </a:ln>
        </p:spPr>
        <p:style>
          <a:lnRef idx="1">
            <a:srgbClr val="246EFD"/>
          </a:lnRef>
          <a:fillRef idx="0">
            <a:srgbClr val="246EFD"/>
          </a:fillRef>
          <a:effectRef idx="0">
            <a:srgbClr val="246EFD"/>
          </a:effectRef>
          <a:fontRef idx="minor">
            <a:sysClr val="windowText" lastClr="000000"/>
          </a:fontRef>
        </p:style>
      </p:cxnSp>
      <p:sp>
        <p:nvSpPr>
          <p:cNvPr id="27" name="文本框 26"/>
          <p:cNvSpPr txBox="1"/>
          <p:nvPr/>
        </p:nvSpPr>
        <p:spPr>
          <a:xfrm rot="20520000">
            <a:off x="4911725" y="3253740"/>
            <a:ext cx="441325" cy="701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endParaRPr lang="zh-CN" altLang="en-US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39790" y="1933575"/>
            <a:ext cx="69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激励</a:t>
            </a:r>
            <a:endParaRPr lang="zh-CN" altLang="en-US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18480000">
            <a:off x="6684645" y="3578225"/>
            <a:ext cx="69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运营</a:t>
            </a:r>
            <a:endParaRPr lang="zh-CN" altLang="en-US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9470" y="6640830"/>
            <a:ext cx="106959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ysClr val="window" lastClr="FFFFFF"/>
                </a:solidFill>
              </a:rPr>
              <a:t>学习云支撑功能：</a:t>
            </a:r>
            <a:r>
              <a:rPr lang="en-US" altLang="zh-CN" sz="1400" b="1">
                <a:solidFill>
                  <a:sysClr val="window" lastClr="FFFFFF"/>
                </a:solidFill>
              </a:rPr>
              <a:t>                   </a:t>
            </a:r>
            <a:r>
              <a:rPr lang="zh-CN" sz="1400" b="1">
                <a:solidFill>
                  <a:sysClr val="window" lastClr="FFFFFF"/>
                </a:solidFill>
              </a:rPr>
              <a:t>学习计划</a:t>
            </a:r>
            <a:r>
              <a:rPr lang="en-US" altLang="zh-CN" sz="1400" b="1">
                <a:solidFill>
                  <a:sysClr val="window" lastClr="FFFFFF"/>
                </a:solidFill>
              </a:rPr>
              <a:t>                      </a:t>
            </a:r>
            <a:r>
              <a:rPr lang="zh-CN" altLang="en-US" sz="1400" b="1">
                <a:solidFill>
                  <a:sysClr val="window" lastClr="FFFFFF"/>
                </a:solidFill>
              </a:rPr>
              <a:t>经理工作台</a:t>
            </a:r>
            <a:r>
              <a:rPr lang="en-US" altLang="zh-CN" sz="1400" b="1">
                <a:solidFill>
                  <a:sysClr val="window" lastClr="FFFFFF"/>
                </a:solidFill>
              </a:rPr>
              <a:t>                          </a:t>
            </a:r>
            <a:r>
              <a:rPr lang="zh-CN" sz="1400" b="1">
                <a:solidFill>
                  <a:sysClr val="window" lastClr="FFFFFF"/>
                </a:solidFill>
              </a:rPr>
              <a:t>勋章积分</a:t>
            </a:r>
            <a:endParaRPr lang="zh-CN" sz="1400" b="1">
              <a:solidFill>
                <a:sysClr val="window" lastClr="FFFFFF"/>
              </a:solidFill>
            </a:endParaRPr>
          </a:p>
        </p:txBody>
      </p:sp>
      <p:sp>
        <p:nvSpPr>
          <p:cNvPr id="37" name="矩形 36"/>
          <p:cNvSpPr/>
          <p:nvPr>
            <p:custDataLst>
              <p:tags r:id="rId22"/>
            </p:custDataLst>
          </p:nvPr>
        </p:nvSpPr>
        <p:spPr>
          <a:xfrm>
            <a:off x="7422198" y="980440"/>
            <a:ext cx="2879725" cy="72009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表彰激励晾晒</a:t>
            </a:r>
            <a:endParaRPr lang="zh-CN" altLang="en-US" sz="1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18" name="图片 17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4" name="图片 3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独爱礼坊1"/>
          <p:cNvSpPr txBox="1"/>
          <p:nvPr/>
        </p:nvSpPr>
        <p:spPr>
          <a:xfrm>
            <a:off x="4079875" y="692785"/>
            <a:ext cx="4130675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plan2:</a:t>
            </a:r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案例教学</a:t>
            </a:r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活动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</p:txBody>
      </p:sp>
      <p:pic>
        <p:nvPicPr>
          <p:cNvPr id="7" name="独爱礼坊3"/>
          <p:cNvPicPr>
            <a:picLocks noChangeAspect="1"/>
          </p:cNvPicPr>
          <p:nvPr/>
        </p:nvPicPr>
        <p:blipFill>
          <a:blip r:embed="rId6"/>
          <a:srcRect l="12107" r="12107"/>
          <a:stretch>
            <a:fillRect/>
          </a:stretch>
        </p:blipFill>
        <p:spPr>
          <a:xfrm flipH="1">
            <a:off x="1127448" y="1700808"/>
            <a:ext cx="4837683" cy="4243797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  <a:effectLst/>
        </p:spPr>
      </p:pic>
      <p:sp>
        <p:nvSpPr>
          <p:cNvPr id="8" name="独爱礼坊4"/>
          <p:cNvSpPr/>
          <p:nvPr>
            <p:custDataLst>
              <p:tags r:id="rId7"/>
            </p:custDataLst>
          </p:nvPr>
        </p:nvSpPr>
        <p:spPr>
          <a:xfrm>
            <a:off x="1265555" y="1892300"/>
            <a:ext cx="9980295" cy="4192905"/>
          </a:xfrm>
          <a:prstGeom prst="frame">
            <a:avLst>
              <a:gd name="adj1" fmla="val 658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9" name="独爱礼坊5"/>
          <p:cNvSpPr/>
          <p:nvPr>
            <p:custDataLst>
              <p:tags r:id="rId8"/>
            </p:custDataLst>
          </p:nvPr>
        </p:nvSpPr>
        <p:spPr>
          <a:xfrm>
            <a:off x="5965190" y="1892300"/>
            <a:ext cx="5352415" cy="4192905"/>
          </a:xfrm>
          <a:custGeom>
            <a:avLst/>
            <a:gdLst>
              <a:gd name="connsiteX0" fmla="*/ 0 w 5041899"/>
              <a:gd name="connsiteY0" fmla="*/ 0 h 4343400"/>
              <a:gd name="connsiteX1" fmla="*/ 5041899 w 5041899"/>
              <a:gd name="connsiteY1" fmla="*/ 0 h 4343400"/>
              <a:gd name="connsiteX2" fmla="*/ 5041899 w 5041899"/>
              <a:gd name="connsiteY2" fmla="*/ 4343400 h 4343400"/>
              <a:gd name="connsiteX3" fmla="*/ 0 w 5041899"/>
              <a:gd name="connsiteY3" fmla="*/ 4343400 h 4343400"/>
              <a:gd name="connsiteX4" fmla="*/ 0 w 5041899"/>
              <a:gd name="connsiteY4" fmla="*/ 4314820 h 4343400"/>
              <a:gd name="connsiteX5" fmla="*/ 5013319 w 5041899"/>
              <a:gd name="connsiteY5" fmla="*/ 4314820 h 4343400"/>
              <a:gd name="connsiteX6" fmla="*/ 5013319 w 5041899"/>
              <a:gd name="connsiteY6" fmla="*/ 28580 h 4343400"/>
              <a:gd name="connsiteX7" fmla="*/ 0 w 5041899"/>
              <a:gd name="connsiteY7" fmla="*/ 2858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1899" h="4343400">
                <a:moveTo>
                  <a:pt x="0" y="0"/>
                </a:moveTo>
                <a:lnTo>
                  <a:pt x="5041899" y="0"/>
                </a:lnTo>
                <a:lnTo>
                  <a:pt x="5041899" y="4343400"/>
                </a:lnTo>
                <a:lnTo>
                  <a:pt x="0" y="4343400"/>
                </a:lnTo>
                <a:lnTo>
                  <a:pt x="0" y="4314820"/>
                </a:lnTo>
                <a:lnTo>
                  <a:pt x="5013319" y="4314820"/>
                </a:lnTo>
                <a:lnTo>
                  <a:pt x="5013319" y="28580"/>
                </a:lnTo>
                <a:lnTo>
                  <a:pt x="0" y="285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5" name="独爱礼坊6-1"/>
          <p:cNvSpPr/>
          <p:nvPr/>
        </p:nvSpPr>
        <p:spPr>
          <a:xfrm>
            <a:off x="6096000" y="1916430"/>
            <a:ext cx="4185920" cy="4641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971" cap="flat" cmpd="sng" algn="ctr">
            <a:solidFill>
              <a:srgbClr val="FFFFFF">
                <a:lumMod val="85000"/>
              </a:srgbClr>
            </a:solidFill>
            <a:prstDash val="solid"/>
          </a:ln>
          <a:effectLst>
            <a:outerShdw blurRad="212567" dist="85027" dir="5400000" rotWithShape="0">
              <a:srgbClr val="C30F0F">
                <a:alpha val="23000"/>
              </a:srgbClr>
            </a:outerShdw>
          </a:effectLst>
        </p:spPr>
        <p:txBody>
          <a:bodyPr lIns="76525" tIns="38262" rIns="76525" bIns="3826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endParaRPr kumimoji="0" lang="en-US" sz="88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汉仪楷体简" panose="02010600000101010101" charset="-122"/>
              <a:ea typeface="汉仪楷体简" panose="02010600000101010101" charset="-122"/>
              <a:cs typeface="+mn-cs"/>
              <a:sym typeface="思源黑体 CN Regular" panose="020B0500000000000000" charset="-122"/>
            </a:endParaRPr>
          </a:p>
        </p:txBody>
      </p:sp>
      <p:sp>
        <p:nvSpPr>
          <p:cNvPr id="16" name="独爱礼坊6-2"/>
          <p:cNvSpPr/>
          <p:nvPr/>
        </p:nvSpPr>
        <p:spPr>
          <a:xfrm>
            <a:off x="6096000" y="1916430"/>
            <a:ext cx="1350010" cy="46418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DF1111"/>
              </a:gs>
              <a:gs pos="45000">
                <a:srgbClr val="C30F0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254000" dist="101600" dir="5400000" rotWithShape="0">
              <a:srgbClr val="C30F0F">
                <a:alpha val="23000"/>
              </a:srgbClr>
            </a:outerShdw>
          </a:effectLst>
        </p:spPr>
        <p:txBody>
          <a:bodyPr lIns="0" tIns="45720" rIns="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fontAlgn="auto" latinLnBrk="0" hangingPunct="1">
              <a:buClrTx/>
              <a:buSzTx/>
              <a:buFontTx/>
              <a:buNone/>
            </a:pPr>
            <a:endParaRPr kumimoji="0" lang="en-US" sz="1340" b="0" i="0" u="none" strike="noStrike" kern="0" cap="none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楷体简" panose="02010600000101010101" charset="-122"/>
              <a:ea typeface="汉仪楷体简" panose="02010600000101010101" charset="-122"/>
              <a:cs typeface="+mn-cs"/>
              <a:sym typeface="思源黑体 CN Regular" panose="020B0500000000000000" charset="-122"/>
            </a:endParaRPr>
          </a:p>
        </p:txBody>
      </p:sp>
      <p:sp>
        <p:nvSpPr>
          <p:cNvPr id="13" name="独爱礼坊6-3"/>
          <p:cNvSpPr>
            <a:spLocks noChangeArrowheads="1"/>
          </p:cNvSpPr>
          <p:nvPr/>
        </p:nvSpPr>
        <p:spPr bwMode="auto">
          <a:xfrm flipH="1">
            <a:off x="6200140" y="1965325"/>
            <a:ext cx="1232535" cy="384810"/>
          </a:xfrm>
          <a:prstGeom prst="rect">
            <a:avLst/>
          </a:prstGeom>
          <a:noFill/>
          <a:ln>
            <a:noFill/>
          </a:ln>
          <a:effectLst>
            <a:outerShdw blurRad="212567" dist="85027" dir="5400000" rotWithShape="0">
              <a:srgbClr val="C30F0F">
                <a:alpha val="2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76525" tIns="38262" rIns="76525" bIns="38262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zh-CN" altLang="en-US" sz="201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主题参考</a:t>
            </a:r>
            <a:endParaRPr kumimoji="0" lang="zh-CN" altLang="en-US" sz="201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</p:txBody>
      </p:sp>
      <p:sp>
        <p:nvSpPr>
          <p:cNvPr id="14" name="独爱礼坊6-4"/>
          <p:cNvSpPr>
            <a:spLocks noChangeArrowheads="1"/>
          </p:cNvSpPr>
          <p:nvPr/>
        </p:nvSpPr>
        <p:spPr bwMode="auto">
          <a:xfrm flipH="1">
            <a:off x="7585075" y="1959610"/>
            <a:ext cx="3259455" cy="384810"/>
          </a:xfrm>
          <a:prstGeom prst="rect">
            <a:avLst/>
          </a:prstGeom>
          <a:noFill/>
          <a:ln>
            <a:noFill/>
          </a:ln>
          <a:effectLst>
            <a:outerShdw blurRad="212567" dist="85027" dir="5400000" rotWithShape="0">
              <a:srgbClr val="C30F0F">
                <a:alpha val="2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76525" tIns="38262" rIns="76525" bIns="38262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10" kern="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思源黑体 CN Regular" panose="020B0500000000000000" charset="-122"/>
              </a:rPr>
              <a:t>学党史</a:t>
            </a:r>
            <a:r>
              <a:rPr lang="en-US" altLang="zh-CN" sz="2010" kern="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思源黑体 CN Regular" panose="020B0500000000000000" charset="-122"/>
              </a:rPr>
              <a:t> </a:t>
            </a:r>
            <a:r>
              <a:rPr lang="zh-CN" altLang="en-US" sz="2010" kern="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思源黑体 CN Regular" panose="020B0500000000000000" charset="-122"/>
              </a:rPr>
              <a:t>悟初心</a:t>
            </a:r>
            <a:r>
              <a:rPr lang="en-US" altLang="zh-CN" sz="2010" kern="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思源黑体 CN Regular" panose="020B0500000000000000" charset="-122"/>
              </a:rPr>
              <a:t> </a:t>
            </a:r>
            <a:r>
              <a:rPr lang="zh-CN" altLang="en-US" sz="2010" kern="0" dirty="0">
                <a:solidFill>
                  <a:srgbClr val="000000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思源黑体 CN Regular" panose="020B0500000000000000" charset="-122"/>
              </a:rPr>
              <a:t>践使命</a:t>
            </a:r>
            <a:endParaRPr lang="zh-CN" altLang="en-US" sz="2010" kern="0" dirty="0">
              <a:solidFill>
                <a:srgbClr val="000000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思源黑体 CN Regular" panose="020B0500000000000000" charset="-122"/>
            </a:endParaRPr>
          </a:p>
        </p:txBody>
      </p:sp>
      <p:sp>
        <p:nvSpPr>
          <p:cNvPr id="11" name="独爱礼坊7"/>
          <p:cNvSpPr/>
          <p:nvPr>
            <p:custDataLst>
              <p:tags r:id="rId9"/>
            </p:custDataLst>
          </p:nvPr>
        </p:nvSpPr>
        <p:spPr>
          <a:xfrm>
            <a:off x="6003925" y="2350135"/>
            <a:ext cx="5241925" cy="3404235"/>
          </a:xfrm>
          <a:prstGeom prst="rect">
            <a:avLst/>
          </a:prstGeom>
        </p:spPr>
        <p:txBody>
          <a:bodyPr wrap="square" lIns="105571" tIns="52784" rIns="105571" bIns="52784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活动目的：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通过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“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案例教学法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”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让学员从案例引导、内容学习、实操演练多阶段进行党史理解及践行，并鼓励广大学员进行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“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践行事迹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”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的分享，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把党史学习教育成效转化为推动工作高质量发展的强大动力，以传承红色基因，弘扬中华民族优秀传统文化。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活动形式：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  <a:sym typeface="Arial" panose="020B0604020202020204"/>
              </a:rPr>
              <a:t>线上学习项目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课程来源：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权益课程（当前党建资源课程已下架，企业需要自行补充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课程）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活动人群：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全体员工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参与规则：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七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.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一期间自行参与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实施安排：</a:t>
            </a:r>
            <a:endParaRPr lang="zh-CN" altLang="en-US" sz="1200" dirty="0">
              <a:solidFill>
                <a:schemeClr val="dk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6.30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前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--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内部宣传，提前装修及项目搭建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7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月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1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日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--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学员进行学习项目的学习参与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活动建议：</a:t>
            </a:r>
            <a:endParaRPr lang="zh-CN" altLang="en-US" sz="1200" dirty="0">
              <a:solidFill>
                <a:schemeClr val="dk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奖品奖励</a:t>
            </a:r>
            <a:r>
              <a:rPr lang="en-US" altLang="zh-CN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--</a:t>
            </a:r>
            <a:r>
              <a:rPr lang="zh-CN" altLang="en-US" sz="1200" dirty="0">
                <a:solidFill>
                  <a:schemeClr val="dk1"/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平台积分、证书类。</a:t>
            </a: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dk1"/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正文页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955" y="0"/>
            <a:ext cx="12193194" cy="6858000"/>
          </a:xfrm>
          <a:prstGeom prst="rect">
            <a:avLst/>
          </a:prstGeom>
        </p:spPr>
      </p:pic>
      <p:pic>
        <p:nvPicPr>
          <p:cNvPr id="9" name="图片 8" descr="正文页装饰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8" y="6699250"/>
            <a:ext cx="12192000" cy="158750"/>
          </a:xfrm>
          <a:prstGeom prst="rect">
            <a:avLst/>
          </a:prstGeom>
        </p:spPr>
      </p:pic>
      <p:pic>
        <p:nvPicPr>
          <p:cNvPr id="4" name="图片 3" descr="正文页装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" y="0"/>
            <a:ext cx="12192000" cy="158750"/>
          </a:xfrm>
          <a:prstGeom prst="rect">
            <a:avLst/>
          </a:prstGeom>
        </p:spPr>
      </p:pic>
      <p:sp>
        <p:nvSpPr>
          <p:cNvPr id="2" name="独爱礼坊1"/>
          <p:cNvSpPr txBox="1"/>
          <p:nvPr/>
        </p:nvSpPr>
        <p:spPr>
          <a:xfrm>
            <a:off x="4524523" y="692696"/>
            <a:ext cx="3150794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汉仪楷体简" panose="02010600000101010101" charset="-122"/>
                <a:ea typeface="汉仪楷体简" panose="02010600000101010101" charset="-122"/>
                <a:sym typeface="思源黑体 CN Regular" panose="020B0500000000000000" charset="-122"/>
              </a:rPr>
              <a:t>案例教学法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汉仪楷体简" panose="02010600000101010101" charset="-122"/>
              <a:ea typeface="汉仪楷体简" panose="02010600000101010101" charset="-122"/>
              <a:sym typeface="思源黑体 CN Regular" panose="020B0500000000000000" charset="-122"/>
            </a:endParaRPr>
          </a:p>
        </p:txBody>
      </p:sp>
      <p:sp>
        <p:nvSpPr>
          <p:cNvPr id="13" name="独爱礼坊3"/>
          <p:cNvSpPr/>
          <p:nvPr>
            <p:custDataLst>
              <p:tags r:id="rId6"/>
            </p:custDataLst>
          </p:nvPr>
        </p:nvSpPr>
        <p:spPr>
          <a:xfrm>
            <a:off x="6600056" y="1916832"/>
            <a:ext cx="108000" cy="366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5" name="独爱礼坊4-1"/>
          <p:cNvSpPr/>
          <p:nvPr>
            <p:custDataLst>
              <p:tags r:id="rId7"/>
            </p:custDataLst>
          </p:nvPr>
        </p:nvSpPr>
        <p:spPr>
          <a:xfrm>
            <a:off x="6447790" y="2101850"/>
            <a:ext cx="412750" cy="41275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6" name="独爱礼坊4-2"/>
          <p:cNvSpPr/>
          <p:nvPr>
            <p:custDataLst>
              <p:tags r:id="rId8"/>
            </p:custDataLst>
          </p:nvPr>
        </p:nvSpPr>
        <p:spPr>
          <a:xfrm>
            <a:off x="6544310" y="2190115"/>
            <a:ext cx="215900" cy="215900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8" name="独爱礼坊5-1"/>
          <p:cNvSpPr/>
          <p:nvPr>
            <p:custDataLst>
              <p:tags r:id="rId9"/>
            </p:custDataLst>
          </p:nvPr>
        </p:nvSpPr>
        <p:spPr>
          <a:xfrm>
            <a:off x="6447790" y="3449955"/>
            <a:ext cx="412750" cy="41275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19" name="独爱礼坊5-2"/>
          <p:cNvSpPr/>
          <p:nvPr>
            <p:custDataLst>
              <p:tags r:id="rId10"/>
            </p:custDataLst>
          </p:nvPr>
        </p:nvSpPr>
        <p:spPr>
          <a:xfrm>
            <a:off x="6544310" y="3538220"/>
            <a:ext cx="215900" cy="215900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1" name="独爱礼坊6-1"/>
          <p:cNvSpPr/>
          <p:nvPr>
            <p:custDataLst>
              <p:tags r:id="rId11"/>
            </p:custDataLst>
          </p:nvPr>
        </p:nvSpPr>
        <p:spPr>
          <a:xfrm>
            <a:off x="6447790" y="4646295"/>
            <a:ext cx="412750" cy="41275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2" name="独爱礼坊6-2"/>
          <p:cNvSpPr/>
          <p:nvPr>
            <p:custDataLst>
              <p:tags r:id="rId12"/>
            </p:custDataLst>
          </p:nvPr>
        </p:nvSpPr>
        <p:spPr>
          <a:xfrm>
            <a:off x="6544310" y="4733925"/>
            <a:ext cx="215900" cy="215900"/>
          </a:xfrm>
          <a:prstGeom prst="star5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4" name="独爱礼坊7-1"/>
          <p:cNvSpPr txBox="1"/>
          <p:nvPr>
            <p:custDataLst>
              <p:tags r:id="rId13"/>
            </p:custDataLst>
          </p:nvPr>
        </p:nvSpPr>
        <p:spPr>
          <a:xfrm>
            <a:off x="6913245" y="2056130"/>
            <a:ext cx="2266950" cy="36830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accent1">
                    <a:lumMod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功能介绍</a:t>
            </a:r>
            <a:endParaRPr lang="zh-CN" altLang="en-US" sz="1800" dirty="0">
              <a:solidFill>
                <a:schemeClr val="accent1">
                  <a:lumMod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5" name="独爱礼坊7-2"/>
          <p:cNvSpPr txBox="1"/>
          <p:nvPr>
            <p:custDataLst>
              <p:tags r:id="rId14"/>
            </p:custDataLst>
          </p:nvPr>
        </p:nvSpPr>
        <p:spPr>
          <a:xfrm>
            <a:off x="6913245" y="2338705"/>
            <a:ext cx="4388485" cy="92329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案例教学法，是一种启发式、讨论式、互动式的教学形式，培训者将现实中的案例带入到培训中，通过学员思考、讨论找到解决问题的各种可能性和方法，再建立行动计划加以实践。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7" name="独爱礼坊8-1"/>
          <p:cNvSpPr txBox="1"/>
          <p:nvPr>
            <p:custDataLst>
              <p:tags r:id="rId15"/>
            </p:custDataLst>
          </p:nvPr>
        </p:nvSpPr>
        <p:spPr>
          <a:xfrm>
            <a:off x="6934835" y="3284855"/>
            <a:ext cx="2266950" cy="36830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accent1">
                    <a:lumMod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功能使用</a:t>
            </a:r>
            <a:endParaRPr lang="zh-CN" altLang="en-US" sz="1800" dirty="0">
              <a:solidFill>
                <a:schemeClr val="accent1">
                  <a:lumMod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sp>
        <p:nvSpPr>
          <p:cNvPr id="28" name="独爱礼坊8-2"/>
          <p:cNvSpPr txBox="1"/>
          <p:nvPr>
            <p:custDataLst>
              <p:tags r:id="rId16"/>
            </p:custDataLst>
          </p:nvPr>
        </p:nvSpPr>
        <p:spPr>
          <a:xfrm>
            <a:off x="6934835" y="3500755"/>
            <a:ext cx="4446270" cy="120015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学习项目</a:t>
            </a:r>
            <a:r>
              <a:rPr lang="en-US" altLang="zh-CN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“</a:t>
            </a: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案例教学法</a:t>
            </a:r>
            <a:r>
              <a:rPr lang="en-US" altLang="zh-CN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”</a:t>
            </a: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模式，各阶段较灵活，管理员可根据需求自行选择阶段内容或自定义其他阶段内容。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  <a:cs typeface="汉仪楷体简" panose="02010600000101010101" charset="-122"/>
              </a:rPr>
              <a:t>例如：管理员仅添加课程资源，学员通过课程内容学习，并在对应的圈子内进行感悟发言或分享等即可</a:t>
            </a:r>
            <a:endParaRPr lang="zh-CN" altLang="en-US" sz="1200" dirty="0">
              <a:solidFill>
                <a:schemeClr val="dk1">
                  <a:lumMod val="75000"/>
                  <a:lumOff val="25000"/>
                </a:schemeClr>
              </a:solidFill>
              <a:latin typeface="汉仪楷体简" panose="02010600000101010101" charset="-122"/>
              <a:ea typeface="汉仪楷体简" panose="02010600000101010101" charset="-122"/>
              <a:cs typeface="汉仪楷体简" panose="02010600000101010101" charset="-122"/>
            </a:endParaRPr>
          </a:p>
        </p:txBody>
      </p:sp>
      <p:sp>
        <p:nvSpPr>
          <p:cNvPr id="30" name="独爱礼坊9-1"/>
          <p:cNvSpPr txBox="1"/>
          <p:nvPr>
            <p:custDataLst>
              <p:tags r:id="rId17"/>
            </p:custDataLst>
          </p:nvPr>
        </p:nvSpPr>
        <p:spPr>
          <a:xfrm>
            <a:off x="6945630" y="4939665"/>
            <a:ext cx="2266950" cy="36830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accent1">
                    <a:lumMod val="25000"/>
                  </a:schemeClr>
                </a:solidFill>
                <a:latin typeface="汉仪楷体简" panose="02010600000101010101" charset="-122"/>
                <a:ea typeface="汉仪楷体简" panose="02010600000101010101" charset="-122"/>
              </a:rPr>
              <a:t>素材提供</a:t>
            </a:r>
            <a:endParaRPr lang="zh-CN" altLang="en-US" sz="1800" dirty="0">
              <a:solidFill>
                <a:schemeClr val="accent1">
                  <a:lumMod val="25000"/>
                </a:schemeClr>
              </a:solidFill>
              <a:latin typeface="汉仪楷体简" panose="02010600000101010101" charset="-122"/>
              <a:ea typeface="汉仪楷体简" panose="0201060000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27760" y="2301875"/>
            <a:ext cx="5189855" cy="2600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20055" y="6165215"/>
            <a:ext cx="60064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注：党建课程相关资源需要自行添加和补充</a:t>
            </a:r>
            <a:r>
              <a:rPr lang="en-US" altLang="zh-CN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，酷学园不提供相关</a:t>
            </a:r>
            <a:r>
              <a:rPr lang="zh-CN" altLang="en-US" sz="14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</a:t>
            </a:r>
            <a:endParaRPr lang="zh-CN" altLang="en-US" sz="1400" b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独爱礼坊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35430" y="5225415"/>
            <a:ext cx="9437370" cy="1251585"/>
          </a:xfrm>
          <a:prstGeom prst="rect">
            <a:avLst/>
          </a:prstGeom>
        </p:spPr>
      </p:pic>
      <p:pic>
        <p:nvPicPr>
          <p:cNvPr id="4" name="独爱礼坊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5562600"/>
            <a:ext cx="12192000" cy="1311910"/>
          </a:xfrm>
          <a:prstGeom prst="rect">
            <a:avLst/>
          </a:prstGeom>
        </p:spPr>
      </p:pic>
      <p:sp>
        <p:nvSpPr>
          <p:cNvPr id="5" name="标题 4"/>
          <p:cNvSpPr/>
          <p:nvPr>
            <p:ph type="ctrTitle" idx="2"/>
            <p:custDataLst>
              <p:tags r:id="rId3"/>
            </p:custDataLst>
          </p:nvPr>
        </p:nvSpPr>
        <p:spPr>
          <a:xfrm>
            <a:off x="3989996" y="2548788"/>
            <a:ext cx="8201999" cy="1014730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700" dirty="0">
                <a:solidFill>
                  <a:schemeClr val="lt1"/>
                </a:solidFill>
              </a:rPr>
              <a:t>平台常规操作说明</a:t>
            </a:r>
            <a:endParaRPr lang="zh-CN" altLang="en-US" sz="5700" dirty="0">
              <a:solidFill>
                <a:schemeClr val="lt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989294" y="1367814"/>
            <a:ext cx="5179327" cy="1109327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3200" b="1" dirty="0">
                <a:solidFill>
                  <a:schemeClr val="lt1"/>
                </a:solidFill>
                <a:latin typeface="Georgia" panose="02040502050405020303" charset="0"/>
                <a:ea typeface="汉仪楷体简" panose="02010600000101010101" charset="-122"/>
                <a:cs typeface="汉仪楷体简" panose="02010600000101010101" charset="-122"/>
              </a:rPr>
              <a:t>Part 03.</a:t>
            </a:r>
            <a:endParaRPr lang="en-US" altLang="zh-CN" sz="3200" b="1" dirty="0">
              <a:solidFill>
                <a:schemeClr val="lt1"/>
              </a:solidFill>
              <a:latin typeface="Georgia" panose="02040502050405020303" charset="0"/>
              <a:ea typeface="汉仪楷体简" panose="02010600000101010101" charset="-122"/>
              <a:cs typeface="汉仪楷体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9*i*1"/>
  <p:tag name="KSO_WM_BEAUTIFY_FLAG" val="#wm#"/>
  <p:tag name="KSO_WM_TAG_VERSION" val="1.0"/>
  <p:tag name="KSO_WM_CHIP_GROUPID" val="62941bc9db924c3ee3986815"/>
  <p:tag name="KSO_WM_CHIP_XID" val="62941e84db924c3ee3989a12"/>
  <p:tag name="KSO_WM_UNIT_DEC_AREA_ID" val="ac6eb45fdcb6408c87e6efbc42f3159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bf22e6d9a6b486288de110c697ca424"/>
</p:tagLst>
</file>

<file path=ppt/tags/tag10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d89e877ff98a4247aa847d0f9118697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42327cd359d49a2b071d5975d73619e"/>
  <p:tag name="KSO_WM_SLIDE_BACKGROUND_TYPE" val="leftRight"/>
</p:tagLst>
</file>

<file path=ppt/tags/tag10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5e6b4c003f274dbf9a8571c4b8151f8c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752e5fedd974e55ae66cead994b3039"/>
  <p:tag name="KSO_WM_SLIDE_BACKGROUND_TYPE" val="leftRight"/>
</p:tagLst>
</file>

<file path=ppt/tags/tag10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84f51cffb9d2449ca250c566a52b2c0b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98da9f3240a47319313b0e9029b1302"/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custom"/>
  <p:tag name="KSO_WM_TEMPLATE_INDEX" val="0"/>
  <p:tag name="KSO_WM_CHIP_GROUPID" val="61a5d102cf14e69e7f8bce2b"/>
  <p:tag name="KSO_WM_CHIP_XID" val="620f45bb23e2a5f56cafe016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2d08989871c84ba0a159fb9a7bc05a8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98b435a888f4893875f961c66bcd35c"/>
  <p:tag name="KSO_WM_SLIDE_BACKGROUND_TYPE" val="topBottom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75717660f6f94eccbbe209d79993af3e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4f77c4f193d4421b85ae51ae1bc0f26"/>
  <p:tag name="KSO_WM_SLIDE_BACKGROUND_TYPE" val="topBottom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custom"/>
  <p:tag name="KSO_WM_TEMPLATE_INDEX" val="0"/>
  <p:tag name="KSO_WM_CHIP_GROUPID" val="61a5d102cf14e69e7f8bce2b"/>
  <p:tag name="KSO_WM_CHIP_XID" val="620f45bb23e2a5f56cafe017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435402a0456a4eb38981b729089da34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35b8f2955e3435fa1a566907796d686"/>
  <p:tag name="KSO_WM_SLIDE_BACKGROUND_TYPE" val="bottomTop"/>
</p:tagLst>
</file>

<file path=ppt/tags/tag12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8b3cfaa7621644fb859113aa7d267fc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db69feaff4e48909e41228360a0bc77"/>
  <p:tag name="KSO_WM_SLIDE_BACKGROUND_TYPE" val="bottomTop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custom"/>
  <p:tag name="KSO_WM_TEMPLATE_INDEX" val="0"/>
  <p:tag name="KSO_WM_CHIP_GROUPID" val="61a5d102cf14e69e7f8bce2b"/>
  <p:tag name="KSO_WM_CHIP_XID" val="620f45bb23e2a5f56cafe01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b01ab53afb704c7bbe2cdebda92246b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595fabc1d594171b32b3ada998ab777"/>
  <p:tag name="KSO_WM_SLIDE_BACKGROUND_TYPE" val="navigation"/>
</p:tagLst>
</file>

<file path=ppt/tags/tag132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9e003523e00d4a67b194be59abe57f7a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cedb0089da44ce994f828919869338a"/>
  <p:tag name="KSO_WM_SLIDE_BACKGROUND_TYPE" val="navigation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custom"/>
  <p:tag name="KSO_WM_TEMPLATE_INDEX" val="0"/>
  <p:tag name="KSO_WM_CHIP_GROUPID" val="61a5d102cf14e69e7f8bce2b"/>
  <p:tag name="KSO_WM_CHIP_XID" val="620f45bb23e2a5f56cafe019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313a7864baa741398493a6eed22ac1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192b0e1b17247b2a361dfcad5b8a73e"/>
  <p:tag name="KSO_WM_SLIDE_BACKGROUND_TYPE" val="belt"/>
</p:tagLst>
</file>

<file path=ppt/tags/tag14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ca0c5d101170401eaf856e454422a38f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19f9459ae648d68e331743597f4f1a"/>
  <p:tag name="KSO_WM_SLIDE_BACKGROUND_TYPE" val="belt"/>
</p:tagLst>
</file>

<file path=ppt/tags/tag14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35ded8d39cf04db7a3869971e7992a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6e679f0cfc4453284a24fbb5479723c"/>
  <p:tag name="KSO_WM_SLIDE_BACKGROUND_TYPE" val="belt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custom"/>
  <p:tag name="KSO_WM_TEMPLATE_INDEX" val="0"/>
  <p:tag name="KSO_WM_CHIP_GROUPID" val="61a5d102cf14e69e7f8bce2b"/>
  <p:tag name="KSO_WM_CHIP_XID" val="620f45bb23e2a5f56cafe01a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679"/>
</p:tagLst>
</file>

<file path=ppt/tags/tag1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2679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2679"/>
  <p:tag name="KSO_WM_CHIP_COLORING" val="1"/>
</p:tagLst>
</file>

<file path=ppt/tags/tag164.xml><?xml version="1.0" encoding="utf-8"?>
<p:tagLst xmlns:p="http://schemas.openxmlformats.org/presentationml/2006/main">
  <p:tag name="KSO_WM_UNIT_SMARTLAYOUT_COMPRESS_INFO" val="{&#10;    &quot;id&quot;: &quot;2022-06-01T10:44:07&quot;,&#10;    &quot;max&quot;: 0.349921259842521,&#10;    &quot;topChanged&quot;: 5.200146315565229e-08&#10;}&#10;"/>
  <p:tag name="KSO_WM_UNIT_TEXT_FILL_FORE_SCHEMECOLOR_INDEX_BRIGHTNESS" val="0.25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SMARTLAYOUT_COMPRESS_INFO" val="{&#10;    &quot;id&quot;: &quot;2022-06-01T10:44:07&quot;&#10;}&#10;"/>
  <p:tag name="KSO_WM_UNIT_TEXT_FILL_FORE_SCHEMECOLOR_INDEX_BRIGHTNESS" val="0.25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679_1*f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61e66e4e9efc469fa3ced91fe85e4986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43b0c97ef895452da6eccf322cead981"/>
  <p:tag name="KSO_WM_UNIT_TEXT_FILL_FORE_SCHEMECOLOR_INDEX_BRIGHTNESS" val="-0.25"/>
  <p:tag name="KSO_WM_UNIT_TEXT_FILL_FORE_SCHEMECOLOR_INDEX" val="5"/>
  <p:tag name="KSO_WM_UNIT_TEXT_FILL_TYPE" val="1"/>
</p:tagLst>
</file>

<file path=ppt/tags/tag167.xml><?xml version="1.0" encoding="utf-8"?>
<p:tagLst xmlns:p="http://schemas.openxmlformats.org/presentationml/2006/main">
  <p:tag name="KSO_WM_SLIDE_ID" val="custom20222679_1"/>
  <p:tag name="KSO_WM_TEMPLATE_SUBCATEGORY" val="21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2679"/>
  <p:tag name="KSO_WM_SLIDE_LAYOUT" val="a_b_f"/>
  <p:tag name="KSO_WM_SLIDE_LAYOUT_CNT" val="1_1_1"/>
  <p:tag name="KSO_WM_CHIP_INFOS" val="{&quot;type&quot;:0,&quot;layout_type&quot;:&quot;1_NF_RC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0fcafec96db4c2892e951b073d2793a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0fcafec96db4c2892e951b073d2793a&quot;,&quot;fill_align&quot;:&quot;rb&quot;,&quot;chip_types&quot;:[&quot;header&quot;]}]]"/>
  <p:tag name="KSO_WM_CHIP_DECFILLPROP" val="[]"/>
  <p:tag name="KSO_WM_CHIP_XID" val="61309947c37455bdf62aa2f2"/>
  <p:tag name="KSO_WM_CHIP_GROUPID" val="61309947c37455bdf62aa2f1"/>
  <p:tag name="KSO_WM_SLIDE_LAYOUT_INFO" val="{&quot;id&quot;:&quot;2022-06-01T10:44:07&quot;,&quot;margin&quot;:{&quot;bottom&quot;:2.4934048652648926,&quot;left&quot;:17.139705657958984,&quot;right&quot;:2.2848029136657715,&quot;top&quot;:2.4933996200561523},&quot;type&quot;:0}"/>
  <p:tag name="KSO_WM_SLIDE_BK_DARK_LIGHT" val="2"/>
  <p:tag name="KSO_WM_SLIDE_BACKGROUND_TYPE" val="general"/>
  <p:tag name="KSO_WM_SLIDE_SUPPORT_FEATURE_TYPE" val="0"/>
  <p:tag name="KSO_WM_SLIDE_TYPE" val="title"/>
  <p:tag name="KSO_WM_TEMPLATE_MASTER_THUMB_INDEX" val="13"/>
  <p:tag name="KSO_WM_CHIP_COLORING" val="1"/>
  <p:tag name="KSO_WM_SLIDE_SUBTYPE" val="pureTxt"/>
  <p:tag name="KSO_WM_TEMPLATE_ASSEMBLE_XID" val="6296d2687459d9b06300dfab"/>
  <p:tag name="KSO_WM_TEMPLATE_ASSEMBLE_GROUPID" val="62941bc9db924c3ee3986815"/>
  <p:tag name="KSO_WM_TEMPLATE_THUMBS_INDEX" val="1、2、3、6、7、22"/>
</p:tagLst>
</file>

<file path=ppt/tags/tag168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69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7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6*i*1"/>
  <p:tag name="KSO_WM_BEAUTIFY_FLAG" val="#wm#"/>
  <p:tag name="KSO_WM_TAG_VERSION" val="1.0"/>
  <p:tag name="KSO_WM_CHIP_GROUPID" val="62941bc9db924c3ee3986815"/>
  <p:tag name="KSO_WM_CHIP_XID" val="62941e84db924c3ee3989860"/>
  <p:tag name="KSO_WM_UNIT_DEC_AREA_ID" val="b9b7ecefdda84754a919a00953ddb2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3adbe61c9434b0ba76a85e7d52f0635"/>
</p:tagLst>
</file>

<file path=ppt/tags/tag170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71.xml><?xml version="1.0" encoding="utf-8"?>
<p:tagLst xmlns:p="http://schemas.openxmlformats.org/presentationml/2006/main">
  <p:tag name="KSO_WM_SLIDE_ID" val="custom20222679_2"/>
  <p:tag name="KSO_WM_TEMPLATE_SUBCATEGORY" val="21"/>
  <p:tag name="KSO_WM_TEMPLATE_MASTER_TYPE" val="1"/>
  <p:tag name="KSO_WM_TEMPLATE_COLOR_TYPE" val="1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22679"/>
  <p:tag name="KSO_WM_SLIDE_LAYOUT" val="a_l"/>
  <p:tag name="KSO_WM_SLIDE_LAYOUT_CNT" val="1_1"/>
  <p:tag name="KSO_WM_CHIP_INFOS" val="{&quot;type&quot;:0,&quot;layout_type&quot;:&quot;1_NF_RC_1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a71936cf14e69e7f8bd307"/>
  <p:tag name="KSO_WM_CHIP_FILLPROP" val="[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diagram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b&quot;,&quot;chip_types&quot;:[&quot;header&quot;,&quot;wordpuzzle&quot;]}]]"/>
  <p:tag name="KSO_WM_CHIP_DECFILLPROP" val="[]"/>
  <p:tag name="KSO_WM_CHIP_GROUPID" val="61a71936cf14e69e7f8bd309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296d2697459d9b06300e116"/>
  <p:tag name="KSO_WM_TEMPLATE_ASSEMBLE_GROUPID" val="62941bc9db924c3ee3986815"/>
</p:tagLst>
</file>

<file path=ppt/tags/tag172.xml><?xml version="1.0" encoding="utf-8"?>
<p:tagLst xmlns:p="http://schemas.openxmlformats.org/presentationml/2006/main">
  <p:tag name="KSO_WM_UNIT_DEFAULT_FONT" val="48;62;2"/>
  <p:tag name="KSO_WM_UNIT_BLOCK" val="0"/>
  <p:tag name="KSO_WM_UNIT_DEC_AREA_ID" val="c557a76e9d2f4b5ead2adb7a60bd49c1"/>
  <p:tag name="KSO_WM_UNIT_ISCONTENTSTITLE" val="0"/>
  <p:tag name="KSO_WM_UNIT_ISNUMDGMTITLE" val="0"/>
  <p:tag name="KSO_WM_UNIT_PRESET_TEXT" val="单击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7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173.xml><?xml version="1.0" encoding="utf-8"?>
<p:tagLst xmlns:p="http://schemas.openxmlformats.org/presentationml/2006/main">
  <p:tag name="KSO_WM_UNIT_DEFAULT_FONT" val="24;30;2"/>
  <p:tag name="KSO_WM_UNIT_BLOCK" val="0"/>
  <p:tag name="KSO_WM_UNIT_DEC_AREA_ID" val="1940f482a05149b2bed602db18d1b48d"/>
  <p:tag name="KSO_WM_UNIT_PRESET_TEXT" val="Part 01."/>
  <p:tag name="KSO_WM_UNIT_NOCLEAR" val="0"/>
  <p:tag name="KSO_WM_UNIT_VALUE" val="28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2679_7*e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22679"/>
  <p:tag name="KSO_WM_SLIDE_ID" val="custom2022267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RC_1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a71936cf14e69e7f8bd307"/>
  <p:tag name="KSO_WM_CHIP_FILLPROP" val="[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diagram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b&quot;,&quot;chip_types&quot;:[&quot;header&quot;,&quot;wordpuzzle&quot;]}]]"/>
  <p:tag name="KSO_WM_CHIP_DECFILLPROP" val="[]"/>
  <p:tag name="KSO_WM_CHIP_GROUPID" val="61a71936cf14e69e7f8bd309"/>
  <p:tag name="KSO_WM_SLIDE_LAYOUT_INFO" val="{&quot;id&quot;:&quot;2022-06-01T10:44:05&quot;,&quot;margin&quot;:{&quot;bottom&quot;:2.7890284061431885,&quot;left&quot;:11.081372261047363,&quot;right&quot;:1.2514308764366433e-05,&quot;top&quot;:3.799483299255371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96d2677459d9b06300def1"/>
  <p:tag name="KSO_WM_TEMPLATE_ASSEMBLE_GROUPID" val="62941bc9db924c3ee3986815"/>
</p:tagLst>
</file>

<file path=ppt/tags/tag17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17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17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178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SUBTYPE" val="r"/>
  <p:tag name="KSO_WM_TEMPLATE_CATEGORY" val="chip"/>
  <p:tag name="KSO_WM_TEMPLATE_INDEX" val="20222679"/>
  <p:tag name="KSO_WM_UNIT_TYPE" val="i"/>
  <p:tag name="KSO_WM_UNIT_INDEX" val="1"/>
  <p:tag name="KSO_WM_UNIT_ID" val="chip20222679_7*i*1"/>
  <p:tag name="KSO_WM_BEAUTIFY_FLAG" val="#wm#"/>
  <p:tag name="KSO_WM_TAG_VERSION" val="1.0"/>
  <p:tag name="KSO_WM_CHIP_GROUPID" val="62941bc9db924c3ee3986815"/>
  <p:tag name="KSO_WM_CHIP_XID" val="62941e84db924c3ee398980c"/>
  <p:tag name="KSO_WM_UNIT_DEC_AREA_ID" val="c89d83b0f8e143419204f558e9a2dee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98ba96f311e48b0a6277a8ca06efac0"/>
</p:tagLst>
</file>

<file path=ppt/tags/tag180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TEXT_FILL_FORE_SCHEMECOLOR_INDEX_BRIGHTNESS" val="0"/>
  <p:tag name="KSO_WM_UNIT_TEXT_FILL_FORE_SCHEMECOLOR_INDEX" val="5"/>
  <p:tag name="KSO_WM_UNIT_TEXT_FILL_TYPE" val="1"/>
</p:tagLst>
</file>

<file path=ppt/tags/tag186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TEXT_FILL_FORE_SCHEMECOLOR_INDEX_BRIGHTNESS" val="0.2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TEXT_FILL_FORE_SCHEMECOLOR_INDEX_BRIGHTNESS" val="0"/>
  <p:tag name="KSO_WM_UNIT_TEXT_FILL_FORE_SCHEMECOLOR_INDEX" val="5"/>
  <p:tag name="KSO_WM_UNIT_TEXT_FILL_TYPE" val="1"/>
</p:tagLst>
</file>

<file path=ppt/tags/tag188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.xml><?xml version="1.0" encoding="utf-8"?>
<p:tagLst xmlns:p="http://schemas.openxmlformats.org/presentationml/2006/main">
  <p:tag name="KSO_WM_SLIDE_BACKGROUND_TYPE" val="general"/>
</p:tagLst>
</file>

<file path=ppt/tags/tag191.xml><?xml version="1.0" encoding="utf-8"?>
<p:tagLst xmlns:p="http://schemas.openxmlformats.org/presentationml/2006/main">
  <p:tag name="KSO_WM_UNIT_DEFAULT_FONT" val="48;62;2"/>
  <p:tag name="KSO_WM_UNIT_BLOCK" val="0"/>
  <p:tag name="KSO_WM_UNIT_DEC_AREA_ID" val="c557a76e9d2f4b5ead2adb7a60bd49c1"/>
  <p:tag name="KSO_WM_UNIT_ISCONTENTSTITLE" val="0"/>
  <p:tag name="KSO_WM_UNIT_ISNUMDGMTITLE" val="0"/>
  <p:tag name="KSO_WM_UNIT_PRESET_TEXT" val="单击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7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192.xml><?xml version="1.0" encoding="utf-8"?>
<p:tagLst xmlns:p="http://schemas.openxmlformats.org/presentationml/2006/main">
  <p:tag name="KSO_WM_UNIT_DEFAULT_FONT" val="24;30;2"/>
  <p:tag name="KSO_WM_UNIT_BLOCK" val="0"/>
  <p:tag name="KSO_WM_UNIT_DEC_AREA_ID" val="1940f482a05149b2bed602db18d1b48d"/>
  <p:tag name="KSO_WM_UNIT_PRESET_TEXT" val="Part 01."/>
  <p:tag name="KSO_WM_UNIT_NOCLEAR" val="0"/>
  <p:tag name="KSO_WM_UNIT_VALUE" val="28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2679_7*e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22679"/>
  <p:tag name="KSO_WM_SLIDE_ID" val="custom2022267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RC_1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a71936cf14e69e7f8bd307"/>
  <p:tag name="KSO_WM_CHIP_FILLPROP" val="[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diagram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b&quot;,&quot;chip_types&quot;:[&quot;header&quot;,&quot;wordpuzzle&quot;]}]]"/>
  <p:tag name="KSO_WM_CHIP_DECFILLPROP" val="[]"/>
  <p:tag name="KSO_WM_CHIP_GROUPID" val="61a71936cf14e69e7f8bd309"/>
  <p:tag name="KSO_WM_SLIDE_LAYOUT_INFO" val="{&quot;id&quot;:&quot;2022-06-01T10:44:05&quot;,&quot;margin&quot;:{&quot;bottom&quot;:2.7890284061431885,&quot;left&quot;:11.081372261047363,&quot;right&quot;:1.2514308764366433e-05,&quot;top&quot;:3.799483299255371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96d2677459d9b06300def1"/>
  <p:tag name="KSO_WM_TEMPLATE_ASSEMBLE_GROUPID" val="62941bc9db924c3ee3986815"/>
</p:tagLst>
</file>

<file path=ppt/tags/tag194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19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196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398.2120361328125,&quot;left&quot;:59.5000454735944,&quot;top&quot;:70.93979187605119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30960_1*q_h_f*1_3_1"/>
  <p:tag name="KSO_WM_TEMPLATE_CATEGORY" val="diagram"/>
  <p:tag name="KSO_WM_TEMPLATE_INDEX" val="20230960"/>
  <p:tag name="KSO_WM_UNIT_LAYERLEVEL" val="1_1_1"/>
  <p:tag name="KSO_WM_TAG_VERSION" val="3.0"/>
  <p:tag name="KSO_WM_UNIT_PRESET_TEXT" val="单击此处输入你的智能图形项正文&#10;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197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398.2120361328125,&quot;left&quot;:59.5000454735944,&quot;top&quot;:70.93979187605119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30960_1*q_h_f*1_1_1"/>
  <p:tag name="KSO_WM_TEMPLATE_CATEGORY" val="diagram"/>
  <p:tag name="KSO_WM_TEMPLATE_INDEX" val="20230960"/>
  <p:tag name="KSO_WM_UNIT_LAYERLEVEL" val="1_1_1"/>
  <p:tag name="KSO_WM_TAG_VERSION" val="3.0"/>
  <p:tag name="KSO_WM_UNIT_PRESET_TEXT" val="单击此处输入你的智能图形项正文&#10;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198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230960_1*q_h_i*1_1_3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199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30960_1*q_h_i*1_1_4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2.xml><?xml version="1.0" encoding="utf-8"?>
<p:tagLst xmlns:p="http://schemas.openxmlformats.org/presentationml/2006/main">
  <p:tag name="KSO_WM_UNIT_SUBTYPE" val="u"/>
  <p:tag name="KSO_WM_TEMPLATE_CATEGORY" val="chip"/>
  <p:tag name="KSO_WM_TEMPLATE_INDEX" val="20222679"/>
  <p:tag name="KSO_WM_UNIT_TYPE" val="i"/>
  <p:tag name="KSO_WM_UNIT_INDEX" val="1"/>
  <p:tag name="KSO_WM_UNIT_ID" val="chip20222679_10*i*1"/>
  <p:tag name="KSO_WM_BEAUTIFY_FLAG" val="#wm#"/>
  <p:tag name="KSO_WM_TAG_VERSION" val="1.0"/>
  <p:tag name="KSO_WM_CHIP_GROUPID" val="62941bc9db924c3ee3986815"/>
  <p:tag name="KSO_WM_CHIP_XID" val="62941e84db924c3ee39899b4"/>
  <p:tag name="KSO_WM_UNIT_DEC_AREA_ID" val="a29ef45b805641efa1345d723ff50c8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ac044c69b984623ad55cfb841bc2ea3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0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30960_1*q_h_i*1_1_1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LINE_FORE_SCHEMECOLOR_INDEX" val="5"/>
  <p:tag name="KSO_WM_DIAGRAM_USE_COLOR_VALUE" val="{&quot;color_scheme&quot;:1,&quot;color_type&quot;:1,&quot;theme_color_indexes&quot;:[6,7,6,7,6,7]}"/>
</p:tagLst>
</file>

<file path=ppt/tags/tag201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30960_1*q_h_a*1_2_1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202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398.2120361328125,&quot;left&quot;:59.5000454735944,&quot;top&quot;:70.93979187605119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30960_1*q_h_f*1_2_1"/>
  <p:tag name="KSO_WM_TEMPLATE_CATEGORY" val="diagram"/>
  <p:tag name="KSO_WM_TEMPLATE_INDEX" val="20230960"/>
  <p:tag name="KSO_WM_UNIT_LAYERLEVEL" val="1_1_1"/>
  <p:tag name="KSO_WM_TAG_VERSION" val="3.0"/>
  <p:tag name="KSO_WM_UNIT_PRESET_TEXT" val="单击此处输入你的智能图形项正文&#10;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203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30960_1*q_h_i*1_2_1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204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30960_1*q_h_i*1_2_2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205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230960_1*q_h_i*1_2_3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LINE_FORE_SCHEMECOLOR_INDEX" val="5"/>
  <p:tag name="KSO_WM_DIAGRAM_USE_COLOR_VALUE" val="{&quot;color_scheme&quot;:1,&quot;color_type&quot;:1,&quot;theme_color_indexes&quot;:[6,7,6,7,6,7]}"/>
</p:tagLst>
</file>

<file path=ppt/tags/tag206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30960_1*q_h_i*1_3_2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3"/>
  <p:tag name="KSO_WM_DIAGRAM_USE_COLOR_VALUE" val="{&quot;color_scheme&quot;:1,&quot;color_type&quot;:1,&quot;theme_color_indexes&quot;:[6,7,6,7,6,7]}"/>
</p:tagLst>
</file>

<file path=ppt/tags/tag207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30960_1*q_h_i*1_2_4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3"/>
  <p:tag name="KSO_WM_DIAGRAM_USE_COLOR_VALUE" val="{&quot;color_scheme&quot;:1,&quot;color_type&quot;:1,&quot;theme_color_indexes&quot;:[6,7,6,7,6,7]}"/>
</p:tagLst>
</file>

<file path=ppt/tags/tag208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30960_1*q_h_i*1_1_2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3"/>
  <p:tag name="KSO_WM_DIAGRAM_USE_COLOR_VALUE" val="{&quot;color_scheme&quot;:1,&quot;color_type&quot;:1,&quot;theme_color_indexes&quot;:[6,7,6,7,6,7]}"/>
</p:tagLst>
</file>

<file path=ppt/tags/tag209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30960_1*q_h_a*1_3_1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0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230960_1*q_h_i*1_3_3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211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30960_1*q_h_i*1_3_4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6,7,6,7,6,7]}"/>
</p:tagLst>
</file>

<file path=ppt/tags/tag212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30960_1*q_h_i*1_3_1"/>
  <p:tag name="KSO_WM_TEMPLATE_CATEGORY" val="diagram"/>
  <p:tag name="KSO_WM_TEMPLATE_INDEX" val="20230960"/>
  <p:tag name="KSO_WM_UNIT_LAYERLEVEL" val="1_1_1"/>
  <p:tag name="KSO_WM_TAG_VERSION" val="3.0"/>
  <p:tag name="KSO_WM_BEAUTIFY_FLAG" val="#wm#"/>
  <p:tag name="KSO_WM_UNIT_LINE_FORE_SCHEMECOLOR_INDEX" val="5"/>
  <p:tag name="KSO_WM_DIAGRAM_USE_COLOR_VALUE" val="{&quot;color_scheme&quot;:1,&quot;color_type&quot;:1,&quot;theme_color_indexes&quot;:[6,7,6,7,6,7]}"/>
</p:tagLst>
</file>

<file path=ppt/tags/tag213.xml><?xml version="1.0" encoding="utf-8"?>
<p:tagLst xmlns:p="http://schemas.openxmlformats.org/presentationml/2006/main">
  <p:tag name="KSO_WM_DIAGRAM_MAX_ITEMCNT" val="6"/>
  <p:tag name="KSO_WM_DIAGRAM_MIN_ITEMCNT" val="3"/>
  <p:tag name="KSO_WM_DIAGRAM_VIRTUALLY_FRAME" val="{&quot;height&quot;:417.35182800886366,&quot;left&quot;:59.5000454735944,&quot;top&quot;:51.8,&quot;width&quot;:84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30960_1*q_h_a*1_1_1"/>
  <p:tag name="KSO_WM_TEMPLATE_CATEGORY" val="diagram"/>
  <p:tag name="KSO_WM_TEMPLATE_INDEX" val="20230960"/>
  <p:tag name="KSO_WM_UNIT_LAYERLEVEL" val="1_1_1"/>
  <p:tag name="KSO_WM_TAG_VERSION" val="3.0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6,7,6,7,6,7]}"/>
</p:tagLst>
</file>

<file path=ppt/tags/tag214.xml><?xml version="1.0" encoding="utf-8"?>
<p:tagLst xmlns:p="http://schemas.openxmlformats.org/presentationml/2006/main">
  <p:tag name="KSO_WM_SLIDE_BACKGROUND_TYPE" val="general"/>
</p:tagLst>
</file>

<file path=ppt/tags/tag21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1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1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1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BLOCK" val="0"/>
  <p:tag name="KSO_WM_UNIT_DEC_AREA_ID" val="2a9845044f4a4dc69ac5bed945278b8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2679_1*i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0},&quot;ReferentInfo&quot;:{&quot;Id&quot;:&quot;c557a76e9d2f4b5ead2adb7a60bd49c1&quot;,&quot;X&quot;:{&quot;Pos&quot;:0},&quot;Y&quot;:{&quot;Pos&quot;:2}},&quot;whChangeMode&quot;:0}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UNIT_DEC_SUPPORTCHANGEPIC" val="0"/>
  <p:tag name="KSO_WM_UNIT_DEC_CHANGEPICRESERVED" val="0"/>
  <p:tag name="KSO_WM_ASSEMBLE_CHIP_INDEX" val="7ec2e6ae3dd34e9eb116dcfe495ee006"/>
  <p:tag name="KSO_WM_UNIT_LINE_FORE_SCHEMECOLOR_INDEX_BRIGHTNESS" val="0"/>
  <p:tag name="KSO_WM_UNIT_LINE_FORE_SCHEMECOLOR_INDEX" val="5"/>
  <p:tag name="KSO_WM_UNIT_LINE_FILL_TYPE" val="2"/>
  <p:tag name="KSO_WM_TEMPLATE_ASSEMBLE_XID" val="6296d2677459d9b06300def1"/>
  <p:tag name="KSO_WM_TEMPLATE_ASSEMBLE_GROUPID" val="62941bc9db924c3ee3986815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</p:tagLst>
</file>

<file path=ppt/tags/tag22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2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2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25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DEFAULT_FONT" val="48;62;2"/>
  <p:tag name="KSO_WM_UNIT_BLOCK" val="0"/>
  <p:tag name="KSO_WM_UNIT_DEC_AREA_ID" val="c557a76e9d2f4b5ead2adb7a60bd49c1"/>
  <p:tag name="KSO_WM_UNIT_ISCONTENTSTITLE" val="0"/>
  <p:tag name="KSO_WM_UNIT_ISNUMDGMTITLE" val="0"/>
  <p:tag name="KSO_WM_UNIT_PRESET_TEXT" val="单击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1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  <p:tag name="KSO_WM_TEMPLATE_ASSEMBLE_XID" val="6296d2677459d9b06300def1"/>
  <p:tag name="KSO_WM_TEMPLATE_ASSEMBLE_GROUPID" val="62941bc9db924c3ee3986815"/>
</p:tagLst>
</file>

<file path=ppt/tags/tag230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TEXT_FILL_FORE_SCHEMECOLOR_INDEX_BRIGHTNESS" val="0"/>
  <p:tag name="KSO_WM_UNIT_TEXT_FILL_FORE_SCHEMECOLOR_INDEX" val="5"/>
  <p:tag name="KSO_WM_UNIT_TEXT_FILL_TYPE" val="1"/>
</p:tagLst>
</file>

<file path=ppt/tags/tag233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TEXT_FILL_FORE_SCHEMECOLOR_INDEX_BRIGHTNESS" val="0.25"/>
  <p:tag name="KSO_WM_UNIT_TEXT_FILL_FORE_SCHEMECOLOR_INDEX" val="13"/>
  <p:tag name="KSO_WM_UNIT_TEXT_FILL_TYPE" val="1"/>
</p:tagLst>
</file>

<file path=ppt/tags/tag234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TEXT_FILL_FORE_SCHEMECOLOR_INDEX_BRIGHTNESS" val="0"/>
  <p:tag name="KSO_WM_UNIT_TEXT_FILL_FORE_SCHEMECOLOR_INDEX" val="5"/>
  <p:tag name="KSO_WM_UNIT_TEXT_FILL_TYPE" val="1"/>
</p:tagLst>
</file>

<file path=ppt/tags/tag235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TEXT_FILL_FORE_SCHEMECOLOR_INDEX_BRIGHTNESS" val="0.25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  <p:tag name="KSO_WM_UNIT_TEXT_FILL_FORE_SCHEMECOLOR_INDEX_BRIGHTNESS" val="0"/>
  <p:tag name="KSO_WM_UNIT_TEXT_FILL_FORE_SCHEMECOLOR_INDEX" val="5"/>
  <p:tag name="KSO_WM_UNIT_TEXT_FILL_TYPE" val="1"/>
</p:tagLst>
</file>

<file path=ppt/tags/tag237.xml><?xml version="1.0" encoding="utf-8"?>
<p:tagLst xmlns:p="http://schemas.openxmlformats.org/presentationml/2006/main">
  <p:tag name="KSO_WM_SLIDE_BACKGROUND_TYPE" val="general"/>
</p:tagLst>
</file>

<file path=ppt/tags/tag238.xml><?xml version="1.0" encoding="utf-8"?>
<p:tagLst xmlns:p="http://schemas.openxmlformats.org/presentationml/2006/main">
  <p:tag name="KSO_WM_UNIT_DEFAULT_FONT" val="48;62;2"/>
  <p:tag name="KSO_WM_UNIT_BLOCK" val="0"/>
  <p:tag name="KSO_WM_UNIT_DEC_AREA_ID" val="c557a76e9d2f4b5ead2adb7a60bd49c1"/>
  <p:tag name="KSO_WM_UNIT_ISCONTENTSTITLE" val="0"/>
  <p:tag name="KSO_WM_UNIT_ISNUMDGMTITLE" val="0"/>
  <p:tag name="KSO_WM_UNIT_PRESET_TEXT" val="单击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7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239.xml><?xml version="1.0" encoding="utf-8"?>
<p:tagLst xmlns:p="http://schemas.openxmlformats.org/presentationml/2006/main">
  <p:tag name="KSO_WM_UNIT_DEFAULT_FONT" val="24;30;2"/>
  <p:tag name="KSO_WM_UNIT_BLOCK" val="0"/>
  <p:tag name="KSO_WM_UNIT_DEC_AREA_ID" val="1940f482a05149b2bed602db18d1b48d"/>
  <p:tag name="KSO_WM_UNIT_PRESET_TEXT" val="Part 01."/>
  <p:tag name="KSO_WM_UNIT_NOCLEAR" val="0"/>
  <p:tag name="KSO_WM_UNIT_VALUE" val="28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2679_7*e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"/>
  <p:tag name="KSO_WM_UNIT_TEXT_FILL_FORE_SCHEMECOLOR_INDEX" val="5"/>
  <p:tag name="KSO_WM_UNIT_TEXT_FILL_TYPE" val="1"/>
</p:tagLst>
</file>

<file path=ppt/tags/tag24.xml><?xml version="1.0" encoding="utf-8"?>
<p:tagLst xmlns:p="http://schemas.openxmlformats.org/presentationml/2006/main">
  <p:tag name="KSO_WM_UNIT_DEFAULT_FONT" val="14;18;2"/>
  <p:tag name="KSO_WM_UNIT_BLOCK" val="0"/>
  <p:tag name="KSO_WM_UNIT_DEC_AREA_ID" val="94d325fbfd4c466db7eb3f88893599df"/>
  <p:tag name="KSO_WM_UNIT_SUBTYPE" val="a"/>
  <p:tag name="KSO_WM_UNIT_PRESET_TEXT" val="单击此处添加正文，文字是您思想的提炼，&#10;请尽量言简意赅的阐述观点。"/>
  <p:tag name="KSO_WM_UNIT_NOCLEAR" val="0"/>
  <p:tag name="KSO_WM_UNIT_VALUE" val="2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679_1*f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CHIP_GROUPID" val="614ad98ed3dcef8fee32b390"/>
  <p:tag name="KSO_WM_CHIP_XID" val="614ad98ed3dcef8fee32b391"/>
  <p:tag name="KSO_WM_CHIP_FILLAREA_FILL_RULE" val="{&quot;fill_align&quot;:&quot;rb&quot;,&quot;fill_mode&quot;:&quot;adaptive&quot;,&quot;sacle_strategy&quot;:&quot;smart&quot;}"/>
  <p:tag name="KSO_WM_ASSEMBLE_CHIP_INDEX" val="7ec2e6ae3dd34e9eb116dcfe495ee006"/>
  <p:tag name="KSO_WM_UNIT_TEXT_FILL_FORE_SCHEMECOLOR_INDEX_BRIGHTNESS" val="0.15"/>
  <p:tag name="KSO_WM_UNIT_TEXT_FILL_FORE_SCHEMECOLOR_INDEX" val="13"/>
  <p:tag name="KSO_WM_UNIT_TEXT_FILL_TYPE" val="1"/>
  <p:tag name="KSO_WM_TEMPLATE_ASSEMBLE_XID" val="6296d2677459d9b06300def1"/>
  <p:tag name="KSO_WM_TEMPLATE_ASSEMBLE_GROUPID" val="62941bc9db924c3ee3986815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22679"/>
  <p:tag name="KSO_WM_SLIDE_ID" val="custom2022267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RC_1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a71936cf14e69e7f8bd307"/>
  <p:tag name="KSO_WM_CHIP_FILLPROP" val="[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diagram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r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cb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b88390e9369e4ae0a08faaba92cf0adf&quot;,&quot;fill_align&quot;:&quot;lb&quot;,&quot;chip_types&quot;:[&quot;header&quot;,&quot;wordpuzzle&quot;]}]]"/>
  <p:tag name="KSO_WM_CHIP_DECFILLPROP" val="[]"/>
  <p:tag name="KSO_WM_CHIP_GROUPID" val="61a71936cf14e69e7f8bd309"/>
  <p:tag name="KSO_WM_SLIDE_LAYOUT_INFO" val="{&quot;id&quot;:&quot;2022-06-01T10:44:05&quot;,&quot;margin&quot;:{&quot;bottom&quot;:2.7890284061431885,&quot;left&quot;:11.081372261047363,&quot;right&quot;:1.2514308764366433e-05,&quot;top&quot;:3.799483299255371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96d2677459d9b06300def1"/>
  <p:tag name="KSO_WM_TEMPLATE_ASSEMBLE_GROUPID" val="62941bc9db924c3ee3986815"/>
</p:tagLst>
</file>

<file path=ppt/tags/tag241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42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4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25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</p:tagLst>
</file>

<file path=ppt/tags/tag257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58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59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270.xml><?xml version="1.0" encoding="utf-8"?>
<p:tagLst xmlns:p="http://schemas.openxmlformats.org/presentationml/2006/main">
  <p:tag name="KSO_WM_SLIDE_BACKGROUND_TYPE" val="general"/>
</p:tagLst>
</file>

<file path=ppt/tags/tag271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72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7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ACKGROUND_TYPE" val="general"/>
</p:tagLst>
</file>

<file path=ppt/tags/tag278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79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ACKGROUND_TYPE" val="general"/>
</p:tagLst>
</file>

<file path=ppt/tags/tag28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8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8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SLIDE_BACKGROUND_TYPE" val="general"/>
</p:tagLst>
</file>

<file path=ppt/tags/tag29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29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29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SLIDE_BACKGROUND_TYPE" val="general"/>
</p:tagLst>
</file>

<file path=ppt/tags/tag299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301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ACKGROUND_TYPE" val="general"/>
</p:tagLst>
</file>

<file path=ppt/tags/tag306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30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308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30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SLIDE_BACKGROUND_TYPE" val="general"/>
</p:tagLst>
</file>

<file path=ppt/tags/tag314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31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31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31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SLIDE_BACKGROUND_TYPE" val="general"/>
</p:tagLst>
</file>

<file path=ppt/tags/tag32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32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32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32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SLIDE_BACKGROUND_TYPE" val="general"/>
</p:tagLst>
</file>

<file path=ppt/tags/tag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0.xml><?xml version="1.0" encoding="utf-8"?>
<p:tagLst xmlns:p="http://schemas.openxmlformats.org/presentationml/2006/main">
  <p:tag name="KSO_WM_UNIT_SMARTLAYOUT_COMPRESS_INFO" val="{&#10;    &quot;id&quot;: &quot;2022-06-01T10:43:57&quot;,&#10;    &quot;max&quot;: 0.1499212598425217,&#10;    &quot;topChanged&quot;: 0&#10;}&#10;"/>
  <p:tag name="KSO_WM_UNIT_TEXT_FILL_FORE_SCHEMECOLOR_INDEX_BRIGHTNESS" val="0.25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22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043789266bd94594aec825e2b6986752"/>
  <p:tag name="KSO_WM_CHIP_GROUPID" val="619ddf4a56c5b5f57912a631"/>
  <p:tag name="KSO_WM_CHIP_XID" val="619ddf4a56c5b5f57912a62e"/>
  <p:tag name="KSO_WM_CHIP_FILLAREA_FILL_RULE" val="{&quot;fill_align&quot;:&quot;lt&quot;,&quot;fill_mode&quot;:&quot;adaptive&quot;,&quot;sacle_strategy&quot;:&quot;smart&quot;}"/>
  <p:tag name="KSO_WM_ASSEMBLE_CHIP_INDEX" val="1dcb3c3e9ab2453682883d0fc6a55b49"/>
  <p:tag name="KSO_WM_UNIT_TEXT_FILL_FORE_SCHEMECOLOR_INDEX_BRIGHTNESS" val="0.15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1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679_22*f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16;18;2"/>
  <p:tag name="KSO_WM_UNIT_BLOCK" val="0"/>
  <p:tag name="KSO_WM_UNIT_DEC_AREA_ID" val="a462154dcbc145a8a21283c93272fec4"/>
  <p:tag name="KSO_WM_CHIP_GROUPID" val="619ddf4a56c5b5f57912a631"/>
  <p:tag name="KSO_WM_CHIP_XID" val="619ddf4a56c5b5f57912a62e"/>
  <p:tag name="KSO_WM_CHIP_FILLAREA_FILL_RULE" val="{&quot;fill_align&quot;:&quot;lt&quot;,&quot;fill_mode&quot;:&quot;adaptive&quot;,&quot;sacle_strategy&quot;:&quot;smart&quot;}"/>
  <p:tag name="KSO_WM_ASSEMBLE_CHIP_INDEX" val="1dcb3c3e9ab2453682883d0fc6a55b49"/>
  <p:tag name="KSO_WM_UNIT_TEXT_FILL_FORE_SCHEMECOLOR_INDEX_BRIGHTNESS" val="0.15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BEAUTIFY_FLAG" val="#wm#"/>
  <p:tag name="KSO_WM_TEMPLATE_CATEGORY" val="custom"/>
  <p:tag name="KSO_WM_TEMPLATE_INDEX" val="20222679"/>
  <p:tag name="KSO_WM_SLIDE_ID" val="custom20222679_22"/>
  <p:tag name="KSO_WM_TEMPLATE_SUBCATEGORY" val="21"/>
  <p:tag name="KSO_WM_TEMPLATE_MASTER_TYPE" val="1"/>
  <p:tag name="KSO_WM_TEMPLATE_COLOR_TYPE" val="1"/>
  <p:tag name="KSO_WM_SLIDE_ITEM_CNT" val="0"/>
  <p:tag name="KSO_WM_SLIDE_INDEX" val="22"/>
  <p:tag name="KSO_WM_TAG_VERSION" val="1.0"/>
  <p:tag name="KSO_WM_SLIDE_LAYOUT" val="a_f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6-01T10:43:57&quot;,&quot;margin&quot;:{&quot;bottom&quot;:4.90971040725708,&quot;left&quot;:9.616453170776367,&quot;right&quot;:1.1486663818359375,&quot;top&quot;:4.237933158874512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296d2677459d9b06300de99"/>
  <p:tag name="KSO_WM_TEMPLATE_ASSEMBLE_GROUPID" val="62941bc9db924c3ee3986815"/>
</p:tagLst>
</file>

<file path=ppt/tags/tag334.xml><?xml version="1.0" encoding="utf-8"?>
<p:tagLst xmlns:p="http://schemas.openxmlformats.org/presentationml/2006/main">
  <p:tag name="COMMONDATA" val="eyJoZGlkIjoiYmFjZjdkYTYyN2JmMTIzZGVhNWQwNzQ4MDRmYWNjNDUifQ=="/>
  <p:tag name="commondata" val="eyJjb3VudCI6MSwiaGRpZCI6IjYyYTUxMWMzZTEwYjY2ZDIyNDM0MGY2YWQ2YWVlNjZlIiwidXNlckNvdW50IjoxfQ=="/>
</p:tagLst>
</file>

<file path=ppt/tags/tag34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3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16*i*1"/>
  <p:tag name="KSO_WM_BEAUTIFY_FLAG" val="#wm#"/>
  <p:tag name="KSO_WM_TAG_VERSION" val="1.0"/>
  <p:tag name="KSO_WM_CHIP_GROUPID" val="62941bc9db924c3ee3986815"/>
  <p:tag name="KSO_WM_CHIP_XID" val="62941e84db924c3ee398962b"/>
  <p:tag name="KSO_WM_UNIT_DEC_AREA_ID" val="e10ea3617934461081a5878da12e8fe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35f029075544fb691367138001d3062"/>
</p:tagLst>
</file>

<file path=ppt/tags/tag46.xml><?xml version="1.0" encoding="utf-8"?>
<p:tagLst xmlns:p="http://schemas.openxmlformats.org/presentationml/2006/main">
  <p:tag name="KSO_WM_UNIT_SUBTYPE" val="r"/>
  <p:tag name="KSO_WM_TEMPLATE_CATEGORY" val="chip"/>
  <p:tag name="KSO_WM_TEMPLATE_INDEX" val="20222679"/>
  <p:tag name="KSO_WM_UNIT_TYPE" val="i"/>
  <p:tag name="KSO_WM_UNIT_INDEX" val="1"/>
  <p:tag name="KSO_WM_UNIT_ID" val="chip20222679_18*i*1"/>
  <p:tag name="KSO_WM_BEAUTIFY_FLAG" val="#wm#"/>
  <p:tag name="KSO_WM_TAG_VERSION" val="1.0"/>
  <p:tag name="KSO_WM_CHIP_GROUPID" val="62941bc9db924c3ee3986815"/>
  <p:tag name="KSO_WM_CHIP_XID" val="62941e84db924c3ee39895fb"/>
  <p:tag name="KSO_WM_UNIT_DEC_AREA_ID" val="da25a042a6994403be51d4fac8878ae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bab5d429c1441e84c7e520dbe26596"/>
</p:tagLst>
</file>

<file path=ppt/tags/tag47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17*i*1"/>
  <p:tag name="KSO_WM_BEAUTIFY_FLAG" val="#wm#"/>
  <p:tag name="KSO_WM_TAG_VERSION" val="1.0"/>
  <p:tag name="KSO_WM_CHIP_GROUPID" val="62941bc9db924c3ee3986815"/>
  <p:tag name="KSO_WM_CHIP_XID" val="62941e84db924c3ee398964b"/>
  <p:tag name="KSO_WM_UNIT_DEC_AREA_ID" val="9e14287481e047e19731b601cf364f7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0a1e42e65a43549910eb364051e21f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5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57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党政风政府报告总结通用模板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1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2e4ba7e51ac94f1abfa3ec8f9e54cf8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43b0c97ef895452da6eccf322cead981"/>
  <p:tag name="KSO_WM_UNIT_TEXT_FILL_FORE_SCHEMECOLOR_INDEX_BRIGHTNESS" val="-0.5"/>
  <p:tag name="KSO_WM_UNIT_TEXT_FILL_FORE_SCHEMECOLOR_INDEX" val="5"/>
  <p:tag name="KSO_WM_UNIT_TEXT_FILL_TYPE" val="1"/>
  <p:tag name="KSO_WM_TEMPLATE_ASSEMBLE_XID" val="6296d2687459d9b06300dfab"/>
  <p:tag name="KSO_WM_TEMPLATE_ASSEMBLE_GROUPID" val="62941bc9db924c3ee3986815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6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6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2679_1*b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155e42fddec943889d4cd7e899a100bc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43b0c97ef895452da6eccf322cead981"/>
  <p:tag name="KSO_WM_UNIT_TEXT_FILL_FORE_SCHEMECOLOR_INDEX_BRIGHTNESS" val="-0.25"/>
  <p:tag name="KSO_WM_UNIT_TEXT_FILL_FORE_SCHEMECOLOR_INDEX" val="5"/>
  <p:tag name="KSO_WM_UNIT_TEXT_FILL_TYPE" val="1"/>
  <p:tag name="KSO_WM_TEMPLATE_ASSEMBLE_XID" val="6296d2687459d9b06300dfab"/>
  <p:tag name="KSO_WM_TEMPLATE_ASSEMBLE_GROUPID" val="62941bc9db924c3ee3986815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</p:tagLst>
</file>

<file path=ppt/tags/tag74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12*i*1"/>
  <p:tag name="KSO_WM_BEAUTIFY_FLAG" val="#wm#"/>
  <p:tag name="KSO_WM_TAG_VERSION" val="1.0"/>
  <p:tag name="KSO_WM_CHIP_GROUPID" val="62941bc9db924c3ee3986815"/>
  <p:tag name="KSO_WM_CHIP_XID" val="62941e84db924c3ee398974f"/>
  <p:tag name="KSO_WM_UNIT_DEC_AREA_ID" val="b108224dc45e49529012313b7b3fbb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b01a53565b54d498846fa222cdc015f"/>
</p:tagLst>
</file>

<file path=ppt/tags/tag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679_1*f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61e66e4e9efc469fa3ced91fe85e4986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43b0c97ef895452da6eccf322cead981"/>
  <p:tag name="KSO_WM_UNIT_TEXT_FILL_FORE_SCHEMECOLOR_INDEX_BRIGHTNESS" val="-0.25"/>
  <p:tag name="KSO_WM_UNIT_TEXT_FILL_FORE_SCHEMECOLOR_INDEX" val="5"/>
  <p:tag name="KSO_WM_UNIT_TEXT_FILL_TYPE" val="1"/>
  <p:tag name="KSO_WM_TEMPLATE_ASSEMBLE_XID" val="6296d2687459d9b06300dfab"/>
  <p:tag name="KSO_WM_TEMPLATE_ASSEMBLE_GROUPID" val="62941bc9db924c3ee3986815"/>
</p:tagLst>
</file>

<file path=ppt/tags/tag80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14*i*1"/>
  <p:tag name="KSO_WM_BEAUTIFY_FLAG" val="#wm#"/>
  <p:tag name="KSO_WM_TAG_VERSION" val="1.0"/>
  <p:tag name="KSO_WM_CHIP_GROUPID" val="62941bc9db924c3ee3986815"/>
  <p:tag name="KSO_WM_CHIP_XID" val="62941e84db924c3ee398967b"/>
  <p:tag name="KSO_WM_UNIT_DEC_AREA_ID" val="f232665d8f974e6cb9daa9de0922364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f81a51197e47378791a8bb7ac40192"/>
</p:tagLst>
</file>

<file path=ppt/tags/tag81.xml><?xml version="1.0" encoding="utf-8"?>
<p:tagLst xmlns:p="http://schemas.openxmlformats.org/presentationml/2006/main">
  <p:tag name="KSO_WM_UNIT_SUBTYPE" val="w"/>
  <p:tag name="KSO_WM_TEMPLATE_CATEGORY" val="chip"/>
  <p:tag name="KSO_WM_TEMPLATE_INDEX" val="20222679"/>
  <p:tag name="KSO_WM_UNIT_TYPE" val="i"/>
  <p:tag name="KSO_WM_UNIT_INDEX" val="1"/>
  <p:tag name="KSO_WM_UNIT_ID" val="chip20222679_13*i*1"/>
  <p:tag name="KSO_WM_BEAUTIFY_FLAG" val="#wm#"/>
  <p:tag name="KSO_WM_TAG_VERSION" val="1.0"/>
  <p:tag name="KSO_WM_CHIP_GROUPID" val="62941bc9db924c3ee3986815"/>
  <p:tag name="KSO_WM_CHIP_XID" val="62941e84db924c3ee39896c1"/>
  <p:tag name="KSO_WM_UNIT_DEC_AREA_ID" val="d405a8c88b964e70a73b9836d9838189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36d099041b43d8b5c62d25f5da7205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2679_1*a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043789266bd94594aec825e2b6986752"/>
  <p:tag name="KSO_WM_CHIP_GROUPID" val="619ddf4a56c5b5f57912a631"/>
  <p:tag name="KSO_WM_CHIP_XID" val="619ddf4a56c5b5f57912a62e"/>
  <p:tag name="KSO_WM_CHIP_FILLAREA_FILL_RULE" val="{&quot;fill_align&quot;:&quot;lt&quot;,&quot;fill_mode&quot;:&quot;adaptive&quot;,&quot;sacle_strategy&quot;:&quot;smart&quot;}"/>
  <p:tag name="KSO_WM_ASSEMBLE_CHIP_INDEX" val="1dcb3c3e9ab2453682883d0fc6a55b49"/>
  <p:tag name="KSO_WM_UNIT_TEXT_FILL_FORE_SCHEMECOLOR_INDEX_BRIGHTNESS" val="0.15"/>
  <p:tag name="KSO_WM_UNIT_TEXT_FILL_FORE_SCHEMECOLOR_INDEX" val="13"/>
  <p:tag name="KSO_WM_UNIT_TEXT_FILL_TYPE" val="1"/>
  <p:tag name="KSO_WM_TEMPLATE_ASSEMBLE_XID" val="6296d2677459d9b06300de99"/>
  <p:tag name="KSO_WM_TEMPLATE_ASSEMBLE_GROUPID" val="62941bc9db924c3ee3986815"/>
</p:tagLst>
</file>

<file path=ppt/tags/tag86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1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2679_1*f*1"/>
  <p:tag name="KSO_WM_TEMPLATE_CATEGORY" val="custom"/>
  <p:tag name="KSO_WM_TEMPLATE_INDEX" val="20222679"/>
  <p:tag name="KSO_WM_UNIT_LAYERLEVEL" val="1"/>
  <p:tag name="KSO_WM_TAG_VERSION" val="1.0"/>
  <p:tag name="KSO_WM_BEAUTIFY_FLAG" val="#wm#"/>
  <p:tag name="KSO_WM_UNIT_DEFAULT_FONT" val="16;18;2"/>
  <p:tag name="KSO_WM_UNIT_BLOCK" val="0"/>
  <p:tag name="KSO_WM_UNIT_DEC_AREA_ID" val="a462154dcbc145a8a21283c93272fec4"/>
  <p:tag name="KSO_WM_CHIP_GROUPID" val="619ddf4a56c5b5f57912a631"/>
  <p:tag name="KSO_WM_CHIP_XID" val="619ddf4a56c5b5f57912a62e"/>
  <p:tag name="KSO_WM_CHIP_FILLAREA_FILL_RULE" val="{&quot;fill_align&quot;:&quot;lt&quot;,&quot;fill_mode&quot;:&quot;adaptive&quot;,&quot;sacle_strategy&quot;:&quot;smart&quot;}"/>
  <p:tag name="KSO_WM_ASSEMBLE_CHIP_INDEX" val="1dcb3c3e9ab2453682883d0fc6a55b49"/>
  <p:tag name="KSO_WM_UNIT_TEXT_FILL_FORE_SCHEMECOLOR_INDEX_BRIGHTNESS" val="0.15"/>
  <p:tag name="KSO_WM_UNIT_TEXT_FILL_FORE_SCHEMECOLOR_INDEX" val="13"/>
  <p:tag name="KSO_WM_UNIT_TEXT_FILL_TYPE" val="1"/>
  <p:tag name="KSO_WM_TEMPLATE_ASSEMBLE_XID" val="6296d2677459d9b06300de99"/>
  <p:tag name="KSO_WM_TEMPLATE_ASSEMBLE_GROUPID" val="62941bc9db924c3ee3986815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  <p:tag name="KSO_WM_SLIDE_BACKGROUND_TYPE" val="general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06e501b4a9d2421a86dafa3b5b8e5432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c6bb29a99147ea9c6b8194fd480fd0"/>
  <p:tag name="KSO_WM_SLIDE_BACKGROUND_TYPE" val="general"/>
</p:tagLst>
</file>

<file path=ppt/tags/tag89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6a539fd78f1f47939e3ec3bd311baad2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153e1807cd64e458b4e70e3adce0161"/>
  <p:tag name="KSO_WM_SLIDE_BACKGROUND_TYPE" val="general"/>
</p:tagLst>
</file>

<file path=ppt/tags/tag9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e2d8f674108b47d181c05b30231b2dd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fadd03cae494b4f85138afc113f05dc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2679"/>
  <p:tag name="KSO_WM_UNIT_TYPE" val="i"/>
  <p:tag name="KSO_WM_UNIT_INDEX" val="1"/>
  <p:tag name="KSO_WM_UNIT_ID" val="chip20222679_2*i*1"/>
  <p:tag name="KSO_WM_BEAUTIFY_FLAG" val="#wm#"/>
  <p:tag name="KSO_WM_TAG_VERSION" val="1.0"/>
  <p:tag name="KSO_WM_CHIP_GROUPID" val="62941bc9db924c3ee3986815"/>
  <p:tag name="KSO_WM_CHIP_XID" val="62941e84db924c3ee39898fd"/>
  <p:tag name="KSO_WM_UNIT_DEC_AREA_ID" val="ddaa113b9380416db9bd5658707a9c3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77736df3531464eadf414629b6063f0"/>
  <p:tag name="KSO_WM_SLIDE_BACKGROUND_TYPE" val="frame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4*i*1"/>
  <p:tag name="KSO_WM_BEAUTIFY_FLAG" val="#wm#"/>
  <p:tag name="KSO_WM_TAG_VERSION" val="1.0"/>
  <p:tag name="KSO_WM_CHIP_GROUPID" val="62941bc9db924c3ee3986815"/>
  <p:tag name="KSO_WM_CHIP_XID" val="62941e84db924c3ee39898d9"/>
  <p:tag name="KSO_WM_UNIT_DEC_AREA_ID" val="a5c0d8e1598c4bdca82d497224a5db9e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c0e2b7ef2734524baebdb2f356a07be"/>
  <p:tag name="KSO_WM_SLIDE_BACKGROUND_TYPE" val="frame"/>
</p:tagLst>
</file>

<file path=ppt/tags/tag96.xml><?xml version="1.0" encoding="utf-8"?>
<p:tagLst xmlns:p="http://schemas.openxmlformats.org/presentationml/2006/main">
  <p:tag name="KSO_WM_UNIT_SUBTYPE" val="t"/>
  <p:tag name="KSO_WM_TEMPLATE_CATEGORY" val="chip"/>
  <p:tag name="KSO_WM_TEMPLATE_INDEX" val="20222679"/>
  <p:tag name="KSO_WM_UNIT_TYPE" val="i"/>
  <p:tag name="KSO_WM_UNIT_INDEX" val="1"/>
  <p:tag name="KSO_WM_UNIT_ID" val="chip20222679_3*i*1"/>
  <p:tag name="KSO_WM_BEAUTIFY_FLAG" val="#wm#"/>
  <p:tag name="KSO_WM_TAG_VERSION" val="1.0"/>
  <p:tag name="KSO_WM_CHIP_GROUPID" val="62941bc9db924c3ee3986815"/>
  <p:tag name="KSO_WM_CHIP_XID" val="62941e84db924c3ee39898c7"/>
  <p:tag name="KSO_WM_UNIT_DEC_AREA_ID" val="9df5ad083c0d4af49b490a4a37e274a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312edd24e2b48db9b0699728df02ec0"/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custom0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custom"/>
  <p:tag name="KSO_WM_TEMPLATE_INDEX" val="0"/>
  <p:tag name="KSO_WM_CHIP_GROUPID" val="61a5d102cf14e69e7f8bce2b"/>
  <p:tag name="KSO_WM_CHIP_XID" val="620f45bb23e2a5f56cafe015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C2D1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稻壳儿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CF3F4"/>
      </a:dk2>
      <a:lt2>
        <a:srgbClr val="D60014"/>
      </a:lt2>
      <a:accent1>
        <a:srgbClr val="FFDCBB"/>
      </a:accent1>
      <a:accent2>
        <a:srgbClr val="BA2A2A"/>
      </a:accent2>
      <a:accent3>
        <a:srgbClr val="A02121"/>
      </a:accent3>
      <a:accent4>
        <a:srgbClr val="A73434"/>
      </a:accent4>
      <a:accent5>
        <a:srgbClr val="D77676"/>
      </a:accent5>
      <a:accent6>
        <a:srgbClr val="E8141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Regular"/>
        <a:ea typeface=""/>
        <a:cs typeface=""/>
        <a:font script="Jpan" typeface="游ゴシック Light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游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2396</Words>
  <Application>WPS 演示</Application>
  <PresentationFormat>宽屏</PresentationFormat>
  <Paragraphs>248</Paragraphs>
  <Slides>20</Slides>
  <Notes>16</Notes>
  <HiddenSlides>1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汉仪楷体简</vt:lpstr>
      <vt:lpstr>汉仪魏碑简</vt:lpstr>
      <vt:lpstr>汉仪旗黑-35S</vt:lpstr>
      <vt:lpstr>黑体</vt:lpstr>
      <vt:lpstr>微软雅黑</vt:lpstr>
      <vt:lpstr>思源黑体 CN Regular</vt:lpstr>
      <vt:lpstr>思源黑体 CN Medium</vt:lpstr>
      <vt:lpstr>汉仪尚巍手书W</vt:lpstr>
      <vt:lpstr>Georgia</vt:lpstr>
      <vt:lpstr>Source Han Sans CN Regular</vt:lpstr>
      <vt:lpstr>Arial</vt:lpstr>
      <vt:lpstr>Wingdings</vt:lpstr>
      <vt:lpstr>思源黑体 CN</vt:lpstr>
      <vt:lpstr>Arial Unicode MS</vt:lpstr>
      <vt:lpstr>思源黑体 CN Bold</vt:lpstr>
      <vt:lpstr>MiSans</vt:lpstr>
      <vt:lpstr>Segoe Print</vt:lpstr>
      <vt:lpstr>汉仪旗黑-55简</vt:lpstr>
      <vt:lpstr>Office 主题​​</vt:lpstr>
      <vt:lpstr>1_Office 主题​​</vt:lpstr>
      <vt:lpstr>PowerPoint 演示文稿</vt:lpstr>
      <vt:lpstr>PowerPoint 演示文稿</vt:lpstr>
      <vt:lpstr>建党节活动素材总览</vt:lpstr>
      <vt:lpstr>PowerPoint 演示文稿</vt:lpstr>
      <vt:lpstr>活动运营方案介绍</vt:lpstr>
      <vt:lpstr>PowerPoint 演示文稿</vt:lpstr>
      <vt:lpstr>PowerPoint 演示文稿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Richard Wilson</dc:creator>
  <cp:lastModifiedBy>、FanTaSy</cp:lastModifiedBy>
  <cp:revision>31</cp:revision>
  <dcterms:created xsi:type="dcterms:W3CDTF">2022-06-18T08:08:00Z</dcterms:created>
  <dcterms:modified xsi:type="dcterms:W3CDTF">2025-06-18T03:39:08Z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8EF38741E1E0465884D593A60C043506_11</vt:lpwstr>
  </property>
  <property fmtid="{D5CDD505-2E9C-101B-9397-08002B2CF9AE}" pid="3" name="KSOProductBuildVer">
    <vt:lpwstr>2052-12.1.0.21541</vt:lpwstr>
  </property>
  <property fmtid="{D5CDD505-2E9C-101B-9397-08002B2CF9AE}" pid="4" name="KSOTemplateUUID">
    <vt:lpwstr>v1.0_mb_qqiKH3gcnGie+pWSHCPgYQ==</vt:lpwstr>
  </property>
</Properties>
</file>