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media/image3.svg" ContentType="image/svg+xml"/>
  <Override PartName="/ppt/media/image5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257" r:id="rId3"/>
    <p:sldId id="258" r:id="rId4"/>
    <p:sldId id="259" r:id="rId5"/>
    <p:sldId id="428" r:id="rId6"/>
    <p:sldId id="429" r:id="rId7"/>
    <p:sldId id="430" r:id="rId8"/>
    <p:sldId id="431" r:id="rId9"/>
    <p:sldId id="267" r:id="rId10"/>
  </p:sldIdLst>
  <p:sldSz cx="12192000" cy="6858000"/>
  <p:notesSz cx="6858000" cy="9144000"/>
  <p:embeddedFontLst>
    <p:embeddedFont>
      <p:font typeface="汉仪尚巍手书W" panose="00020600040101010101" pitchFamily="18" charset="-122"/>
      <p:regular r:id="rId15"/>
    </p:embeddedFont>
    <p:embeddedFont>
      <p:font typeface="汉仪明禅刻本 W" panose="00020600040101010101" pitchFamily="18" charset="-122"/>
      <p:regular r:id="rId16"/>
    </p:embeddedFont>
    <p:embeddedFont>
      <p:font typeface="微软雅黑" panose="020B0503020204020204" pitchFamily="34" charset="-122"/>
      <p:regular r:id="rId17"/>
    </p:embeddedFont>
    <p:embeddedFont>
      <p:font typeface="Calibri" panose="020F0502020204030204" charset="0"/>
      <p:regular r:id="rId18"/>
      <p:bold r:id="rId19"/>
      <p:italic r:id="rId20"/>
      <p:boldItalic r:id="rId21"/>
    </p:embeddedFont>
    <p:embeddedFont>
      <p:font typeface="等线" panose="02010600030101010101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1F24"/>
    <a:srgbClr val="FEF2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016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228" y="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font" Target="fonts/font8.fntdata"/><Relationship Id="rId21" Type="http://schemas.openxmlformats.org/officeDocument/2006/relationships/font" Target="fonts/font7.fntdata"/><Relationship Id="rId20" Type="http://schemas.openxmlformats.org/officeDocument/2006/relationships/font" Target="fonts/font6.fntdata"/><Relationship Id="rId2" Type="http://schemas.openxmlformats.org/officeDocument/2006/relationships/theme" Target="theme/theme1.xml"/><Relationship Id="rId19" Type="http://schemas.openxmlformats.org/officeDocument/2006/relationships/font" Target="fonts/font5.fntdata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698F15-2B64-4DEB-A174-D5F222BFCE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E8B9A2-FE31-423E-9215-095569FB2C0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microsoft.com/office/2007/relationships/hdphoto" Target="../media/image10.wdp"/><Relationship Id="rId8" Type="http://schemas.openxmlformats.org/officeDocument/2006/relationships/image" Target="../media/image9.png"/><Relationship Id="rId7" Type="http://schemas.openxmlformats.org/officeDocument/2006/relationships/image" Target="../media/image8.jpeg"/><Relationship Id="rId6" Type="http://schemas.openxmlformats.org/officeDocument/2006/relationships/image" Target="../media/image7.jpeg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6.png"/><Relationship Id="rId12" Type="http://schemas.openxmlformats.org/officeDocument/2006/relationships/tags" Target="../tags/tag9.xml"/><Relationship Id="rId11" Type="http://schemas.microsoft.com/office/2007/relationships/hdphoto" Target="../media/image12.wdp"/><Relationship Id="rId10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3.png"/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4.png"/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稻壳儿设计师：浮度_1" descr="27"/>
          <p:cNvPicPr>
            <a:picLocks noChangeAspect="1"/>
          </p:cNvPicPr>
          <p:nvPr/>
        </p:nvPicPr>
        <p:blipFill>
          <a:blip r:embed="rId1"/>
          <a:srcRect l="11719" t="4978" r="7500" b="12498"/>
          <a:stretch>
            <a:fillRect/>
          </a:stretch>
        </p:blipFill>
        <p:spPr>
          <a:xfrm>
            <a:off x="-17462" y="7938"/>
            <a:ext cx="12209145" cy="6849745"/>
          </a:xfrm>
          <a:prstGeom prst="rect">
            <a:avLst/>
          </a:prstGeom>
        </p:spPr>
      </p:pic>
      <p:pic>
        <p:nvPicPr>
          <p:cNvPr id="5" name="稻壳儿设计师：浮度_2"/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0320"/>
          <a:stretch>
            <a:fillRect/>
          </a:stretch>
        </p:blipFill>
        <p:spPr>
          <a:xfrm>
            <a:off x="9849954" y="0"/>
            <a:ext cx="1788173" cy="2939989"/>
          </a:xfrm>
          <a:prstGeom prst="rect">
            <a:avLst/>
          </a:prstGeom>
        </p:spPr>
      </p:pic>
      <p:pic>
        <p:nvPicPr>
          <p:cNvPr id="13" name="稻壳儿设计师：浮度_3"/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8356"/>
          <a:stretch>
            <a:fillRect/>
          </a:stretch>
        </p:blipFill>
        <p:spPr>
          <a:xfrm rot="20824274">
            <a:off x="-124028" y="-44357"/>
            <a:ext cx="4165484" cy="2551000"/>
          </a:xfrm>
          <a:custGeom>
            <a:avLst/>
            <a:gdLst>
              <a:gd name="connsiteX0" fmla="*/ 4165484 w 4165484"/>
              <a:gd name="connsiteY0" fmla="*/ 0 h 2551000"/>
              <a:gd name="connsiteX1" fmla="*/ 4165484 w 4165484"/>
              <a:gd name="connsiteY1" fmla="*/ 2551000 h 2551000"/>
              <a:gd name="connsiteX2" fmla="*/ 0 w 4165484"/>
              <a:gd name="connsiteY2" fmla="*/ 2551000 h 2551000"/>
              <a:gd name="connsiteX3" fmla="*/ 0 w 4165484"/>
              <a:gd name="connsiteY3" fmla="*/ 1534254 h 2551000"/>
              <a:gd name="connsiteX4" fmla="*/ 352202 w 4165484"/>
              <a:gd name="connsiteY4" fmla="*/ 0 h 255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5484" h="2551000">
                <a:moveTo>
                  <a:pt x="4165484" y="0"/>
                </a:moveTo>
                <a:lnTo>
                  <a:pt x="4165484" y="2551000"/>
                </a:lnTo>
                <a:lnTo>
                  <a:pt x="0" y="2551000"/>
                </a:lnTo>
                <a:lnTo>
                  <a:pt x="0" y="1534254"/>
                </a:lnTo>
                <a:lnTo>
                  <a:pt x="352202" y="0"/>
                </a:lnTo>
                <a:close/>
              </a:path>
            </a:pathLst>
          </a:custGeom>
        </p:spPr>
      </p:pic>
      <p:pic>
        <p:nvPicPr>
          <p:cNvPr id="16" name="稻壳儿设计师：浮度_4"/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-140" b="1"/>
          <a:stretch>
            <a:fillRect/>
          </a:stretch>
        </p:blipFill>
        <p:spPr>
          <a:xfrm>
            <a:off x="1839962" y="1520794"/>
            <a:ext cx="931617" cy="1710346"/>
          </a:xfrm>
          <a:prstGeom prst="rect">
            <a:avLst/>
          </a:prstGeom>
        </p:spPr>
      </p:pic>
      <p:sp>
        <p:nvSpPr>
          <p:cNvPr id="17" name="稻壳儿设计师：浮度_5"/>
          <p:cNvSpPr txBox="1"/>
          <p:nvPr/>
        </p:nvSpPr>
        <p:spPr>
          <a:xfrm>
            <a:off x="1538514" y="1759392"/>
            <a:ext cx="911497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13800" dirty="0">
                <a:solidFill>
                  <a:srgbClr val="FBDF9F"/>
                </a:solidFill>
                <a:effectLst>
                  <a:outerShdw blurRad="50800" dist="50800" dir="5400000" algn="ctr" rotWithShape="0">
                    <a:srgbClr val="6C1418">
                      <a:alpha val="100000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元旦快乐</a:t>
            </a:r>
            <a:endParaRPr lang="en-US" sz="13800" dirty="0">
              <a:solidFill>
                <a:srgbClr val="FBDF9F"/>
              </a:solidFill>
              <a:effectLst>
                <a:outerShdw blurRad="50800" dist="50800" dir="5400000" algn="ctr" rotWithShape="0">
                  <a:srgbClr val="6C1418">
                    <a:alpha val="100000"/>
                  </a:srgbClr>
                </a:outerShdw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8" name="稻壳儿设计师：浮度_6"/>
          <p:cNvSpPr/>
          <p:nvPr/>
        </p:nvSpPr>
        <p:spPr>
          <a:xfrm>
            <a:off x="4556125" y="4781550"/>
            <a:ext cx="3499485" cy="491490"/>
          </a:xfrm>
          <a:prstGeom prst="roundRect">
            <a:avLst>
              <a:gd name="adj" fmla="val 50000"/>
            </a:avLst>
          </a:prstGeom>
          <a:solidFill>
            <a:srgbClr val="FBDF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C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酷渲（北京）科技有限公司</a:t>
            </a:r>
            <a:endParaRPr lang="zh-CN" altLang="en-US" dirty="0">
              <a:solidFill>
                <a:srgbClr val="CC24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67725" y="40640"/>
            <a:ext cx="3663315" cy="3613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稻壳儿设计师：浮度_1" descr="27"/>
          <p:cNvPicPr>
            <a:picLocks noChangeAspect="1"/>
          </p:cNvPicPr>
          <p:nvPr/>
        </p:nvPicPr>
        <p:blipFill>
          <a:blip r:embed="rId1"/>
          <a:srcRect l="11719" t="4978" r="7500" b="12498"/>
          <a:stretch>
            <a:fillRect/>
          </a:stretch>
        </p:blipFill>
        <p:spPr>
          <a:xfrm>
            <a:off x="-8572" y="4128"/>
            <a:ext cx="12209145" cy="6849745"/>
          </a:xfrm>
          <a:prstGeom prst="rect">
            <a:avLst/>
          </a:prstGeom>
        </p:spPr>
      </p:pic>
      <p:pic>
        <p:nvPicPr>
          <p:cNvPr id="5" name="稻壳儿设计师：浮度_2"/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0320"/>
          <a:stretch>
            <a:fillRect/>
          </a:stretch>
        </p:blipFill>
        <p:spPr>
          <a:xfrm>
            <a:off x="9305344" y="0"/>
            <a:ext cx="2332784" cy="3835400"/>
          </a:xfrm>
          <a:prstGeom prst="rect">
            <a:avLst/>
          </a:prstGeom>
        </p:spPr>
      </p:pic>
      <p:sp>
        <p:nvSpPr>
          <p:cNvPr id="17" name="稻壳儿设计师：浮度_3"/>
          <p:cNvSpPr txBox="1"/>
          <p:nvPr/>
        </p:nvSpPr>
        <p:spPr>
          <a:xfrm>
            <a:off x="6112716" y="2011859"/>
            <a:ext cx="3302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8000" dirty="0">
                <a:solidFill>
                  <a:srgbClr val="FBDF9F"/>
                </a:solidFill>
                <a:effectLst>
                  <a:outerShdw blurRad="50800" dist="50800" dir="5400000" algn="ctr" rotWithShape="0">
                    <a:srgbClr val="6C1418">
                      <a:alpha val="100000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目</a:t>
            </a:r>
            <a:endParaRPr lang="en-US" altLang="zh-CN" sz="8000" dirty="0">
              <a:solidFill>
                <a:srgbClr val="FBDF9F"/>
              </a:solidFill>
              <a:effectLst>
                <a:outerShdw blurRad="50800" dist="50800" dir="5400000" algn="ctr" rotWithShape="0">
                  <a:srgbClr val="6C1418">
                    <a:alpha val="100000"/>
                  </a:srgbClr>
                </a:outerShdw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  <a:p>
            <a:pPr algn="ctr">
              <a:defRPr/>
            </a:pPr>
            <a:r>
              <a:rPr lang="zh-CN" altLang="en-US" sz="8000" dirty="0">
                <a:solidFill>
                  <a:srgbClr val="FBDF9F"/>
                </a:solidFill>
                <a:effectLst>
                  <a:outerShdw blurRad="50800" dist="50800" dir="5400000" algn="ctr" rotWithShape="0">
                    <a:srgbClr val="6C1418">
                      <a:alpha val="100000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录</a:t>
            </a:r>
            <a:endParaRPr lang="en-US" sz="8000" dirty="0">
              <a:solidFill>
                <a:srgbClr val="FBDF9F"/>
              </a:solidFill>
              <a:effectLst>
                <a:outerShdw blurRad="50800" dist="50800" dir="5400000" algn="ctr" rotWithShape="0">
                  <a:srgbClr val="6C1418">
                    <a:alpha val="100000"/>
                  </a:srgbClr>
                </a:outerShdw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grpSp>
        <p:nvGrpSpPr>
          <p:cNvPr id="2" name="稻壳儿设计师：浮度_4"/>
          <p:cNvGrpSpPr/>
          <p:nvPr>
            <p:custDataLst>
              <p:tags r:id="rId4"/>
            </p:custDataLst>
          </p:nvPr>
        </p:nvGrpSpPr>
        <p:grpSpPr>
          <a:xfrm>
            <a:off x="2417209" y="2011806"/>
            <a:ext cx="3221591" cy="713614"/>
            <a:chOff x="982109" y="1064386"/>
            <a:chExt cx="3221591" cy="713614"/>
          </a:xfrm>
        </p:grpSpPr>
        <p:sp>
          <p:nvSpPr>
            <p:cNvPr id="18" name="稻壳儿设计师：浮度_3"/>
            <p:cNvSpPr/>
            <p:nvPr>
              <p:custDataLst>
                <p:tags r:id="rId5"/>
              </p:custDataLst>
            </p:nvPr>
          </p:nvSpPr>
          <p:spPr>
            <a:xfrm>
              <a:off x="982109" y="1064386"/>
              <a:ext cx="706991" cy="713614"/>
            </a:xfrm>
            <a:prstGeom prst="roundRect">
              <a:avLst>
                <a:gd name="adj" fmla="val 50000"/>
              </a:avLst>
            </a:prstGeom>
            <a:solidFill>
              <a:srgbClr val="FBDF9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CC242B"/>
                  </a:solidFill>
                  <a:latin typeface="汉仪明禅刻本 W" panose="00020600040101010101" pitchFamily="18" charset="-122"/>
                  <a:ea typeface="汉仪明禅刻本 W" panose="00020600040101010101" pitchFamily="18" charset="-122"/>
                </a:rPr>
                <a:t>01</a:t>
              </a:r>
              <a:endParaRPr lang="zh-CN" altLang="en-US" dirty="0">
                <a:solidFill>
                  <a:srgbClr val="CC242B"/>
                </a:solidFill>
                <a:latin typeface="汉仪明禅刻本 W" panose="00020600040101010101" pitchFamily="18" charset="-122"/>
                <a:ea typeface="汉仪明禅刻本 W" panose="00020600040101010101" pitchFamily="18" charset="-122"/>
              </a:endParaRPr>
            </a:p>
          </p:txBody>
        </p:sp>
        <p:sp>
          <p:nvSpPr>
            <p:cNvPr id="20" name="稻壳儿设计师：浮度_4"/>
            <p:cNvSpPr/>
            <p:nvPr>
              <p:custDataLst>
                <p:tags r:id="rId6"/>
              </p:custDataLst>
            </p:nvPr>
          </p:nvSpPr>
          <p:spPr>
            <a:xfrm>
              <a:off x="1847610" y="1208384"/>
              <a:ext cx="2356090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800" dirty="0">
                  <a:solidFill>
                    <a:srgbClr val="FBDF9F"/>
                  </a:solidFill>
                  <a:effectLst>
                    <a:outerShdw blurRad="50800" dist="50800" dir="5400000" algn="ctr" rotWithShape="0">
                      <a:srgbClr val="6C1418">
                        <a:alpha val="100000"/>
                      </a:srgbClr>
                    </a:outerShdw>
                  </a:effectLst>
                  <a:latin typeface="汉仪明禅刻本 W" panose="00020600040101010101" pitchFamily="18" charset="-122"/>
                  <a:ea typeface="汉仪明禅刻本 W" panose="00020600040101010101" pitchFamily="18" charset="-122"/>
                </a:rPr>
                <a:t>素材总览</a:t>
              </a:r>
              <a:endParaRPr lang="zh-CN" altLang="en-US" sz="2800" dirty="0">
                <a:solidFill>
                  <a:srgbClr val="FBDF9F"/>
                </a:solidFill>
                <a:effectLst>
                  <a:outerShdw blurRad="50800" dist="50800" dir="5400000" algn="ctr" rotWithShape="0">
                    <a:srgbClr val="6C1418">
                      <a:alpha val="100000"/>
                    </a:srgbClr>
                  </a:outerShdw>
                </a:effectLst>
                <a:latin typeface="汉仪明禅刻本 W" panose="00020600040101010101" pitchFamily="18" charset="-122"/>
                <a:ea typeface="汉仪明禅刻本 W" panose="00020600040101010101" pitchFamily="18" charset="-122"/>
              </a:endParaRPr>
            </a:p>
          </p:txBody>
        </p:sp>
      </p:grpSp>
      <p:grpSp>
        <p:nvGrpSpPr>
          <p:cNvPr id="12" name="稻壳儿设计师：浮度_5"/>
          <p:cNvGrpSpPr/>
          <p:nvPr>
            <p:custDataLst>
              <p:tags r:id="rId7"/>
            </p:custDataLst>
          </p:nvPr>
        </p:nvGrpSpPr>
        <p:grpSpPr>
          <a:xfrm>
            <a:off x="2417209" y="3573106"/>
            <a:ext cx="3221591" cy="713614"/>
            <a:chOff x="982109" y="1064386"/>
            <a:chExt cx="3221591" cy="713614"/>
          </a:xfrm>
        </p:grpSpPr>
        <p:sp>
          <p:nvSpPr>
            <p:cNvPr id="14" name="稻壳儿设计师：浮度_3"/>
            <p:cNvSpPr/>
            <p:nvPr>
              <p:custDataLst>
                <p:tags r:id="rId8"/>
              </p:custDataLst>
            </p:nvPr>
          </p:nvSpPr>
          <p:spPr>
            <a:xfrm>
              <a:off x="982109" y="1064386"/>
              <a:ext cx="706991" cy="713614"/>
            </a:xfrm>
            <a:prstGeom prst="roundRect">
              <a:avLst>
                <a:gd name="adj" fmla="val 50000"/>
              </a:avLst>
            </a:prstGeom>
            <a:solidFill>
              <a:srgbClr val="FBDF9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CC242B"/>
                  </a:solidFill>
                  <a:latin typeface="汉仪明禅刻本 W" panose="00020600040101010101" pitchFamily="18" charset="-122"/>
                  <a:ea typeface="汉仪明禅刻本 W" panose="00020600040101010101" pitchFamily="18" charset="-122"/>
                </a:rPr>
                <a:t>02</a:t>
              </a:r>
              <a:endParaRPr lang="zh-CN" altLang="en-US" dirty="0">
                <a:solidFill>
                  <a:srgbClr val="CC242B"/>
                </a:solidFill>
                <a:latin typeface="汉仪明禅刻本 W" panose="00020600040101010101" pitchFamily="18" charset="-122"/>
                <a:ea typeface="汉仪明禅刻本 W" panose="00020600040101010101" pitchFamily="18" charset="-122"/>
              </a:endParaRPr>
            </a:p>
          </p:txBody>
        </p:sp>
        <p:sp>
          <p:nvSpPr>
            <p:cNvPr id="15" name="稻壳儿设计师：浮度_4"/>
            <p:cNvSpPr/>
            <p:nvPr>
              <p:custDataLst>
                <p:tags r:id="rId9"/>
              </p:custDataLst>
            </p:nvPr>
          </p:nvSpPr>
          <p:spPr>
            <a:xfrm>
              <a:off x="1847610" y="1208384"/>
              <a:ext cx="2356090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>
                <a:defRPr/>
              </a:pPr>
              <a:r>
                <a:rPr lang="zh-CN" altLang="en-US" sz="2800" dirty="0">
                  <a:solidFill>
                    <a:srgbClr val="FBDF9F"/>
                  </a:solidFill>
                  <a:effectLst>
                    <a:outerShdw blurRad="50800" dist="50800" dir="5400000" algn="ctr" rotWithShape="0">
                      <a:srgbClr val="6C1418">
                        <a:alpha val="100000"/>
                      </a:srgbClr>
                    </a:outerShdw>
                  </a:effectLst>
                  <a:latin typeface="汉仪明禅刻本 W" panose="00020600040101010101" pitchFamily="18" charset="-122"/>
                  <a:ea typeface="汉仪明禅刻本 W" panose="00020600040101010101" pitchFamily="18" charset="-122"/>
                </a:rPr>
                <a:t>操作说明</a:t>
              </a:r>
              <a:endParaRPr lang="zh-CN" altLang="en-US" sz="2800" dirty="0">
                <a:solidFill>
                  <a:srgbClr val="FBDF9F"/>
                </a:solidFill>
                <a:effectLst>
                  <a:outerShdw blurRad="50800" dist="50800" dir="5400000" algn="ctr" rotWithShape="0">
                    <a:srgbClr val="6C1418">
                      <a:alpha val="100000"/>
                    </a:srgbClr>
                  </a:outerShdw>
                </a:effectLst>
                <a:latin typeface="汉仪明禅刻本 W" panose="00020600040101010101" pitchFamily="18" charset="-122"/>
                <a:ea typeface="汉仪明禅刻本 W" panose="00020600040101010101" pitchFamily="18" charset="-122"/>
              </a:endParaRPr>
            </a:p>
          </p:txBody>
        </p:sp>
      </p:grpSp>
      <p:pic>
        <p:nvPicPr>
          <p:cNvPr id="3" name="图片 2" descr="酷渲--logo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67725" y="40640"/>
            <a:ext cx="3663315" cy="3613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稻壳儿设计师：浮度_1" descr="27"/>
          <p:cNvPicPr>
            <a:picLocks noChangeAspect="1"/>
          </p:cNvPicPr>
          <p:nvPr/>
        </p:nvPicPr>
        <p:blipFill>
          <a:blip r:embed="rId1"/>
          <a:srcRect l="11719" t="4978" r="7500" b="12498"/>
          <a:stretch>
            <a:fillRect/>
          </a:stretch>
        </p:blipFill>
        <p:spPr>
          <a:xfrm>
            <a:off x="-8572" y="4128"/>
            <a:ext cx="12209145" cy="6849745"/>
          </a:xfrm>
          <a:prstGeom prst="rect">
            <a:avLst/>
          </a:prstGeom>
        </p:spPr>
      </p:pic>
      <p:pic>
        <p:nvPicPr>
          <p:cNvPr id="14" name="稻壳儿设计师：浮度_2"/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6" r="1"/>
          <a:stretch>
            <a:fillRect/>
          </a:stretch>
        </p:blipFill>
        <p:spPr>
          <a:xfrm rot="20824274">
            <a:off x="-431245" y="-864829"/>
            <a:ext cx="7562193" cy="3999902"/>
          </a:xfrm>
          <a:custGeom>
            <a:avLst/>
            <a:gdLst>
              <a:gd name="connsiteX0" fmla="*/ 846271 w 7562193"/>
              <a:gd name="connsiteY0" fmla="*/ 313392 h 3999902"/>
              <a:gd name="connsiteX1" fmla="*/ 7562193 w 7562193"/>
              <a:gd name="connsiteY1" fmla="*/ 1855092 h 3999902"/>
              <a:gd name="connsiteX2" fmla="*/ 7562193 w 7562193"/>
              <a:gd name="connsiteY2" fmla="*/ 3999902 h 3999902"/>
              <a:gd name="connsiteX3" fmla="*/ 0 w 7562193"/>
              <a:gd name="connsiteY3" fmla="*/ 3999902 h 3999902"/>
              <a:gd name="connsiteX4" fmla="*/ 7562193 w 7562193"/>
              <a:gd name="connsiteY4" fmla="*/ 0 h 3999902"/>
              <a:gd name="connsiteX5" fmla="*/ 7562193 w 7562193"/>
              <a:gd name="connsiteY5" fmla="*/ 148119 h 3999902"/>
              <a:gd name="connsiteX6" fmla="*/ 6916962 w 7562193"/>
              <a:gd name="connsiteY6" fmla="*/ 0 h 399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62193" h="3999902">
                <a:moveTo>
                  <a:pt x="846271" y="313392"/>
                </a:moveTo>
                <a:lnTo>
                  <a:pt x="7562193" y="1855092"/>
                </a:lnTo>
                <a:lnTo>
                  <a:pt x="7562193" y="3999902"/>
                </a:lnTo>
                <a:lnTo>
                  <a:pt x="0" y="3999902"/>
                </a:lnTo>
                <a:close/>
                <a:moveTo>
                  <a:pt x="7562193" y="0"/>
                </a:moveTo>
                <a:lnTo>
                  <a:pt x="7562193" y="148119"/>
                </a:lnTo>
                <a:lnTo>
                  <a:pt x="6916962" y="0"/>
                </a:lnTo>
                <a:close/>
              </a:path>
            </a:pathLst>
          </a:custGeom>
        </p:spPr>
      </p:pic>
      <p:pic>
        <p:nvPicPr>
          <p:cNvPr id="16" name="稻壳儿设计师：浮度_3"/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t="-140" b="1"/>
          <a:stretch>
            <a:fillRect/>
          </a:stretch>
        </p:blipFill>
        <p:spPr>
          <a:xfrm>
            <a:off x="3706143" y="1382222"/>
            <a:ext cx="1382455" cy="2681778"/>
          </a:xfrm>
          <a:prstGeom prst="rect">
            <a:avLst/>
          </a:prstGeom>
        </p:spPr>
      </p:pic>
      <p:sp>
        <p:nvSpPr>
          <p:cNvPr id="15" name="稻壳儿设计师：浮度_4"/>
          <p:cNvSpPr txBox="1"/>
          <p:nvPr/>
        </p:nvSpPr>
        <p:spPr>
          <a:xfrm>
            <a:off x="6473170" y="2916529"/>
            <a:ext cx="3840480" cy="119888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r">
              <a:defRPr/>
            </a:pPr>
            <a:r>
              <a:rPr lang="zh-CN" altLang="en-US" sz="7200" dirty="0">
                <a:solidFill>
                  <a:srgbClr val="FBDF9F"/>
                </a:solidFill>
                <a:effectLst>
                  <a:outerShdw blurRad="50800" dist="50800" dir="5400000" algn="ctr" rotWithShape="0">
                    <a:srgbClr val="6C1418">
                      <a:alpha val="10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素材总览</a:t>
            </a:r>
            <a:endParaRPr lang="zh-CN" altLang="en-US" sz="7200" dirty="0">
              <a:solidFill>
                <a:srgbClr val="FBDF9F"/>
              </a:solidFill>
              <a:effectLst>
                <a:outerShdw blurRad="50800" dist="50800" dir="5400000" algn="ctr" rotWithShape="0">
                  <a:srgbClr val="6C1418">
                    <a:alpha val="10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稻壳儿设计师：浮度_5"/>
          <p:cNvSpPr txBox="1"/>
          <p:nvPr/>
        </p:nvSpPr>
        <p:spPr>
          <a:xfrm>
            <a:off x="8403453" y="2275809"/>
            <a:ext cx="1846697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defRPr/>
            </a:pPr>
            <a:r>
              <a:rPr lang="zh-CN" altLang="en-US" sz="2800" dirty="0">
                <a:solidFill>
                  <a:srgbClr val="FBDF9F"/>
                </a:solidFill>
                <a:effectLst>
                  <a:outerShdw blurRad="50800" dist="50800" dir="5400000" algn="ctr" rotWithShape="0">
                    <a:srgbClr val="6C1418">
                      <a:alpha val="100000"/>
                    </a:srgbClr>
                  </a:outerShdw>
                </a:effectLst>
                <a:latin typeface="汉仪明禅刻本 W" panose="00020600040101010101" pitchFamily="18" charset="-122"/>
                <a:ea typeface="汉仪明禅刻本 W" panose="00020600040101010101" pitchFamily="18" charset="-122"/>
              </a:rPr>
              <a:t>第一部分</a:t>
            </a:r>
            <a:endParaRPr lang="zh-CN" altLang="en-US" sz="2800" dirty="0">
              <a:solidFill>
                <a:srgbClr val="FBDF9F"/>
              </a:solidFill>
              <a:effectLst>
                <a:outerShdw blurRad="50800" dist="50800" dir="5400000" algn="ctr" rotWithShape="0">
                  <a:srgbClr val="6C1418">
                    <a:alpha val="100000"/>
                  </a:srgbClr>
                </a:outerShdw>
              </a:effectLst>
              <a:latin typeface="汉仪明禅刻本 W" panose="00020600040101010101" pitchFamily="18" charset="-122"/>
              <a:ea typeface="汉仪明禅刻本 W" panose="00020600040101010101" pitchFamily="18" charset="-122"/>
            </a:endParaRPr>
          </a:p>
        </p:txBody>
      </p:sp>
      <p:pic>
        <p:nvPicPr>
          <p:cNvPr id="2" name="图片 1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67725" y="40640"/>
            <a:ext cx="3663315" cy="3613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稻壳儿设计师：浮度_1" descr="27"/>
          <p:cNvPicPr>
            <a:picLocks noChangeAspect="1"/>
          </p:cNvPicPr>
          <p:nvPr/>
        </p:nvPicPr>
        <p:blipFill>
          <a:blip r:embed="rId1"/>
          <a:srcRect l="11719" t="4978" r="7500" b="12498"/>
          <a:stretch>
            <a:fillRect/>
          </a:stretch>
        </p:blipFill>
        <p:spPr>
          <a:xfrm>
            <a:off x="-8572" y="4128"/>
            <a:ext cx="12209145" cy="6849745"/>
          </a:xfrm>
          <a:prstGeom prst="rect">
            <a:avLst/>
          </a:prstGeom>
        </p:spPr>
      </p:pic>
      <p:pic>
        <p:nvPicPr>
          <p:cNvPr id="14" name="稻壳儿设计师：浮度_2"/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6" r="1"/>
          <a:stretch>
            <a:fillRect/>
          </a:stretch>
        </p:blipFill>
        <p:spPr>
          <a:xfrm rot="20824274">
            <a:off x="-551895" y="-1012784"/>
            <a:ext cx="7562193" cy="3999902"/>
          </a:xfrm>
          <a:custGeom>
            <a:avLst/>
            <a:gdLst>
              <a:gd name="connsiteX0" fmla="*/ 846271 w 7562193"/>
              <a:gd name="connsiteY0" fmla="*/ 313392 h 3999902"/>
              <a:gd name="connsiteX1" fmla="*/ 7562193 w 7562193"/>
              <a:gd name="connsiteY1" fmla="*/ 1855092 h 3999902"/>
              <a:gd name="connsiteX2" fmla="*/ 7562193 w 7562193"/>
              <a:gd name="connsiteY2" fmla="*/ 3999902 h 3999902"/>
              <a:gd name="connsiteX3" fmla="*/ 0 w 7562193"/>
              <a:gd name="connsiteY3" fmla="*/ 3999902 h 3999902"/>
              <a:gd name="connsiteX4" fmla="*/ 7562193 w 7562193"/>
              <a:gd name="connsiteY4" fmla="*/ 0 h 3999902"/>
              <a:gd name="connsiteX5" fmla="*/ 7562193 w 7562193"/>
              <a:gd name="connsiteY5" fmla="*/ 148119 h 3999902"/>
              <a:gd name="connsiteX6" fmla="*/ 6916962 w 7562193"/>
              <a:gd name="connsiteY6" fmla="*/ 0 h 399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62193" h="3999902">
                <a:moveTo>
                  <a:pt x="846271" y="313392"/>
                </a:moveTo>
                <a:lnTo>
                  <a:pt x="7562193" y="1855092"/>
                </a:lnTo>
                <a:lnTo>
                  <a:pt x="7562193" y="3999902"/>
                </a:lnTo>
                <a:lnTo>
                  <a:pt x="0" y="3999902"/>
                </a:lnTo>
                <a:close/>
                <a:moveTo>
                  <a:pt x="7562193" y="0"/>
                </a:moveTo>
                <a:lnTo>
                  <a:pt x="7562193" y="148119"/>
                </a:lnTo>
                <a:lnTo>
                  <a:pt x="6916962" y="0"/>
                </a:lnTo>
                <a:close/>
              </a:path>
            </a:pathLst>
          </a:custGeom>
        </p:spPr>
      </p:pic>
      <p:sp>
        <p:nvSpPr>
          <p:cNvPr id="2" name="稻壳儿设计师：浮度_3"/>
          <p:cNvSpPr/>
          <p:nvPr/>
        </p:nvSpPr>
        <p:spPr>
          <a:xfrm>
            <a:off x="482600" y="361950"/>
            <a:ext cx="11226800" cy="6134100"/>
          </a:xfrm>
          <a:prstGeom prst="roundRect">
            <a:avLst>
              <a:gd name="adj" fmla="val 21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稻壳儿设计师：浮度_4"/>
          <p:cNvSpPr txBox="1"/>
          <p:nvPr/>
        </p:nvSpPr>
        <p:spPr>
          <a:xfrm>
            <a:off x="5180896" y="602446"/>
            <a:ext cx="2418080" cy="76835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lvl="1" algn="r">
              <a:defRPr/>
            </a:pPr>
            <a:r>
              <a:rPr lang="zh-CN" altLang="en-US" sz="4400" dirty="0">
                <a:solidFill>
                  <a:srgbClr val="AB1F24"/>
                </a:solidFill>
                <a:effectLst>
                  <a:outerShdw blurRad="50800" dist="50800" dir="5400000" algn="ctr" rotWithShape="0">
                    <a:srgbClr val="6C1418">
                      <a:alpha val="100000"/>
                    </a:srgbClr>
                  </a:outerShdw>
                </a:effectLst>
                <a:latin typeface="汉仪明禅刻本 W" panose="00020600040101010101" pitchFamily="18" charset="-122"/>
                <a:ea typeface="汉仪明禅刻本 W" panose="00020600040101010101" pitchFamily="18" charset="-122"/>
              </a:rPr>
              <a:t>素材总览</a:t>
            </a:r>
            <a:endParaRPr lang="zh-CN" altLang="en-US" sz="4400" dirty="0">
              <a:solidFill>
                <a:srgbClr val="AB1F24"/>
              </a:solidFill>
              <a:effectLst>
                <a:outerShdw blurRad="50800" dist="50800" dir="5400000" algn="ctr" rotWithShape="0">
                  <a:srgbClr val="6C1418">
                    <a:alpha val="100000"/>
                  </a:srgbClr>
                </a:outerShdw>
              </a:effectLst>
              <a:latin typeface="汉仪明禅刻本 W" panose="00020600040101010101" pitchFamily="18" charset="-122"/>
              <a:ea typeface="汉仪明禅刻本 W" panose="00020600040101010101" pitchFamily="18" charset="-122"/>
            </a:endParaRPr>
          </a:p>
        </p:txBody>
      </p:sp>
      <p:sp>
        <p:nvSpPr>
          <p:cNvPr id="3" name="稻壳儿设计师：浮度_6"/>
          <p:cNvSpPr/>
          <p:nvPr/>
        </p:nvSpPr>
        <p:spPr>
          <a:xfrm>
            <a:off x="1262026" y="2298246"/>
            <a:ext cx="2425419" cy="221266"/>
          </a:xfrm>
          <a:prstGeom prst="rect">
            <a:avLst/>
          </a:prstGeom>
          <a:solidFill>
            <a:srgbClr val="AB1F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稻壳儿设计师：浮度_7"/>
          <p:cNvSpPr txBox="1"/>
          <p:nvPr>
            <p:custDataLst>
              <p:tags r:id="rId4"/>
            </p:custDataLst>
          </p:nvPr>
        </p:nvSpPr>
        <p:spPr>
          <a:xfrm>
            <a:off x="1154204" y="1996927"/>
            <a:ext cx="2640011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lvl="0" algn="dist"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cs"/>
                <a:sym typeface="+mn-lt"/>
              </a:rPr>
              <a:t>宣传素材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+mn-cs"/>
              <a:sym typeface="Century Gothic" panose="020B0502020202020204" pitchFamily="34" charset="0"/>
            </a:endParaRPr>
          </a:p>
        </p:txBody>
      </p:sp>
      <p:sp>
        <p:nvSpPr>
          <p:cNvPr id="10" name="稻壳儿设计师：浮度_8"/>
          <p:cNvSpPr/>
          <p:nvPr/>
        </p:nvSpPr>
        <p:spPr>
          <a:xfrm>
            <a:off x="1154430" y="2823210"/>
            <a:ext cx="2425700" cy="2602865"/>
          </a:xfrm>
          <a:prstGeom prst="rect">
            <a:avLst/>
          </a:prstGeom>
          <a:solidFill>
            <a:srgbClr val="FEF2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稻壳儿设计师：浮度_9"/>
          <p:cNvSpPr/>
          <p:nvPr>
            <p:custDataLst>
              <p:tags r:id="rId5"/>
            </p:custDataLst>
          </p:nvPr>
        </p:nvSpPr>
        <p:spPr>
          <a:xfrm>
            <a:off x="1414145" y="2962275"/>
            <a:ext cx="1619885" cy="149161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>
              <a:lnSpc>
                <a:spcPct val="250000"/>
              </a:lnSpc>
              <a:buFont typeface="Wingdings" panose="05000000000000000000" charset="0"/>
              <a:buChar char="Ø"/>
            </a:pP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+mn-ea"/>
              </a:rPr>
              <a:t>banner*2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+mn-ea"/>
              </a:rPr>
              <a:t>套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  <a:p>
            <a:pPr marL="285750" indent="-285750">
              <a:lnSpc>
                <a:spcPct val="250000"/>
              </a:lnSpc>
              <a:buFont typeface="Wingdings" panose="05000000000000000000" charset="0"/>
              <a:buChar char="Ø"/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+mn-ea"/>
              </a:rPr>
              <a:t>启动页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+mn-ea"/>
              </a:rPr>
              <a:t>*2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+mn-ea"/>
              </a:rPr>
              <a:t>套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  <a:p>
            <a:pPr indent="457200"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汉仪明禅刻本 W" panose="00020600040101010101" pitchFamily="18" charset="-122"/>
              <a:ea typeface="汉仪明禅刻本 W" panose="00020600040101010101" pitchFamily="18" charset="-122"/>
              <a:cs typeface="+mn-ea"/>
              <a:sym typeface="+mn-lt"/>
            </a:endParaRPr>
          </a:p>
        </p:txBody>
      </p:sp>
      <p:pic>
        <p:nvPicPr>
          <p:cNvPr id="5" name="图片 4" descr="元旦banner（1）16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97985" y="1537970"/>
            <a:ext cx="6387465" cy="851535"/>
          </a:xfrm>
          <a:prstGeom prst="rect">
            <a:avLst/>
          </a:prstGeom>
        </p:spPr>
      </p:pic>
      <p:pic>
        <p:nvPicPr>
          <p:cNvPr id="11" name="图片 10" descr="元旦banner（2）16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49545" y="2519045"/>
            <a:ext cx="6264275" cy="835025"/>
          </a:xfrm>
          <a:prstGeom prst="rect">
            <a:avLst/>
          </a:prstGeom>
        </p:spPr>
      </p:pic>
      <p:pic>
        <p:nvPicPr>
          <p:cNvPr id="12" name="图片 11" descr="7b0a20202020227069636672616d65646573223a20222670666d38343234343232323830262673707432312d312626626474303026267764743235353026266f726773697a6537303237392e353430262670667431333326220a7d0a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/>
                </a14:imgProps>
              </a:ext>
            </a:extLst>
          </a:blip>
          <a:srcRect/>
          <a:stretch>
            <a:fillRect/>
          </a:stretch>
        </p:blipFill>
        <p:spPr>
          <a:xfrm>
            <a:off x="6121400" y="3483610"/>
            <a:ext cx="1477645" cy="2955290"/>
          </a:xfrm>
          <a:prstGeom prst="rect">
            <a:avLst/>
          </a:prstGeom>
        </p:spPr>
      </p:pic>
      <p:pic>
        <p:nvPicPr>
          <p:cNvPr id="13" name="图片 12" descr="7b0a20202020227069636672616d65646573223a20222670666d38343234343232323830262673707432312d312626626474303026267764743235353026266f726773697a6537303237392e353430262670667431333326220a7d0a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/>
                </a14:imgProps>
              </a:ext>
            </a:extLst>
          </a:blip>
          <a:srcRect/>
          <a:stretch>
            <a:fillRect/>
          </a:stretch>
        </p:blipFill>
        <p:spPr>
          <a:xfrm>
            <a:off x="7837805" y="3483610"/>
            <a:ext cx="1471930" cy="2944495"/>
          </a:xfrm>
          <a:prstGeom prst="rect">
            <a:avLst/>
          </a:prstGeom>
        </p:spPr>
      </p:pic>
      <p:sp>
        <p:nvSpPr>
          <p:cNvPr id="15" name="矩形 14"/>
          <p:cNvSpPr/>
          <p:nvPr>
            <p:custDataLst>
              <p:tags r:id="rId12"/>
            </p:custDataLst>
          </p:nvPr>
        </p:nvSpPr>
        <p:spPr>
          <a:xfrm>
            <a:off x="956945" y="6019165"/>
            <a:ext cx="4544695" cy="27940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lIns="0" tIns="0" rIns="0" bIns="0" rtlCol="0">
            <a:spAutoFit/>
          </a:bodyPr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温馨提示：</a:t>
            </a: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由于图片涉及版权，烦请于学习平台内部使用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+mn-ea"/>
              <a:sym typeface="+mn-lt"/>
            </a:endParaRPr>
          </a:p>
        </p:txBody>
      </p:sp>
      <p:pic>
        <p:nvPicPr>
          <p:cNvPr id="17" name="图片 16" descr="酷渲--logo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467725" y="40640"/>
            <a:ext cx="3663315" cy="3613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稻壳儿设计师：浮度_1" descr="27"/>
          <p:cNvPicPr>
            <a:picLocks noChangeAspect="1"/>
          </p:cNvPicPr>
          <p:nvPr/>
        </p:nvPicPr>
        <p:blipFill>
          <a:blip r:embed="rId1"/>
          <a:srcRect l="11719" t="4978" r="7500" b="12498"/>
          <a:stretch>
            <a:fillRect/>
          </a:stretch>
        </p:blipFill>
        <p:spPr>
          <a:xfrm>
            <a:off x="-8572" y="4128"/>
            <a:ext cx="12209145" cy="6849745"/>
          </a:xfrm>
          <a:prstGeom prst="rect">
            <a:avLst/>
          </a:prstGeom>
        </p:spPr>
      </p:pic>
      <p:pic>
        <p:nvPicPr>
          <p:cNvPr id="14" name="稻壳儿设计师：浮度_2"/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6" r="1"/>
          <a:stretch>
            <a:fillRect/>
          </a:stretch>
        </p:blipFill>
        <p:spPr>
          <a:xfrm rot="20824274">
            <a:off x="-551895" y="-1012784"/>
            <a:ext cx="7562193" cy="3999902"/>
          </a:xfrm>
          <a:custGeom>
            <a:avLst/>
            <a:gdLst>
              <a:gd name="connsiteX0" fmla="*/ 846271 w 7562193"/>
              <a:gd name="connsiteY0" fmla="*/ 313392 h 3999902"/>
              <a:gd name="connsiteX1" fmla="*/ 7562193 w 7562193"/>
              <a:gd name="connsiteY1" fmla="*/ 1855092 h 3999902"/>
              <a:gd name="connsiteX2" fmla="*/ 7562193 w 7562193"/>
              <a:gd name="connsiteY2" fmla="*/ 3999902 h 3999902"/>
              <a:gd name="connsiteX3" fmla="*/ 0 w 7562193"/>
              <a:gd name="connsiteY3" fmla="*/ 3999902 h 3999902"/>
              <a:gd name="connsiteX4" fmla="*/ 7562193 w 7562193"/>
              <a:gd name="connsiteY4" fmla="*/ 0 h 3999902"/>
              <a:gd name="connsiteX5" fmla="*/ 7562193 w 7562193"/>
              <a:gd name="connsiteY5" fmla="*/ 148119 h 3999902"/>
              <a:gd name="connsiteX6" fmla="*/ 6916962 w 7562193"/>
              <a:gd name="connsiteY6" fmla="*/ 0 h 399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62193" h="3999902">
                <a:moveTo>
                  <a:pt x="846271" y="313392"/>
                </a:moveTo>
                <a:lnTo>
                  <a:pt x="7562193" y="1855092"/>
                </a:lnTo>
                <a:lnTo>
                  <a:pt x="7562193" y="3999902"/>
                </a:lnTo>
                <a:lnTo>
                  <a:pt x="0" y="3999902"/>
                </a:lnTo>
                <a:close/>
                <a:moveTo>
                  <a:pt x="7562193" y="0"/>
                </a:moveTo>
                <a:lnTo>
                  <a:pt x="7562193" y="148119"/>
                </a:lnTo>
                <a:lnTo>
                  <a:pt x="6916962" y="0"/>
                </a:lnTo>
                <a:close/>
              </a:path>
            </a:pathLst>
          </a:custGeom>
        </p:spPr>
      </p:pic>
      <p:pic>
        <p:nvPicPr>
          <p:cNvPr id="16" name="稻壳儿设计师：浮度_3"/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t="-140" b="1"/>
          <a:stretch>
            <a:fillRect/>
          </a:stretch>
        </p:blipFill>
        <p:spPr>
          <a:xfrm>
            <a:off x="3706143" y="1382222"/>
            <a:ext cx="1382455" cy="2681778"/>
          </a:xfrm>
          <a:prstGeom prst="rect">
            <a:avLst/>
          </a:prstGeom>
        </p:spPr>
      </p:pic>
      <p:sp>
        <p:nvSpPr>
          <p:cNvPr id="15" name="稻壳儿设计师：浮度_4"/>
          <p:cNvSpPr txBox="1"/>
          <p:nvPr/>
        </p:nvSpPr>
        <p:spPr>
          <a:xfrm>
            <a:off x="6473170" y="2916529"/>
            <a:ext cx="3840480" cy="119888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lvl="1" algn="r">
              <a:defRPr/>
            </a:pPr>
            <a:r>
              <a:rPr lang="zh-CN" altLang="en-US" sz="7200" dirty="0">
                <a:solidFill>
                  <a:srgbClr val="FBDF9F"/>
                </a:solidFill>
                <a:effectLst>
                  <a:outerShdw blurRad="50800" dist="50800" dir="5400000" algn="ctr" rotWithShape="0">
                    <a:srgbClr val="6C1418">
                      <a:alpha val="100000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操作说明</a:t>
            </a:r>
            <a:endParaRPr lang="zh-CN" altLang="en-US" sz="7200" dirty="0">
              <a:solidFill>
                <a:srgbClr val="FBDF9F"/>
              </a:solidFill>
              <a:effectLst>
                <a:outerShdw blurRad="50800" dist="50800" dir="5400000" algn="ctr" rotWithShape="0">
                  <a:srgbClr val="6C1418">
                    <a:alpha val="100000"/>
                  </a:srgbClr>
                </a:outerShdw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21" name="稻壳儿设计师：浮度_5"/>
          <p:cNvSpPr txBox="1"/>
          <p:nvPr/>
        </p:nvSpPr>
        <p:spPr>
          <a:xfrm>
            <a:off x="8403453" y="2275809"/>
            <a:ext cx="1846697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defRPr/>
            </a:pPr>
            <a:r>
              <a:rPr lang="zh-CN" altLang="en-US" sz="2800" dirty="0">
                <a:solidFill>
                  <a:srgbClr val="FBDF9F"/>
                </a:solidFill>
                <a:effectLst>
                  <a:outerShdw blurRad="50800" dist="50800" dir="5400000" algn="ctr" rotWithShape="0">
                    <a:srgbClr val="6C1418">
                      <a:alpha val="100000"/>
                    </a:srgbClr>
                  </a:outerShdw>
                </a:effectLst>
                <a:latin typeface="汉仪明禅刻本 W" panose="00020600040101010101" pitchFamily="18" charset="-122"/>
                <a:ea typeface="汉仪明禅刻本 W" panose="00020600040101010101" pitchFamily="18" charset="-122"/>
              </a:rPr>
              <a:t>第二部分</a:t>
            </a:r>
            <a:endParaRPr lang="zh-CN" altLang="en-US" sz="2800" dirty="0">
              <a:solidFill>
                <a:srgbClr val="FBDF9F"/>
              </a:solidFill>
              <a:effectLst>
                <a:outerShdw blurRad="50800" dist="50800" dir="5400000" algn="ctr" rotWithShape="0">
                  <a:srgbClr val="6C1418">
                    <a:alpha val="100000"/>
                  </a:srgbClr>
                </a:outerShdw>
              </a:effectLst>
              <a:latin typeface="汉仪明禅刻本 W" panose="00020600040101010101" pitchFamily="18" charset="-122"/>
              <a:ea typeface="汉仪明禅刻本 W" panose="00020600040101010101" pitchFamily="18" charset="-122"/>
            </a:endParaRPr>
          </a:p>
        </p:txBody>
      </p:sp>
      <p:pic>
        <p:nvPicPr>
          <p:cNvPr id="2" name="图片 1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67725" y="40640"/>
            <a:ext cx="3663315" cy="36131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稻壳儿设计师：浮度_1" descr="27"/>
          <p:cNvPicPr>
            <a:picLocks noChangeAspect="1"/>
          </p:cNvPicPr>
          <p:nvPr/>
        </p:nvPicPr>
        <p:blipFill>
          <a:blip r:embed="rId1"/>
          <a:srcRect l="11719" t="4978" r="7500" b="12498"/>
          <a:stretch>
            <a:fillRect/>
          </a:stretch>
        </p:blipFill>
        <p:spPr>
          <a:xfrm>
            <a:off x="-8572" y="4128"/>
            <a:ext cx="12209145" cy="6849745"/>
          </a:xfrm>
          <a:prstGeom prst="rect">
            <a:avLst/>
          </a:prstGeom>
        </p:spPr>
      </p:pic>
      <p:pic>
        <p:nvPicPr>
          <p:cNvPr id="14" name="稻壳儿设计师：浮度_2"/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6" r="1"/>
          <a:stretch>
            <a:fillRect/>
          </a:stretch>
        </p:blipFill>
        <p:spPr>
          <a:xfrm rot="20824274">
            <a:off x="-551895" y="-1012784"/>
            <a:ext cx="7562193" cy="3999902"/>
          </a:xfrm>
          <a:custGeom>
            <a:avLst/>
            <a:gdLst>
              <a:gd name="connsiteX0" fmla="*/ 846271 w 7562193"/>
              <a:gd name="connsiteY0" fmla="*/ 313392 h 3999902"/>
              <a:gd name="connsiteX1" fmla="*/ 7562193 w 7562193"/>
              <a:gd name="connsiteY1" fmla="*/ 1855092 h 3999902"/>
              <a:gd name="connsiteX2" fmla="*/ 7562193 w 7562193"/>
              <a:gd name="connsiteY2" fmla="*/ 3999902 h 3999902"/>
              <a:gd name="connsiteX3" fmla="*/ 0 w 7562193"/>
              <a:gd name="connsiteY3" fmla="*/ 3999902 h 3999902"/>
              <a:gd name="connsiteX4" fmla="*/ 7562193 w 7562193"/>
              <a:gd name="connsiteY4" fmla="*/ 0 h 3999902"/>
              <a:gd name="connsiteX5" fmla="*/ 7562193 w 7562193"/>
              <a:gd name="connsiteY5" fmla="*/ 148119 h 3999902"/>
              <a:gd name="connsiteX6" fmla="*/ 6916962 w 7562193"/>
              <a:gd name="connsiteY6" fmla="*/ 0 h 399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62193" h="3999902">
                <a:moveTo>
                  <a:pt x="846271" y="313392"/>
                </a:moveTo>
                <a:lnTo>
                  <a:pt x="7562193" y="1855092"/>
                </a:lnTo>
                <a:lnTo>
                  <a:pt x="7562193" y="3999902"/>
                </a:lnTo>
                <a:lnTo>
                  <a:pt x="0" y="3999902"/>
                </a:lnTo>
                <a:close/>
                <a:moveTo>
                  <a:pt x="7562193" y="0"/>
                </a:moveTo>
                <a:lnTo>
                  <a:pt x="7562193" y="148119"/>
                </a:lnTo>
                <a:lnTo>
                  <a:pt x="6916962" y="0"/>
                </a:lnTo>
                <a:close/>
              </a:path>
            </a:pathLst>
          </a:custGeom>
        </p:spPr>
      </p:pic>
      <p:sp>
        <p:nvSpPr>
          <p:cNvPr id="2" name="稻壳儿设计师：浮度_3"/>
          <p:cNvSpPr/>
          <p:nvPr/>
        </p:nvSpPr>
        <p:spPr>
          <a:xfrm>
            <a:off x="482600" y="361950"/>
            <a:ext cx="11226800" cy="6134100"/>
          </a:xfrm>
          <a:prstGeom prst="roundRect">
            <a:avLst>
              <a:gd name="adj" fmla="val 21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稻壳儿设计师：浮度_4"/>
          <p:cNvSpPr txBox="1"/>
          <p:nvPr/>
        </p:nvSpPr>
        <p:spPr>
          <a:xfrm>
            <a:off x="3759766" y="602446"/>
            <a:ext cx="4673600" cy="76835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r">
              <a:defRPr/>
            </a:pPr>
            <a:r>
              <a:rPr lang="zh-CN" altLang="en-US" sz="44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  <a:sym typeface="+mn-ea"/>
              </a:rPr>
              <a:t>平台常规操作说明</a:t>
            </a:r>
            <a:endParaRPr lang="zh-CN" altLang="en-US" sz="4400" dirty="0">
              <a:solidFill>
                <a:srgbClr val="AB1F24"/>
              </a:solidFill>
              <a:effectLst>
                <a:outerShdw blurRad="50800" dist="50800" dir="5400000" algn="ctr" rotWithShape="0">
                  <a:srgbClr val="6C1418">
                    <a:alpha val="100000"/>
                  </a:srgbClr>
                </a:outerShdw>
              </a:effectLst>
              <a:latin typeface="汉仪明禅刻本 W" panose="00020600040101010101" pitchFamily="18" charset="-122"/>
              <a:ea typeface="汉仪明禅刻本 W" panose="00020600040101010101" pitchFamily="18" charset="-122"/>
            </a:endParaRPr>
          </a:p>
        </p:txBody>
      </p:sp>
      <p:sp>
        <p:nvSpPr>
          <p:cNvPr id="7" name="稻壳儿设计师：浮度_7"/>
          <p:cNvSpPr txBox="1"/>
          <p:nvPr/>
        </p:nvSpPr>
        <p:spPr>
          <a:xfrm>
            <a:off x="6168855" y="2000576"/>
            <a:ext cx="464248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设置平台banner图操作路径：管理后台-管理-门户设置-关闭门户开启按钮-编辑门户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门户规则：撰写门户名称-生效范围“全公司”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门户装修：PC端自定义-点击banner图-勾选横幅多端同步-开启原图上传-选择“仅图片”/”关联资源--添加资源-学习项目/线上课”进行展示-点击更改替换banner图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汉仪明禅刻本 W" panose="00020600040101010101" pitchFamily="18" charset="-122"/>
              <a:ea typeface="汉仪明禅刻本 W" panose="00020600040101010101" pitchFamily="18" charset="-122"/>
              <a:cs typeface="思源黑体 CN ExtraLight" panose="020B0200000000000000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530" y="1487805"/>
            <a:ext cx="5009515" cy="435737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5" name="图片 4" descr="酷渲--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67725" y="40640"/>
            <a:ext cx="3663315" cy="3613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稻壳儿设计师：浮度_1" descr="27"/>
          <p:cNvPicPr>
            <a:picLocks noChangeAspect="1"/>
          </p:cNvPicPr>
          <p:nvPr/>
        </p:nvPicPr>
        <p:blipFill>
          <a:blip r:embed="rId1"/>
          <a:srcRect l="11719" t="4978" r="7500" b="12498"/>
          <a:stretch>
            <a:fillRect/>
          </a:stretch>
        </p:blipFill>
        <p:spPr>
          <a:xfrm>
            <a:off x="-8572" y="4128"/>
            <a:ext cx="12209145" cy="6849745"/>
          </a:xfrm>
          <a:prstGeom prst="rect">
            <a:avLst/>
          </a:prstGeom>
        </p:spPr>
      </p:pic>
      <p:pic>
        <p:nvPicPr>
          <p:cNvPr id="14" name="稻壳儿设计师：浮度_2"/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6" r="1"/>
          <a:stretch>
            <a:fillRect/>
          </a:stretch>
        </p:blipFill>
        <p:spPr>
          <a:xfrm rot="20824274">
            <a:off x="-551895" y="-1012784"/>
            <a:ext cx="7562193" cy="3999902"/>
          </a:xfrm>
          <a:custGeom>
            <a:avLst/>
            <a:gdLst>
              <a:gd name="connsiteX0" fmla="*/ 846271 w 7562193"/>
              <a:gd name="connsiteY0" fmla="*/ 313392 h 3999902"/>
              <a:gd name="connsiteX1" fmla="*/ 7562193 w 7562193"/>
              <a:gd name="connsiteY1" fmla="*/ 1855092 h 3999902"/>
              <a:gd name="connsiteX2" fmla="*/ 7562193 w 7562193"/>
              <a:gd name="connsiteY2" fmla="*/ 3999902 h 3999902"/>
              <a:gd name="connsiteX3" fmla="*/ 0 w 7562193"/>
              <a:gd name="connsiteY3" fmla="*/ 3999902 h 3999902"/>
              <a:gd name="connsiteX4" fmla="*/ 7562193 w 7562193"/>
              <a:gd name="connsiteY4" fmla="*/ 0 h 3999902"/>
              <a:gd name="connsiteX5" fmla="*/ 7562193 w 7562193"/>
              <a:gd name="connsiteY5" fmla="*/ 148119 h 3999902"/>
              <a:gd name="connsiteX6" fmla="*/ 6916962 w 7562193"/>
              <a:gd name="connsiteY6" fmla="*/ 0 h 399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62193" h="3999902">
                <a:moveTo>
                  <a:pt x="846271" y="313392"/>
                </a:moveTo>
                <a:lnTo>
                  <a:pt x="7562193" y="1855092"/>
                </a:lnTo>
                <a:lnTo>
                  <a:pt x="7562193" y="3999902"/>
                </a:lnTo>
                <a:lnTo>
                  <a:pt x="0" y="3999902"/>
                </a:lnTo>
                <a:close/>
                <a:moveTo>
                  <a:pt x="7562193" y="0"/>
                </a:moveTo>
                <a:lnTo>
                  <a:pt x="7562193" y="148119"/>
                </a:lnTo>
                <a:lnTo>
                  <a:pt x="6916962" y="0"/>
                </a:lnTo>
                <a:close/>
              </a:path>
            </a:pathLst>
          </a:custGeom>
        </p:spPr>
      </p:pic>
      <p:sp>
        <p:nvSpPr>
          <p:cNvPr id="2" name="稻壳儿设计师：浮度_3"/>
          <p:cNvSpPr/>
          <p:nvPr/>
        </p:nvSpPr>
        <p:spPr>
          <a:xfrm>
            <a:off x="482600" y="361950"/>
            <a:ext cx="11226800" cy="6134100"/>
          </a:xfrm>
          <a:prstGeom prst="roundRect">
            <a:avLst>
              <a:gd name="adj" fmla="val 21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稻壳儿设计师：浮度_4"/>
          <p:cNvSpPr txBox="1"/>
          <p:nvPr/>
        </p:nvSpPr>
        <p:spPr>
          <a:xfrm>
            <a:off x="3759766" y="602446"/>
            <a:ext cx="4673600" cy="76835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r">
              <a:defRPr/>
            </a:pPr>
            <a:r>
              <a:rPr lang="zh-CN" altLang="en-US" sz="4400" b="1">
                <a:ln>
                  <a:solidFill>
                    <a:srgbClr val="A43229"/>
                  </a:solidFill>
                </a:ln>
                <a:solidFill>
                  <a:srgbClr val="A43229"/>
                </a:solidFill>
                <a:latin typeface="汉仪仿宋简" panose="02010600000101010101" charset="-128"/>
                <a:ea typeface="汉仪仿宋简" panose="02010600000101010101" charset="-128"/>
                <a:sym typeface="+mn-ea"/>
              </a:rPr>
              <a:t>平台常规操作说明</a:t>
            </a:r>
            <a:endParaRPr lang="zh-CN" altLang="en-US" sz="4400" dirty="0">
              <a:solidFill>
                <a:srgbClr val="AB1F24"/>
              </a:solidFill>
              <a:effectLst>
                <a:outerShdw blurRad="50800" dist="50800" dir="5400000" algn="ctr" rotWithShape="0">
                  <a:srgbClr val="6C1418">
                    <a:alpha val="100000"/>
                  </a:srgbClr>
                </a:outerShdw>
              </a:effectLst>
              <a:latin typeface="汉仪明禅刻本 W" panose="00020600040101010101" pitchFamily="18" charset="-122"/>
              <a:ea typeface="汉仪明禅刻本 W" panose="00020600040101010101" pitchFamily="18" charset="-122"/>
            </a:endParaRPr>
          </a:p>
        </p:txBody>
      </p:sp>
      <p:sp>
        <p:nvSpPr>
          <p:cNvPr id="7" name="稻壳儿设计师：浮度_7"/>
          <p:cNvSpPr txBox="1"/>
          <p:nvPr/>
        </p:nvSpPr>
        <p:spPr>
          <a:xfrm>
            <a:off x="6462225" y="2000576"/>
            <a:ext cx="464248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设置平台启动页操作路径：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    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 管理后台-管理-门户设置-启动页配置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启动页开关：启用状态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端口选择：小程序/其他端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    目前小程序支持自定义启动页停留时长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汉仪仿宋简" panose="02010600000101010101" charset="-128"/>
              <a:ea typeface="汉仪仿宋简" panose="02010600000101010101" charset="-128"/>
              <a:cs typeface="汉仪仿宋简" panose="02010600000101010101" charset="-128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汉仪仿宋简" panose="02010600000101010101" charset="-128"/>
                <a:ea typeface="汉仪仿宋简" panose="02010600000101010101" charset="-128"/>
                <a:cs typeface="汉仪仿宋简" panose="02010600000101010101" charset="-128"/>
                <a:sym typeface="Arial" panose="020B0604020202020204"/>
              </a:rPr>
              <a:t>   启动页配置-点击“更改”选择对应在启动页，上传完成后点击保存。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汉仪明禅刻本 W" panose="00020600040101010101" pitchFamily="18" charset="-122"/>
              <a:ea typeface="汉仪明禅刻本 W" panose="00020600040101010101" pitchFamily="18" charset="-122"/>
              <a:cs typeface="思源黑体 CN ExtraLight" panose="020B020000000000000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1420" y="1581150"/>
            <a:ext cx="5163820" cy="437705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图片 4" descr="酷渲--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67725" y="40640"/>
            <a:ext cx="3663315" cy="3613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稻壳儿设计师：浮度_1" descr="27"/>
          <p:cNvPicPr>
            <a:picLocks noChangeAspect="1"/>
          </p:cNvPicPr>
          <p:nvPr/>
        </p:nvPicPr>
        <p:blipFill>
          <a:blip r:embed="rId1"/>
          <a:srcRect l="11719" t="4978" r="7500" b="12498"/>
          <a:stretch>
            <a:fillRect/>
          </a:stretch>
        </p:blipFill>
        <p:spPr>
          <a:xfrm>
            <a:off x="-8572" y="4128"/>
            <a:ext cx="12209145" cy="6849745"/>
          </a:xfrm>
          <a:prstGeom prst="rect">
            <a:avLst/>
          </a:prstGeom>
        </p:spPr>
      </p:pic>
      <p:pic>
        <p:nvPicPr>
          <p:cNvPr id="5" name="稻壳儿设计师：浮度_2"/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0320"/>
          <a:stretch>
            <a:fillRect/>
          </a:stretch>
        </p:blipFill>
        <p:spPr>
          <a:xfrm>
            <a:off x="9849954" y="0"/>
            <a:ext cx="1788173" cy="2939989"/>
          </a:xfrm>
          <a:prstGeom prst="rect">
            <a:avLst/>
          </a:prstGeom>
        </p:spPr>
      </p:pic>
      <p:pic>
        <p:nvPicPr>
          <p:cNvPr id="13" name="稻壳儿设计师：浮度_3"/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8356"/>
          <a:stretch>
            <a:fillRect/>
          </a:stretch>
        </p:blipFill>
        <p:spPr>
          <a:xfrm rot="20824274">
            <a:off x="-110693" y="-114842"/>
            <a:ext cx="4165484" cy="2551000"/>
          </a:xfrm>
          <a:custGeom>
            <a:avLst/>
            <a:gdLst>
              <a:gd name="connsiteX0" fmla="*/ 4165484 w 4165484"/>
              <a:gd name="connsiteY0" fmla="*/ 0 h 2551000"/>
              <a:gd name="connsiteX1" fmla="*/ 4165484 w 4165484"/>
              <a:gd name="connsiteY1" fmla="*/ 2551000 h 2551000"/>
              <a:gd name="connsiteX2" fmla="*/ 0 w 4165484"/>
              <a:gd name="connsiteY2" fmla="*/ 2551000 h 2551000"/>
              <a:gd name="connsiteX3" fmla="*/ 0 w 4165484"/>
              <a:gd name="connsiteY3" fmla="*/ 1534254 h 2551000"/>
              <a:gd name="connsiteX4" fmla="*/ 352202 w 4165484"/>
              <a:gd name="connsiteY4" fmla="*/ 0 h 255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5484" h="2551000">
                <a:moveTo>
                  <a:pt x="4165484" y="0"/>
                </a:moveTo>
                <a:lnTo>
                  <a:pt x="4165484" y="2551000"/>
                </a:lnTo>
                <a:lnTo>
                  <a:pt x="0" y="2551000"/>
                </a:lnTo>
                <a:lnTo>
                  <a:pt x="0" y="1534254"/>
                </a:lnTo>
                <a:lnTo>
                  <a:pt x="352202" y="0"/>
                </a:lnTo>
                <a:close/>
              </a:path>
            </a:pathLst>
          </a:custGeom>
        </p:spPr>
      </p:pic>
      <p:pic>
        <p:nvPicPr>
          <p:cNvPr id="16" name="稻壳儿设计师：浮度_4"/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-140" b="1"/>
          <a:stretch>
            <a:fillRect/>
          </a:stretch>
        </p:blipFill>
        <p:spPr>
          <a:xfrm>
            <a:off x="1839962" y="1520794"/>
            <a:ext cx="931617" cy="1710346"/>
          </a:xfrm>
          <a:prstGeom prst="rect">
            <a:avLst/>
          </a:prstGeom>
        </p:spPr>
      </p:pic>
      <p:sp>
        <p:nvSpPr>
          <p:cNvPr id="17" name="稻壳儿设计师：浮度_5"/>
          <p:cNvSpPr txBox="1"/>
          <p:nvPr/>
        </p:nvSpPr>
        <p:spPr>
          <a:xfrm>
            <a:off x="1538514" y="1759392"/>
            <a:ext cx="911497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13800" dirty="0">
                <a:solidFill>
                  <a:srgbClr val="FBDF9F"/>
                </a:solidFill>
                <a:effectLst>
                  <a:outerShdw blurRad="50800" dist="50800" dir="5400000" algn="ctr" rotWithShape="0">
                    <a:srgbClr val="6C1418">
                      <a:alpha val="100000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欢乐元旦</a:t>
            </a:r>
            <a:endParaRPr lang="en-US" sz="13800" dirty="0">
              <a:solidFill>
                <a:srgbClr val="FBDF9F"/>
              </a:solidFill>
              <a:effectLst>
                <a:outerShdw blurRad="50800" dist="50800" dir="5400000" algn="ctr" rotWithShape="0">
                  <a:srgbClr val="6C1418">
                    <a:alpha val="100000"/>
                  </a:srgbClr>
                </a:outerShdw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8" name="稻壳儿设计师：浮度_6"/>
          <p:cNvSpPr/>
          <p:nvPr/>
        </p:nvSpPr>
        <p:spPr>
          <a:xfrm>
            <a:off x="4636770" y="4781550"/>
            <a:ext cx="3243580" cy="491490"/>
          </a:xfrm>
          <a:prstGeom prst="roundRect">
            <a:avLst>
              <a:gd name="adj" fmla="val 50000"/>
            </a:avLst>
          </a:prstGeom>
          <a:solidFill>
            <a:srgbClr val="FBDF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C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酷渲（北京）科技有限公司</a:t>
            </a:r>
            <a:endParaRPr lang="zh-CN" altLang="en-US" dirty="0">
              <a:solidFill>
                <a:srgbClr val="CC24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67725" y="40640"/>
            <a:ext cx="3663315" cy="36131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26.6011023622047,&quot;left&quot;:190.33141732283462,&quot;top&quot;:77.80992125984253,&quot;width&quot;:253.66858267716538}"/>
</p:tagLst>
</file>

<file path=ppt/tags/tag2.xml><?xml version="1.0" encoding="utf-8"?>
<p:tagLst xmlns:p="http://schemas.openxmlformats.org/presentationml/2006/main">
  <p:tag name="KSO_WM_DIAGRAM_VIRTUALLY_FRAME" val="{&quot;height&quot;:326.6011023622047,&quot;left&quot;:190.33141732283462,&quot;top&quot;:77.80992125984253,&quot;width&quot;:253.66858267716538}"/>
</p:tagLst>
</file>

<file path=ppt/tags/tag3.xml><?xml version="1.0" encoding="utf-8"?>
<p:tagLst xmlns:p="http://schemas.openxmlformats.org/presentationml/2006/main">
  <p:tag name="KSO_WM_DIAGRAM_VIRTUALLY_FRAME" val="{&quot;height&quot;:326.6011023622047,&quot;left&quot;:190.33141732283462,&quot;top&quot;:77.80992125984253,&quot;width&quot;:253.66858267716538}"/>
</p:tagLst>
</file>

<file path=ppt/tags/tag4.xml><?xml version="1.0" encoding="utf-8"?>
<p:tagLst xmlns:p="http://schemas.openxmlformats.org/presentationml/2006/main">
  <p:tag name="KSO_WM_DIAGRAM_VIRTUALLY_FRAME" val="{&quot;height&quot;:326.6011023622047,&quot;left&quot;:190.33141732283462,&quot;top&quot;:77.80992125984253,&quot;width&quot;:253.66858267716538}"/>
</p:tagLst>
</file>

<file path=ppt/tags/tag5.xml><?xml version="1.0" encoding="utf-8"?>
<p:tagLst xmlns:p="http://schemas.openxmlformats.org/presentationml/2006/main">
  <p:tag name="KSO_WM_DIAGRAM_VIRTUALLY_FRAME" val="{&quot;height&quot;:326.6011023622047,&quot;left&quot;:190.33141732283462,&quot;top&quot;:77.80992125984253,&quot;width&quot;:253.66858267716538}"/>
</p:tagLst>
</file>

<file path=ppt/tags/tag6.xml><?xml version="1.0" encoding="utf-8"?>
<p:tagLst xmlns:p="http://schemas.openxmlformats.org/presentationml/2006/main">
  <p:tag name="KSO_WM_DIAGRAM_VIRTUALLY_FRAME" val="{&quot;height&quot;:326.6011023622047,&quot;left&quot;:190.33141732283462,&quot;top&quot;:77.80992125984253,&quot;width&quot;:253.66858267716538}"/>
</p:tagLst>
</file>

<file path=ppt/tags/tag7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KSO_WM_DIAGRAM_VIRTUALLY_FRAME" val="{&quot;height&quot;:306.78259842519685,&quot;left&quot;:125.21732283464567,&quot;top&quot;:110.74464566929134,&quot;width&quot;:295.2826771653543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386</Words>
  <Application>WPS 演示</Application>
  <PresentationFormat>宽屏</PresentationFormat>
  <Paragraphs>52</Paragraphs>
  <Slides>8</Slides>
  <Notes>1</Notes>
  <HiddenSlides>1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39" baseType="lpstr">
      <vt:lpstr>Arial</vt:lpstr>
      <vt:lpstr>宋体</vt:lpstr>
      <vt:lpstr>Wingdings</vt:lpstr>
      <vt:lpstr>汉仪尚巍手书W</vt:lpstr>
      <vt:lpstr>汉仪明禅刻本 W</vt:lpstr>
      <vt:lpstr>Century Gothic</vt:lpstr>
      <vt:lpstr>思源黑体 CN ExtraLight</vt:lpstr>
      <vt:lpstr>黑体</vt:lpstr>
      <vt:lpstr>微软雅黑</vt:lpstr>
      <vt:lpstr>思源黑体 CN Bold</vt:lpstr>
      <vt:lpstr>Microsoft YaHei UI</vt:lpstr>
      <vt:lpstr>思源黑体 CN Regular</vt:lpstr>
      <vt:lpstr>Microsoft YaHei Bold</vt:lpstr>
      <vt:lpstr>Arial Unicode MS</vt:lpstr>
      <vt:lpstr>Calibri</vt:lpstr>
      <vt:lpstr>等线</vt:lpstr>
      <vt:lpstr>Cordia New</vt:lpstr>
      <vt:lpstr>ksdb</vt:lpstr>
      <vt:lpstr>新宋体</vt:lpstr>
      <vt:lpstr>汉仪力量黑简</vt:lpstr>
      <vt:lpstr>汉仪刚艺体-85W</vt:lpstr>
      <vt:lpstr>汉仪粗圆简</vt:lpstr>
      <vt:lpstr>汉仪黑方简</vt:lpstr>
      <vt:lpstr>思源黑体</vt:lpstr>
      <vt:lpstr>Wingdings</vt:lpstr>
      <vt:lpstr>霞鹜文楷 Light</vt:lpstr>
      <vt:lpstr>Arial</vt:lpstr>
      <vt:lpstr>汉仪中等线简</vt:lpstr>
      <vt:lpstr>汉仪仿宋简</vt:lpstr>
      <vt:lpstr>仿宋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～～～</cp:lastModifiedBy>
  <cp:revision>23</cp:revision>
  <dcterms:created xsi:type="dcterms:W3CDTF">2021-12-28T06:33:00Z</dcterms:created>
  <dcterms:modified xsi:type="dcterms:W3CDTF">2024-12-16T07:17:53Z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KSOTemplateUUID">
    <vt:lpwstr>v1.0_mb_0eIHB/HlCcSqrcJm+3unWQ==</vt:lpwstr>
  </property>
  <property fmtid="{D5CDD505-2E9C-101B-9397-08002B2CF9AE}" pid="4" name="ICV">
    <vt:lpwstr>588779520D074F26993D7092B5E0BF36_11</vt:lpwstr>
  </property>
</Properties>
</file>