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8" r:id="rId4"/>
    <p:sldId id="261" r:id="rId5"/>
    <p:sldId id="265" r:id="rId6"/>
    <p:sldId id="262" r:id="rId7"/>
    <p:sldId id="269" r:id="rId8"/>
    <p:sldId id="284" r:id="rId9"/>
    <p:sldId id="260" r:id="rId10"/>
  </p:sldIdLst>
  <p:sldSz cx="12192000" cy="6858000"/>
  <p:notesSz cx="6858000" cy="9144000"/>
  <p:embeddedFontLst>
    <p:embeddedFont>
      <p:font typeface="等线 Light" panose="02010600030101010101" charset="-122"/>
      <p:regular r:id="rId14"/>
    </p:embeddedFont>
    <p:embeddedFont>
      <p:font typeface="等线" panose="02010600030101010101" charset="-122"/>
      <p:regular r:id="rId15"/>
    </p:embeddedFont>
  </p:embeddedFontLst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5D9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1" autoAdjust="0"/>
    <p:restoredTop sz="94660"/>
  </p:normalViewPr>
  <p:slideViewPr>
    <p:cSldViewPr snapToGrid="0">
      <p:cViewPr>
        <p:scale>
          <a:sx n="60" d="100"/>
          <a:sy n="60" d="100"/>
        </p:scale>
        <p:origin x="924" y="1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.xml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AEED-AF49-47B5-A3A2-29DB3BD2EC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786BB-EBA7-4E70-8CAF-5C0A22922D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AEED-AF49-47B5-A3A2-29DB3BD2EC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786BB-EBA7-4E70-8CAF-5C0A22922D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AEED-AF49-47B5-A3A2-29DB3BD2EC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786BB-EBA7-4E70-8CAF-5C0A22922D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AEED-AF49-47B5-A3A2-29DB3BD2EC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786BB-EBA7-4E70-8CAF-5C0A22922D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AEED-AF49-47B5-A3A2-29DB3BD2EC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786BB-EBA7-4E70-8CAF-5C0A22922D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AEED-AF49-47B5-A3A2-29DB3BD2EC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786BB-EBA7-4E70-8CAF-5C0A22922D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AEED-AF49-47B5-A3A2-29DB3BD2EC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786BB-EBA7-4E70-8CAF-5C0A22922D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AEED-AF49-47B5-A3A2-29DB3BD2EC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786BB-EBA7-4E70-8CAF-5C0A22922D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AEED-AF49-47B5-A3A2-29DB3BD2EC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786BB-EBA7-4E70-8CAF-5C0A22922D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AEED-AF49-47B5-A3A2-29DB3BD2EC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786BB-EBA7-4E70-8CAF-5C0A22922D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AEED-AF49-47B5-A3A2-29DB3BD2EC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786BB-EBA7-4E70-8CAF-5C0A22922D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FAEED-AF49-47B5-A3A2-29DB3BD2EC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786BB-EBA7-4E70-8CAF-5C0A22922DB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.png"/><Relationship Id="rId7" Type="http://schemas.openxmlformats.org/officeDocument/2006/relationships/tags" Target="../tags/tag5.xml"/><Relationship Id="rId6" Type="http://schemas.microsoft.com/office/2007/relationships/hdphoto" Target="../media/image13.wdp"/><Relationship Id="rId5" Type="http://schemas.openxmlformats.org/officeDocument/2006/relationships/image" Target="../media/image12.png"/><Relationship Id="rId4" Type="http://schemas.microsoft.com/office/2007/relationships/hdphoto" Target="../media/image11.wdp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992" y="245660"/>
            <a:ext cx="7206017" cy="40533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78239" y="3710113"/>
            <a:ext cx="4435522" cy="452454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rgbClr val="0E5D94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立冬，二十四节气之一</a:t>
            </a:r>
            <a:endParaRPr lang="zh-CN" altLang="en-US" sz="2400" i="1" dirty="0">
              <a:solidFill>
                <a:srgbClr val="0E5D94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11907" y="4299045"/>
            <a:ext cx="8168186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酷渲（北京）科技有限公司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3330" y="0"/>
            <a:ext cx="3230880" cy="318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17" t="7960" r="25136" b="23184"/>
          <a:stretch>
            <a:fillRect/>
          </a:stretch>
        </p:blipFill>
        <p:spPr>
          <a:xfrm>
            <a:off x="8038532" y="1013346"/>
            <a:ext cx="2402006" cy="5361898"/>
          </a:xfrm>
          <a:prstGeom prst="rect">
            <a:avLst/>
          </a:prstGeom>
        </p:spPr>
      </p:pic>
      <p:sp>
        <p:nvSpPr>
          <p:cNvPr id="6" name="椭圆 5"/>
          <p:cNvSpPr/>
          <p:nvPr>
            <p:custDataLst>
              <p:tags r:id="rId3"/>
            </p:custDataLst>
          </p:nvPr>
        </p:nvSpPr>
        <p:spPr>
          <a:xfrm>
            <a:off x="2278446" y="2274920"/>
            <a:ext cx="764275" cy="764275"/>
          </a:xfrm>
          <a:prstGeom prst="ellipse">
            <a:avLst/>
          </a:prstGeom>
          <a:noFill/>
          <a:ln>
            <a:solidFill>
              <a:srgbClr val="0E5D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0E5D94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壹</a:t>
            </a:r>
            <a:endParaRPr lang="zh-CN" altLang="en-US" sz="4000" b="1" dirty="0">
              <a:solidFill>
                <a:srgbClr val="0E5D94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3238338" y="2364669"/>
            <a:ext cx="21644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0E5D94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素材总览</a:t>
            </a:r>
            <a:endParaRPr lang="zh-CN" altLang="en-US" sz="3200" b="1" dirty="0">
              <a:solidFill>
                <a:srgbClr val="0E5D94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9" name="椭圆 8"/>
          <p:cNvSpPr/>
          <p:nvPr>
            <p:custDataLst>
              <p:tags r:id="rId5"/>
            </p:custDataLst>
          </p:nvPr>
        </p:nvSpPr>
        <p:spPr>
          <a:xfrm>
            <a:off x="2278446" y="3623970"/>
            <a:ext cx="764275" cy="764275"/>
          </a:xfrm>
          <a:prstGeom prst="ellipse">
            <a:avLst/>
          </a:prstGeom>
          <a:noFill/>
          <a:ln>
            <a:solidFill>
              <a:srgbClr val="0E5D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0E5D94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贰</a:t>
            </a:r>
            <a:endParaRPr lang="zh-CN" altLang="en-US" sz="4000" b="1" dirty="0">
              <a:solidFill>
                <a:srgbClr val="0E5D94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3238338" y="3713719"/>
            <a:ext cx="21644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0E5D94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操作说明</a:t>
            </a:r>
            <a:endParaRPr lang="zh-CN" altLang="en-US" sz="3200" b="1" dirty="0">
              <a:solidFill>
                <a:srgbClr val="0E5D94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63330" y="0"/>
            <a:ext cx="3230880" cy="318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9" grpId="0" bldLvl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5" r="6404"/>
          <a:stretch>
            <a:fillRect/>
          </a:stretch>
        </p:blipFill>
        <p:spPr>
          <a:xfrm>
            <a:off x="1187357" y="999698"/>
            <a:ext cx="4071600" cy="4858603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7767453" y="1777959"/>
            <a:ext cx="1306435" cy="1306435"/>
          </a:xfrm>
          <a:prstGeom prst="ellipse">
            <a:avLst/>
          </a:prstGeom>
          <a:noFill/>
          <a:ln>
            <a:solidFill>
              <a:srgbClr val="0E5D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rgbClr val="0E5D94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壹</a:t>
            </a:r>
            <a:endParaRPr lang="zh-CN" altLang="en-US" sz="6000" b="1" dirty="0">
              <a:solidFill>
                <a:srgbClr val="0E5D94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09984" y="3388548"/>
            <a:ext cx="3821372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b="1" dirty="0">
                <a:solidFill>
                  <a:srgbClr val="0E5D94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素材总览</a:t>
            </a:r>
            <a:endParaRPr lang="zh-CN" altLang="en-US" sz="5400" b="1" dirty="0">
              <a:solidFill>
                <a:srgbClr val="0E5D94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4F9FE"/>
              </a:clrFrom>
              <a:clrTo>
                <a:srgbClr val="F4F9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2" b="6268"/>
          <a:stretch>
            <a:fillRect/>
          </a:stretch>
        </p:blipFill>
        <p:spPr>
          <a:xfrm>
            <a:off x="0" y="5657868"/>
            <a:ext cx="12192000" cy="1200132"/>
          </a:xfrm>
          <a:prstGeom prst="rect">
            <a:avLst/>
          </a:prstGeom>
        </p:spPr>
      </p:pic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3330" y="0"/>
            <a:ext cx="3230880" cy="318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6200" y="1131797"/>
            <a:ext cx="12192000" cy="3084394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49338" y="262719"/>
            <a:ext cx="551414" cy="551414"/>
          </a:xfrm>
          <a:prstGeom prst="ellipse">
            <a:avLst/>
          </a:prstGeom>
          <a:noFill/>
          <a:ln>
            <a:solidFill>
              <a:srgbClr val="0E5D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0E5D94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壹</a:t>
            </a:r>
            <a:endParaRPr lang="zh-CN" altLang="en-US" sz="3200" b="1" dirty="0">
              <a:solidFill>
                <a:srgbClr val="0E5D94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7230" y="263194"/>
            <a:ext cx="21644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E5D94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素材总览</a:t>
            </a:r>
            <a:endParaRPr lang="zh-CN" altLang="en-US" sz="2400" b="1" dirty="0">
              <a:solidFill>
                <a:srgbClr val="0E5D94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14510" y="1131570"/>
            <a:ext cx="2005965" cy="24834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思源黑体" panose="020B0400000000000000" pitchFamily="34" charset="-122"/>
                <a:ea typeface="思源黑体" panose="020B0400000000000000" pitchFamily="34" charset="-122"/>
              </a:rPr>
              <a:t>宣传素材：</a:t>
            </a:r>
            <a:endParaRPr lang="zh-CN" altLang="en-US" sz="24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banner*2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套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启动页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*2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套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  <p:pic>
        <p:nvPicPr>
          <p:cNvPr id="2" name="图片 1" descr="立冬banner（1）1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710" y="1126490"/>
            <a:ext cx="7438390" cy="991870"/>
          </a:xfrm>
          <a:prstGeom prst="rect">
            <a:avLst/>
          </a:prstGeom>
        </p:spPr>
      </p:pic>
      <p:pic>
        <p:nvPicPr>
          <p:cNvPr id="3" name="图片 2" descr="立冬banner（2）1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" y="2326005"/>
            <a:ext cx="7492365" cy="998855"/>
          </a:xfrm>
          <a:prstGeom prst="rect">
            <a:avLst/>
          </a:prstGeom>
        </p:spPr>
      </p:pic>
      <p:pic>
        <p:nvPicPr>
          <p:cNvPr id="4" name="图片 3" descr="7b0a20202020227069636672616d65646573223a20222670666d38333234343232323730262673707432312d312626626474303026267764743235353026266f726773697a6537303237392e353430262670667431333326220a7d0a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</a:extLst>
          </a:blip>
          <a:srcRect/>
          <a:stretch>
            <a:fillRect/>
          </a:stretch>
        </p:blipFill>
        <p:spPr>
          <a:xfrm>
            <a:off x="2839720" y="3531870"/>
            <a:ext cx="2613025" cy="3326130"/>
          </a:xfrm>
          <a:prstGeom prst="rect">
            <a:avLst/>
          </a:prstGeom>
        </p:spPr>
      </p:pic>
      <p:pic>
        <p:nvPicPr>
          <p:cNvPr id="5" name="图片 4" descr="7b0a20202020227069636672616d65646573223a20222670666d38333234343232323730262673707432312d312626626474303026267764743235353026266f726773697a6537303237392e353430262670667431333326220a7d0a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</a:extLst>
          </a:blip>
          <a:srcRect/>
          <a:stretch>
            <a:fillRect/>
          </a:stretch>
        </p:blipFill>
        <p:spPr>
          <a:xfrm>
            <a:off x="5088890" y="3531870"/>
            <a:ext cx="2613025" cy="332613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7428865" y="6116955"/>
            <a:ext cx="4544695" cy="279400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lIns="0" tIns="0" rIns="0" bIns="0" rtlCol="0">
            <a:sp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温馨提示：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由于图片涉及版权，烦请于学习平台内部使用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9" name="图片 8" descr="酷渲--log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63330" y="0"/>
            <a:ext cx="3230880" cy="318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7" grpId="0" animBg="1"/>
      <p:bldP spid="8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5" r="6404"/>
          <a:stretch>
            <a:fillRect/>
          </a:stretch>
        </p:blipFill>
        <p:spPr>
          <a:xfrm>
            <a:off x="1187357" y="999698"/>
            <a:ext cx="4071600" cy="4858603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7767453" y="1777959"/>
            <a:ext cx="1306435" cy="1306435"/>
          </a:xfrm>
          <a:prstGeom prst="ellipse">
            <a:avLst/>
          </a:prstGeom>
          <a:noFill/>
          <a:ln>
            <a:solidFill>
              <a:srgbClr val="0E5D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rgbClr val="0E5D94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贰</a:t>
            </a:r>
            <a:endParaRPr lang="zh-CN" altLang="en-US" sz="6000" b="1" dirty="0">
              <a:solidFill>
                <a:srgbClr val="0E5D94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09984" y="3388548"/>
            <a:ext cx="3821372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b="1" dirty="0">
                <a:solidFill>
                  <a:srgbClr val="0E5D94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操作说明</a:t>
            </a:r>
            <a:endParaRPr lang="zh-CN" altLang="en-US" sz="5400" b="1" dirty="0">
              <a:solidFill>
                <a:srgbClr val="0E5D94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4F9FE"/>
              </a:clrFrom>
              <a:clrTo>
                <a:srgbClr val="F4F9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2" b="6268"/>
          <a:stretch>
            <a:fillRect/>
          </a:stretch>
        </p:blipFill>
        <p:spPr>
          <a:xfrm>
            <a:off x="0" y="5657868"/>
            <a:ext cx="12192000" cy="1200132"/>
          </a:xfrm>
          <a:prstGeom prst="rect">
            <a:avLst/>
          </a:prstGeom>
        </p:spPr>
      </p:pic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3330" y="0"/>
            <a:ext cx="3230880" cy="318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49338" y="262719"/>
            <a:ext cx="551414" cy="551414"/>
          </a:xfrm>
          <a:prstGeom prst="ellipse">
            <a:avLst/>
          </a:prstGeom>
          <a:noFill/>
          <a:ln>
            <a:solidFill>
              <a:srgbClr val="0E5D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0E5D94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贰</a:t>
            </a:r>
            <a:endParaRPr lang="zh-CN" altLang="en-US" sz="3200" b="1" dirty="0">
              <a:solidFill>
                <a:srgbClr val="0E5D94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7230" y="173024"/>
            <a:ext cx="21644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E5D94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操作说明</a:t>
            </a:r>
            <a:endParaRPr lang="zh-CN" altLang="en-US" sz="2400" b="1" dirty="0">
              <a:solidFill>
                <a:srgbClr val="0E5D94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7230" y="634689"/>
            <a:ext cx="4420864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banner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设置路径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0430" y="1348105"/>
            <a:ext cx="4177665" cy="40093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 indent="0" algn="l" fontAlgn="auto">
              <a:lnSpc>
                <a:spcPct val="2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" panose="020B0400000000000000" pitchFamily="34" charset="-122"/>
                <a:ea typeface="思源黑体" panose="020B0400000000000000" pitchFamily="34" charset="-122"/>
                <a:sym typeface="Arial" panose="020B0604020202020204"/>
              </a:rPr>
              <a:t>设置平台banner图操作路径：</a:t>
            </a:r>
            <a:endParaRPr lang="zh-CN" altLang="en-US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" panose="020B0400000000000000" pitchFamily="34" charset="-122"/>
              <a:ea typeface="思源黑体" panose="020B0400000000000000" pitchFamily="34" charset="-122"/>
              <a:sym typeface="Arial" panose="020B0604020202020204"/>
            </a:endParaRPr>
          </a:p>
          <a:p>
            <a:pPr lvl="0" indent="0" algn="l" fontAlgn="auto">
              <a:lnSpc>
                <a:spcPct val="2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Arial" panose="020B0604020202020204"/>
              </a:rPr>
              <a:t>管理后台-管理-门户设置-关闭门户开启按钮-编辑门户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Arial" panose="020B0604020202020204"/>
              </a:rPr>
              <a:t>门户规则：撰写门户名称-生效范围“全公司”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Arial" panose="020B0604020202020204"/>
              </a:rPr>
              <a:t>门户装修：PC端自定义-点击banner图-勾选横幅多端同步-开启原图上传-选择“仅图片”/”关联资源--添加资源-学习项目/线上课”进行展示-点击更改替换banner图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Arial" panose="020B0604020202020204"/>
            </a:endParaRPr>
          </a:p>
        </p:txBody>
      </p:sp>
      <p:pic>
        <p:nvPicPr>
          <p:cNvPr id="4" name="图片 3" descr="7b0a20202020227069636672616d65646573223a20222670666d38393234343232323439262673707432312d312626626474303026267764743235353026266f726773697a6537303436302e333730262670667431333326220a7d0a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5459095" y="1642110"/>
            <a:ext cx="6480175" cy="46355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</p:pic>
      <p:pic>
        <p:nvPicPr>
          <p:cNvPr id="5" name="图片 4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3330" y="0"/>
            <a:ext cx="3230880" cy="318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49338" y="262719"/>
            <a:ext cx="551414" cy="551414"/>
          </a:xfrm>
          <a:prstGeom prst="ellipse">
            <a:avLst/>
          </a:prstGeom>
          <a:noFill/>
          <a:ln>
            <a:solidFill>
              <a:srgbClr val="0E5D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0E5D94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贰</a:t>
            </a:r>
            <a:endParaRPr lang="zh-CN" altLang="en-US" sz="3200" b="1" dirty="0">
              <a:solidFill>
                <a:srgbClr val="0E5D94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7230" y="173024"/>
            <a:ext cx="21644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E5D94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操作说明</a:t>
            </a:r>
            <a:endParaRPr lang="zh-CN" altLang="en-US" sz="2400" b="1" dirty="0">
              <a:solidFill>
                <a:srgbClr val="0E5D94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7230" y="634689"/>
            <a:ext cx="4420864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启动页设置路径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4690" y="1576070"/>
            <a:ext cx="4557395" cy="38836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" panose="020B0400000000000000" pitchFamily="34" charset="-122"/>
                <a:ea typeface="思源黑体" panose="020B0400000000000000" pitchFamily="34" charset="-122"/>
                <a:sym typeface="Arial" panose="020B0604020202020204"/>
              </a:rPr>
              <a:t>设置平台启动页操作路径：</a:t>
            </a:r>
            <a:endParaRPr lang="zh-CN" altLang="en-US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" panose="020B0400000000000000" pitchFamily="34" charset="-122"/>
              <a:ea typeface="思源黑体" panose="020B0400000000000000" pitchFamily="34" charset="-122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Arial" panose="020B0604020202020204"/>
              </a:rPr>
              <a:t>   管理后台-管理-门户设置-启动页配置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Arial" panose="020B0604020202020204"/>
              </a:rPr>
              <a:t>启动页开关：启用状态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Arial" panose="020B0604020202020204"/>
              </a:rPr>
              <a:t>端口选择：小程序/其他端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Arial" panose="020B0604020202020204"/>
              </a:rPr>
              <a:t>    目前小程序支持自定义启动页停留时长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Arial" panose="020B0604020202020204"/>
              </a:rPr>
              <a:t>   启动页配置-点击“更改”选择对应在启动页，上传完成后点击保存。</a:t>
            </a:r>
            <a:endParaRPr lang="zh-CN" altLang="en-US" sz="1400" b="0" i="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Arial" panose="020B0604020202020204"/>
            </a:endParaRPr>
          </a:p>
        </p:txBody>
      </p:sp>
      <p:pic>
        <p:nvPicPr>
          <p:cNvPr id="2" name="图片 1" descr="7b0a20202020227069636672616d65646573223a20222670666d38333234343232323938262673707432312d312626626474303026267764743235353026266f726773697a6537303334362e333132262670667431333326220a7d0a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5561965" y="1064895"/>
            <a:ext cx="6442710" cy="4916805"/>
          </a:xfrm>
          <a:prstGeom prst="rect">
            <a:avLst/>
          </a:prstGeom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3330" y="0"/>
            <a:ext cx="3230880" cy="318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10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78239" y="3202773"/>
            <a:ext cx="4435522" cy="452454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rgbClr val="0E5D94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立冬，二十四节气之一</a:t>
            </a:r>
            <a:endParaRPr lang="zh-CN" altLang="en-US" sz="2400" i="1" dirty="0">
              <a:solidFill>
                <a:srgbClr val="0E5D94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11907" y="4080681"/>
            <a:ext cx="8168186" cy="758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立，建始也，表示冬季自此开始；冬者，终也，万物收藏也，动物藏身规避寒冷，经过秋收的人们也已将收获收藏入库了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2180" y="1050878"/>
            <a:ext cx="105076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rgbClr val="0E5D94"/>
                </a:solidFill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感谢大家的收看！</a:t>
            </a:r>
            <a:endParaRPr lang="zh-CN" altLang="en-US" sz="11500" b="1" dirty="0">
              <a:solidFill>
                <a:srgbClr val="0E5D94"/>
              </a:solidFill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69810" y="6430010"/>
            <a:ext cx="4822190" cy="427990"/>
          </a:xfrm>
          <a:prstGeom prst="rect">
            <a:avLst/>
          </a:prstGeom>
        </p:spPr>
        <p:txBody>
          <a:bodyPr wrap="square">
            <a:noAutofit/>
          </a:bodyPr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酷渲（北京）科技有限公司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3330" y="0"/>
            <a:ext cx="3230880" cy="318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KSO_WM_DIAGRAM_VIRTUALLY_FRAME" val="{&quot;height&quot;:182.3366141732283,&quot;left&quot;:179.40519685039368,&quot;top&quot;:179.1275590551181,&quot;width&quot;:438.7662204724409}"/>
</p:tagLst>
</file>

<file path=ppt/tags/tag2.xml><?xml version="1.0" encoding="utf-8"?>
<p:tagLst xmlns:p="http://schemas.openxmlformats.org/presentationml/2006/main">
  <p:tag name="KSO_WM_DIAGRAM_VIRTUALLY_FRAME" val="{&quot;height&quot;:182.3366141732283,&quot;left&quot;:179.40519685039368,&quot;top&quot;:179.1275590551181,&quot;width&quot;:438.7662204724409}"/>
</p:tagLst>
</file>

<file path=ppt/tags/tag3.xml><?xml version="1.0" encoding="utf-8"?>
<p:tagLst xmlns:p="http://schemas.openxmlformats.org/presentationml/2006/main">
  <p:tag name="KSO_WM_DIAGRAM_VIRTUALLY_FRAME" val="{&quot;height&quot;:182.3366141732283,&quot;left&quot;:179.40519685039368,&quot;top&quot;:179.1275590551181,&quot;width&quot;:438.7662204724409}"/>
</p:tagLst>
</file>

<file path=ppt/tags/tag4.xml><?xml version="1.0" encoding="utf-8"?>
<p:tagLst xmlns:p="http://schemas.openxmlformats.org/presentationml/2006/main">
  <p:tag name="KSO_WM_DIAGRAM_VIRTUALLY_FRAME" val="{&quot;height&quot;:182.3366141732283,&quot;left&quot;:179.40519685039368,&quot;top&quot;:179.1275590551181,&quot;width&quot;:438.7662204724409}"/>
</p:tagLst>
</file>

<file path=ppt/tags/tag5.xml><?xml version="1.0" encoding="utf-8"?>
<p:tagLst xmlns:p="http://schemas.openxmlformats.org/presentationml/2006/main">
  <p:tag name="KSO_WM_DIAGRAM_VIRTUALLY_FRAME" val="{&quot;height&quot;:306.78259842519685,&quot;left&quot;:125.21732283464567,&quot;top&quot;:110.74464566929134,&quot;width&quot;:295.28267716535436}"/>
</p:tagLst>
</file>

<file path=ppt/tags/tag6.xml><?xml version="1.0" encoding="utf-8"?>
<p:tagLst xmlns:p="http://schemas.openxmlformats.org/presentationml/2006/main">
  <p:tag name="commondata" val="eyJjb3VudCI6MSwiaGRpZCI6IjYyYTUxMWMzZTEwYjY2ZDIyNDM0MGY2YWQ2YWVlNjZlIiwidXNlckNvdW50Ijox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460</Words>
  <Application>WPS 演示</Application>
  <PresentationFormat>宽屏</PresentationFormat>
  <Paragraphs>63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Wingdings</vt:lpstr>
      <vt:lpstr>思源黑体</vt:lpstr>
      <vt:lpstr>黑体</vt:lpstr>
      <vt:lpstr>字魂49号-逍遥行书</vt:lpstr>
      <vt:lpstr>霞鹜文楷 Light</vt:lpstr>
      <vt:lpstr>Arial</vt:lpstr>
      <vt:lpstr>汉仪中等线简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～～～</cp:lastModifiedBy>
  <cp:revision>25</cp:revision>
  <dcterms:created xsi:type="dcterms:W3CDTF">2019-10-30T00:53:00Z</dcterms:created>
  <dcterms:modified xsi:type="dcterms:W3CDTF">2024-10-18T09:31:16Z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KSOTemplateUUID">
    <vt:lpwstr>v1.0_mb_A4pNc+fpE8CmCbd5til8cg==</vt:lpwstr>
  </property>
  <property fmtid="{D5CDD505-2E9C-101B-9397-08002B2CF9AE}" pid="4" name="ICV">
    <vt:lpwstr>D29F90253B0647E5A36F74B2FC5C3EBB_13</vt:lpwstr>
  </property>
</Properties>
</file>