
<file path=[Content_Types].xml><?xml version="1.0" encoding="utf-8"?>
<Types xmlns="http://schemas.openxmlformats.org/package/2006/content-types">
  <Default Extension="jpeg" ContentType="image/jpeg"/>
  <Default Extension="JPG" ContentType="image/.jpg"/>
  <Default Extension="png" ContentType="image/png"/>
  <Default Extension="wdp" ContentType="image/vnd.ms-photo"/>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handoutMasters/handoutMaster1.xml" ContentType="application/vnd.openxmlformats-officedocument.presentationml.handoutMaster+xml"/>
  <Override PartName="/ppt/media/image2.svg" ContentType="image/svg+xml"/>
  <Override PartName="/ppt/media/image4.svg" ContentType="image/svg+xml"/>
  <Override PartName="/ppt/media/image8.svg" ContentType="image/svg+xml"/>
  <Override PartName="/ppt/media/image9.svg" ContentType="image/svg+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slideLayouts/slideLayout15.xml" ContentType="application/vnd.openxmlformats-officedocument.presentationml.slideLayout+xml"/>
  <Override PartName="/ppt/slideLayouts/slideLayout150.xml" ContentType="application/vnd.openxmlformats-officedocument.presentationml.slideLayout+xml"/>
  <Override PartName="/ppt/slideLayouts/slideLayout151.xml" ContentType="application/vnd.openxmlformats-officedocument.presentationml.slideLayout+xml"/>
  <Override PartName="/ppt/slideLayouts/slideLayout152.xml" ContentType="application/vnd.openxmlformats-officedocument.presentationml.slideLayout+xml"/>
  <Override PartName="/ppt/slideLayouts/slideLayout153.xml" ContentType="application/vnd.openxmlformats-officedocument.presentationml.slideLayout+xml"/>
  <Override PartName="/ppt/slideLayouts/slideLayout154.xml" ContentType="application/vnd.openxmlformats-officedocument.presentationml.slideLayout+xml"/>
  <Override PartName="/ppt/slideLayouts/slideLayout155.xml" ContentType="application/vnd.openxmlformats-officedocument.presentationml.slideLayout+xml"/>
  <Override PartName="/ppt/slideLayouts/slideLayout156.xml" ContentType="application/vnd.openxmlformats-officedocument.presentationml.slideLayout+xml"/>
  <Override PartName="/ppt/slideLayouts/slideLayout157.xml" ContentType="application/vnd.openxmlformats-officedocument.presentationml.slideLayout+xml"/>
  <Override PartName="/ppt/slideLayouts/slideLayout158.xml" ContentType="application/vnd.openxmlformats-officedocument.presentationml.slideLayout+xml"/>
  <Override PartName="/ppt/slideLayouts/slideLayout159.xml" ContentType="application/vnd.openxmlformats-officedocument.presentationml.slideLayout+xml"/>
  <Override PartName="/ppt/slideLayouts/slideLayout16.xml" ContentType="application/vnd.openxmlformats-officedocument.presentationml.slideLayout+xml"/>
  <Override PartName="/ppt/slideLayouts/slideLayout160.xml" ContentType="application/vnd.openxmlformats-officedocument.presentationml.slideLayout+xml"/>
  <Override PartName="/ppt/slideLayouts/slideLayout161.xml" ContentType="application/vnd.openxmlformats-officedocument.presentationml.slideLayout+xml"/>
  <Override PartName="/ppt/slideLayouts/slideLayout162.xml" ContentType="application/vnd.openxmlformats-officedocument.presentationml.slideLayout+xml"/>
  <Override PartName="/ppt/slideLayouts/slideLayout163.xml" ContentType="application/vnd.openxmlformats-officedocument.presentationml.slideLayout+xml"/>
  <Override PartName="/ppt/slideLayouts/slideLayout164.xml" ContentType="application/vnd.openxmlformats-officedocument.presentationml.slideLayout+xml"/>
  <Override PartName="/ppt/slideLayouts/slideLayout165.xml" ContentType="application/vnd.openxmlformats-officedocument.presentationml.slideLayout+xml"/>
  <Override PartName="/ppt/slideLayouts/slideLayout166.xml" ContentType="application/vnd.openxmlformats-officedocument.presentationml.slideLayout+xml"/>
  <Override PartName="/ppt/slideLayouts/slideLayout167.xml" ContentType="application/vnd.openxmlformats-officedocument.presentationml.slideLayout+xml"/>
  <Override PartName="/ppt/slideLayouts/slideLayout168.xml" ContentType="application/vnd.openxmlformats-officedocument.presentationml.slideLayout+xml"/>
  <Override PartName="/ppt/slideLayouts/slideLayout169.xml" ContentType="application/vnd.openxmlformats-officedocument.presentationml.slideLayout+xml"/>
  <Override PartName="/ppt/slideLayouts/slideLayout17.xml" ContentType="application/vnd.openxmlformats-officedocument.presentationml.slideLayout+xml"/>
  <Override PartName="/ppt/slideLayouts/slideLayout170.xml" ContentType="application/vnd.openxmlformats-officedocument.presentationml.slideLayout+xml"/>
  <Override PartName="/ppt/slideLayouts/slideLayout171.xml" ContentType="application/vnd.openxmlformats-officedocument.presentationml.slideLayout+xml"/>
  <Override PartName="/ppt/slideLayouts/slideLayout172.xml" ContentType="application/vnd.openxmlformats-officedocument.presentationml.slideLayout+xml"/>
  <Override PartName="/ppt/slideLayouts/slideLayout173.xml" ContentType="application/vnd.openxmlformats-officedocument.presentationml.slideLayout+xml"/>
  <Override PartName="/ppt/slideLayouts/slideLayout174.xml" ContentType="application/vnd.openxmlformats-officedocument.presentationml.slideLayout+xml"/>
  <Override PartName="/ppt/slideLayouts/slideLayout175.xml" ContentType="application/vnd.openxmlformats-officedocument.presentationml.slideLayout+xml"/>
  <Override PartName="/ppt/slideLayouts/slideLayout176.xml" ContentType="application/vnd.openxmlformats-officedocument.presentationml.slideLayout+xml"/>
  <Override PartName="/ppt/slideLayouts/slideLayout177.xml" ContentType="application/vnd.openxmlformats-officedocument.presentationml.slideLayout+xml"/>
  <Override PartName="/ppt/slideLayouts/slideLayout178.xml" ContentType="application/vnd.openxmlformats-officedocument.presentationml.slideLayout+xml"/>
  <Override PartName="/ppt/slideLayouts/slideLayout179.xml" ContentType="application/vnd.openxmlformats-officedocument.presentationml.slideLayout+xml"/>
  <Override PartName="/ppt/slideLayouts/slideLayout18.xml" ContentType="application/vnd.openxmlformats-officedocument.presentationml.slideLayout+xml"/>
  <Override PartName="/ppt/slideLayouts/slideLayout180.xml" ContentType="application/vnd.openxmlformats-officedocument.presentationml.slideLayout+xml"/>
  <Override PartName="/ppt/slideLayouts/slideLayout181.xml" ContentType="application/vnd.openxmlformats-officedocument.presentationml.slideLayout+xml"/>
  <Override PartName="/ppt/slideLayouts/slideLayout182.xml" ContentType="application/vnd.openxmlformats-officedocument.presentationml.slideLayout+xml"/>
  <Override PartName="/ppt/slideLayouts/slideLayout183.xml" ContentType="application/vnd.openxmlformats-officedocument.presentationml.slideLayout+xml"/>
  <Override PartName="/ppt/slideLayouts/slideLayout184.xml" ContentType="application/vnd.openxmlformats-officedocument.presentationml.slideLayout+xml"/>
  <Override PartName="/ppt/slideLayouts/slideLayout185.xml" ContentType="application/vnd.openxmlformats-officedocument.presentationml.slideLayout+xml"/>
  <Override PartName="/ppt/slideLayouts/slideLayout186.xml" ContentType="application/vnd.openxmlformats-officedocument.presentationml.slideLayout+xml"/>
  <Override PartName="/ppt/slideLayouts/slideLayout187.xml" ContentType="application/vnd.openxmlformats-officedocument.presentationml.slideLayout+xml"/>
  <Override PartName="/ppt/slideLayouts/slideLayout188.xml" ContentType="application/vnd.openxmlformats-officedocument.presentationml.slideLayout+xml"/>
  <Override PartName="/ppt/slideLayouts/slideLayout189.xml" ContentType="application/vnd.openxmlformats-officedocument.presentationml.slideLayout+xml"/>
  <Override PartName="/ppt/slideLayouts/slideLayout19.xml" ContentType="application/vnd.openxmlformats-officedocument.presentationml.slideLayout+xml"/>
  <Override PartName="/ppt/slideLayouts/slideLayout190.xml" ContentType="application/vnd.openxmlformats-officedocument.presentationml.slideLayout+xml"/>
  <Override PartName="/ppt/slideLayouts/slideLayout191.xml" ContentType="application/vnd.openxmlformats-officedocument.presentationml.slideLayout+xml"/>
  <Override PartName="/ppt/slideLayouts/slideLayout192.xml" ContentType="application/vnd.openxmlformats-officedocument.presentationml.slideLayout+xml"/>
  <Override PartName="/ppt/slideLayouts/slideLayout193.xml" ContentType="application/vnd.openxmlformats-officedocument.presentationml.slideLayout+xml"/>
  <Override PartName="/ppt/slideLayouts/slideLayout194.xml" ContentType="application/vnd.openxmlformats-officedocument.presentationml.slideLayout+xml"/>
  <Override PartName="/ppt/slideLayouts/slideLayout195.xml" ContentType="application/vnd.openxmlformats-officedocument.presentationml.slideLayout+xml"/>
  <Override PartName="/ppt/slideLayouts/slideLayout196.xml" ContentType="application/vnd.openxmlformats-officedocument.presentationml.slideLayout+xml"/>
  <Override PartName="/ppt/slideLayouts/slideLayout197.xml" ContentType="application/vnd.openxmlformats-officedocument.presentationml.slideLayout+xml"/>
  <Override PartName="/ppt/slideLayouts/slideLayout198.xml" ContentType="application/vnd.openxmlformats-officedocument.presentationml.slideLayout+xml"/>
  <Override PartName="/ppt/slideLayouts/slideLayout19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00.xml" ContentType="application/vnd.openxmlformats-officedocument.presentationml.slideLayout+xml"/>
  <Override PartName="/ppt/slideLayouts/slideLayout201.xml" ContentType="application/vnd.openxmlformats-officedocument.presentationml.slideLayout+xml"/>
  <Override PartName="/ppt/slideLayouts/slideLayout202.xml" ContentType="application/vnd.openxmlformats-officedocument.presentationml.slideLayout+xml"/>
  <Override PartName="/ppt/slideLayouts/slideLayout203.xml" ContentType="application/vnd.openxmlformats-officedocument.presentationml.slideLayout+xml"/>
  <Override PartName="/ppt/slideLayouts/slideLayout204.xml" ContentType="application/vnd.openxmlformats-officedocument.presentationml.slideLayout+xml"/>
  <Override PartName="/ppt/slideLayouts/slideLayout205.xml" ContentType="application/vnd.openxmlformats-officedocument.presentationml.slideLayout+xml"/>
  <Override PartName="/ppt/slideLayouts/slideLayout206.xml" ContentType="application/vnd.openxmlformats-officedocument.presentationml.slideLayout+xml"/>
  <Override PartName="/ppt/slideLayouts/slideLayout207.xml" ContentType="application/vnd.openxmlformats-officedocument.presentationml.slideLayout+xml"/>
  <Override PartName="/ppt/slideLayouts/slideLayout208.xml" ContentType="application/vnd.openxmlformats-officedocument.presentationml.slideLayout+xml"/>
  <Override PartName="/ppt/slideLayouts/slideLayout209.xml" ContentType="application/vnd.openxmlformats-officedocument.presentationml.slideLayout+xml"/>
  <Override PartName="/ppt/slideLayouts/slideLayout21.xml" ContentType="application/vnd.openxmlformats-officedocument.presentationml.slideLayout+xml"/>
  <Override PartName="/ppt/slideLayouts/slideLayout210.xml" ContentType="application/vnd.openxmlformats-officedocument.presentationml.slideLayout+xml"/>
  <Override PartName="/ppt/slideLayouts/slideLayout211.xml" ContentType="application/vnd.openxmlformats-officedocument.presentationml.slideLayout+xml"/>
  <Override PartName="/ppt/slideLayouts/slideLayout212.xml" ContentType="application/vnd.openxmlformats-officedocument.presentationml.slideLayout+xml"/>
  <Override PartName="/ppt/slideLayouts/slideLayout213.xml" ContentType="application/vnd.openxmlformats-officedocument.presentationml.slideLayout+xml"/>
  <Override PartName="/ppt/slideLayouts/slideLayout214.xml" ContentType="application/vnd.openxmlformats-officedocument.presentationml.slideLayout+xml"/>
  <Override PartName="/ppt/slideLayouts/slideLayout215.xml" ContentType="application/vnd.openxmlformats-officedocument.presentationml.slideLayout+xml"/>
  <Override PartName="/ppt/slideLayouts/slideLayout216.xml" ContentType="application/vnd.openxmlformats-officedocument.presentationml.slideLayout+xml"/>
  <Override PartName="/ppt/slideLayouts/slideLayout217.xml" ContentType="application/vnd.openxmlformats-officedocument.presentationml.slideLayout+xml"/>
  <Override PartName="/ppt/slideLayouts/slideLayout218.xml" ContentType="application/vnd.openxmlformats-officedocument.presentationml.slideLayout+xml"/>
  <Override PartName="/ppt/slideLayouts/slideLayout219.xml" ContentType="application/vnd.openxmlformats-officedocument.presentationml.slideLayout+xml"/>
  <Override PartName="/ppt/slideLayouts/slideLayout22.xml" ContentType="application/vnd.openxmlformats-officedocument.presentationml.slideLayout+xml"/>
  <Override PartName="/ppt/slideLayouts/slideLayout220.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Masters/slideMaster1.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Masters/slideMaster12.xml" ContentType="application/vnd.openxmlformats-officedocument.presentationml.slideMaster+xml"/>
  <Override PartName="/ppt/slideMasters/slideMaster13.xml" ContentType="application/vnd.openxmlformats-officedocument.presentationml.slideMaster+xml"/>
  <Override PartName="/ppt/slideMasters/slideMaster14.xml" ContentType="application/vnd.openxmlformats-officedocument.presentationml.slideMaster+xml"/>
  <Override PartName="/ppt/slideMasters/slideMaster15.xml" ContentType="application/vnd.openxmlformats-officedocument.presentationml.slideMaster+xml"/>
  <Override PartName="/ppt/slideMasters/slideMaster16.xml" ContentType="application/vnd.openxmlformats-officedocument.presentationml.slideMaster+xml"/>
  <Override PartName="/ppt/slideMasters/slideMaster17.xml" ContentType="application/vnd.openxmlformats-officedocument.presentationml.slideMaster+xml"/>
  <Override PartName="/ppt/slideMasters/slideMaster18.xml" ContentType="application/vnd.openxmlformats-officedocument.presentationml.slideMaster+xml"/>
  <Override PartName="/ppt/slideMasters/slideMaster19.xml" ContentType="application/vnd.openxmlformats-officedocument.presentationml.slideMaster+xml"/>
  <Override PartName="/ppt/slideMasters/slideMaster2.xml" ContentType="application/vnd.openxmlformats-officedocument.presentationml.slideMaster+xml"/>
  <Override PartName="/ppt/slideMasters/slideMaster20.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10.xml" ContentType="application/vnd.openxmlformats-officedocument.theme+xml"/>
  <Override PartName="/ppt/theme/theme11.xml" ContentType="application/vnd.openxmlformats-officedocument.theme+xml"/>
  <Override PartName="/ppt/theme/theme12.xml" ContentType="application/vnd.openxmlformats-officedocument.theme+xml"/>
  <Override PartName="/ppt/theme/theme13.xml" ContentType="application/vnd.openxmlformats-officedocument.theme+xml"/>
  <Override PartName="/ppt/theme/theme14.xml" ContentType="application/vnd.openxmlformats-officedocument.theme+xml"/>
  <Override PartName="/ppt/theme/theme15.xml" ContentType="application/vnd.openxmlformats-officedocument.theme+xml"/>
  <Override PartName="/ppt/theme/theme16.xml" ContentType="application/vnd.openxmlformats-officedocument.theme+xml"/>
  <Override PartName="/ppt/theme/theme17.xml" ContentType="application/vnd.openxmlformats-officedocument.theme+xml"/>
  <Override PartName="/ppt/theme/theme18.xml" ContentType="application/vnd.openxmlformats-officedocument.theme+xml"/>
  <Override PartName="/ppt/theme/theme19.xml" ContentType="application/vnd.openxmlformats-officedocument.theme+xml"/>
  <Override PartName="/ppt/theme/theme2.xml" ContentType="application/vnd.openxmlformats-officedocument.theme+xml"/>
  <Override PartName="/ppt/theme/theme20.xml" ContentType="application/vnd.openxmlformats-officedocument.theme+xml"/>
  <Override PartName="/ppt/theme/theme21.xml" ContentType="application/vnd.openxmlformats-officedocument.theme+xml"/>
  <Override PartName="/ppt/theme/theme2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theme/theme8.xml" ContentType="application/vnd.openxmlformats-officedocument.theme+xml"/>
  <Override PartName="/ppt/theme/theme9.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1"/>
    <p:sldMasterId id="2147483660" r:id="rId3"/>
    <p:sldMasterId id="2147483672" r:id="rId4"/>
    <p:sldMasterId id="2147483684" r:id="rId5"/>
    <p:sldMasterId id="2147483696" r:id="rId6"/>
    <p:sldMasterId id="2147483708" r:id="rId7"/>
    <p:sldMasterId id="2147483720" r:id="rId8"/>
    <p:sldMasterId id="2147483732" r:id="rId9"/>
    <p:sldMasterId id="2147483744" r:id="rId10"/>
    <p:sldMasterId id="2147483756" r:id="rId11"/>
    <p:sldMasterId id="2147483768" r:id="rId12"/>
    <p:sldMasterId id="2147483780" r:id="rId13"/>
    <p:sldMasterId id="2147483792" r:id="rId14"/>
    <p:sldMasterId id="2147483804" r:id="rId15"/>
    <p:sldMasterId id="2147483816" r:id="rId16"/>
    <p:sldMasterId id="2147483828" r:id="rId17"/>
    <p:sldMasterId id="2147483840" r:id="rId18"/>
    <p:sldMasterId id="2147483852" r:id="rId19"/>
    <p:sldMasterId id="2147483864" r:id="rId20"/>
    <p:sldMasterId id="2147483876" r:id="rId21"/>
  </p:sldMasterIdLst>
  <p:notesMasterIdLst>
    <p:notesMasterId r:id="rId47"/>
  </p:notesMasterIdLst>
  <p:handoutMasterIdLst>
    <p:handoutMasterId r:id="rId48"/>
  </p:handoutMasterIdLst>
  <p:sldIdLst>
    <p:sldId id="256" r:id="rId22"/>
    <p:sldId id="257" r:id="rId23"/>
    <p:sldId id="258" r:id="rId24"/>
    <p:sldId id="287" r:id="rId25"/>
    <p:sldId id="288" r:id="rId26"/>
    <p:sldId id="289" r:id="rId27"/>
    <p:sldId id="290" r:id="rId28"/>
    <p:sldId id="325" r:id="rId29"/>
    <p:sldId id="330" r:id="rId30"/>
    <p:sldId id="331" r:id="rId31"/>
    <p:sldId id="332" r:id="rId32"/>
    <p:sldId id="333" r:id="rId33"/>
    <p:sldId id="292" r:id="rId34"/>
    <p:sldId id="293" r:id="rId35"/>
    <p:sldId id="294" r:id="rId36"/>
    <p:sldId id="295" r:id="rId37"/>
    <p:sldId id="296" r:id="rId38"/>
    <p:sldId id="298" r:id="rId39"/>
    <p:sldId id="299" r:id="rId40"/>
    <p:sldId id="300" r:id="rId41"/>
    <p:sldId id="301" r:id="rId42"/>
    <p:sldId id="302" r:id="rId43"/>
    <p:sldId id="303" r:id="rId44"/>
    <p:sldId id="304" r:id="rId45"/>
    <p:sldId id="275" r:id="rId46"/>
  </p:sldIdLst>
  <p:sldSz cx="12192000" cy="6858000"/>
  <p:notesSz cx="6858000" cy="9144000"/>
  <p:embeddedFontLst>
    <p:embeddedFont>
      <p:font typeface="微软雅黑" panose="020B0503020204020204" charset="-122"/>
      <p:regular r:id="rId52"/>
    </p:embeddedFont>
  </p:embeddedFontLst>
  <p:custDataLst>
    <p:tags r:id="rId53"/>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6776"/>
    <a:srgbClr val="FF6B76"/>
    <a:srgbClr val="FFD4EA"/>
    <a:srgbClr val="FF9B97"/>
    <a:srgbClr val="FFF5ED"/>
    <a:srgbClr val="FF677E"/>
    <a:srgbClr val="CD4BC6"/>
    <a:srgbClr val="29909B"/>
    <a:srgbClr val="F23C3C"/>
    <a:srgbClr val="FFC07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116" d="100"/>
          <a:sy n="116" d="100"/>
        </p:scale>
        <p:origin x="336"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Master" Target="slideMasters/slideMaster8.xml"/><Relationship Id="rId8" Type="http://schemas.openxmlformats.org/officeDocument/2006/relationships/slideMaster" Target="slideMasters/slideMaster7.xml"/><Relationship Id="rId7" Type="http://schemas.openxmlformats.org/officeDocument/2006/relationships/slideMaster" Target="slideMasters/slideMaster6.xml"/><Relationship Id="rId6" Type="http://schemas.openxmlformats.org/officeDocument/2006/relationships/slideMaster" Target="slideMasters/slideMaster5.xml"/><Relationship Id="rId53" Type="http://schemas.openxmlformats.org/officeDocument/2006/relationships/tags" Target="tags/tag39.xml"/><Relationship Id="rId52" Type="http://schemas.openxmlformats.org/officeDocument/2006/relationships/font" Target="fonts/font1.fntdata"/><Relationship Id="rId51" Type="http://schemas.openxmlformats.org/officeDocument/2006/relationships/tableStyles" Target="tableStyles.xml"/><Relationship Id="rId50" Type="http://schemas.openxmlformats.org/officeDocument/2006/relationships/viewProps" Target="viewProps.xml"/><Relationship Id="rId5" Type="http://schemas.openxmlformats.org/officeDocument/2006/relationships/slideMaster" Target="slideMasters/slideMaster4.xml"/><Relationship Id="rId49" Type="http://schemas.openxmlformats.org/officeDocument/2006/relationships/presProps" Target="presProps.xml"/><Relationship Id="rId48" Type="http://schemas.openxmlformats.org/officeDocument/2006/relationships/handoutMaster" Target="handoutMasters/handoutMaster1.xml"/><Relationship Id="rId47" Type="http://schemas.openxmlformats.org/officeDocument/2006/relationships/notesMaster" Target="notesMasters/notesMaster1.xml"/><Relationship Id="rId46" Type="http://schemas.openxmlformats.org/officeDocument/2006/relationships/slide" Target="slides/slide25.xml"/><Relationship Id="rId45" Type="http://schemas.openxmlformats.org/officeDocument/2006/relationships/slide" Target="slides/slide24.xml"/><Relationship Id="rId44" Type="http://schemas.openxmlformats.org/officeDocument/2006/relationships/slide" Target="slides/slide23.xml"/><Relationship Id="rId43" Type="http://schemas.openxmlformats.org/officeDocument/2006/relationships/slide" Target="slides/slide22.xml"/><Relationship Id="rId42" Type="http://schemas.openxmlformats.org/officeDocument/2006/relationships/slide" Target="slides/slide21.xml"/><Relationship Id="rId41" Type="http://schemas.openxmlformats.org/officeDocument/2006/relationships/slide" Target="slides/slide20.xml"/><Relationship Id="rId40" Type="http://schemas.openxmlformats.org/officeDocument/2006/relationships/slide" Target="slides/slide19.xml"/><Relationship Id="rId4" Type="http://schemas.openxmlformats.org/officeDocument/2006/relationships/slideMaster" Target="slideMasters/slideMaster3.xml"/><Relationship Id="rId39" Type="http://schemas.openxmlformats.org/officeDocument/2006/relationships/slide" Target="slides/slide18.xml"/><Relationship Id="rId38" Type="http://schemas.openxmlformats.org/officeDocument/2006/relationships/slide" Target="slides/slide17.xml"/><Relationship Id="rId37" Type="http://schemas.openxmlformats.org/officeDocument/2006/relationships/slide" Target="slides/slide16.xml"/><Relationship Id="rId36" Type="http://schemas.openxmlformats.org/officeDocument/2006/relationships/slide" Target="slides/slide15.xml"/><Relationship Id="rId35" Type="http://schemas.openxmlformats.org/officeDocument/2006/relationships/slide" Target="slides/slide14.xml"/><Relationship Id="rId34" Type="http://schemas.openxmlformats.org/officeDocument/2006/relationships/slide" Target="slides/slide13.xml"/><Relationship Id="rId33" Type="http://schemas.openxmlformats.org/officeDocument/2006/relationships/slide" Target="slides/slide12.xml"/><Relationship Id="rId32" Type="http://schemas.openxmlformats.org/officeDocument/2006/relationships/slide" Target="slides/slide11.xml"/><Relationship Id="rId31" Type="http://schemas.openxmlformats.org/officeDocument/2006/relationships/slide" Target="slides/slide10.xml"/><Relationship Id="rId30" Type="http://schemas.openxmlformats.org/officeDocument/2006/relationships/slide" Target="slides/slide9.xml"/><Relationship Id="rId3" Type="http://schemas.openxmlformats.org/officeDocument/2006/relationships/slideMaster" Target="slideMasters/slideMaster2.xml"/><Relationship Id="rId29" Type="http://schemas.openxmlformats.org/officeDocument/2006/relationships/slide" Target="slides/slide8.xml"/><Relationship Id="rId28" Type="http://schemas.openxmlformats.org/officeDocument/2006/relationships/slide" Target="slides/slide7.xml"/><Relationship Id="rId27" Type="http://schemas.openxmlformats.org/officeDocument/2006/relationships/slide" Target="slides/slide6.xml"/><Relationship Id="rId26" Type="http://schemas.openxmlformats.org/officeDocument/2006/relationships/slide" Target="slides/slide5.xml"/><Relationship Id="rId25" Type="http://schemas.openxmlformats.org/officeDocument/2006/relationships/slide" Target="slides/slide4.xml"/><Relationship Id="rId24" Type="http://schemas.openxmlformats.org/officeDocument/2006/relationships/slide" Target="slides/slide3.xml"/><Relationship Id="rId23" Type="http://schemas.openxmlformats.org/officeDocument/2006/relationships/slide" Target="slides/slide2.xml"/><Relationship Id="rId22" Type="http://schemas.openxmlformats.org/officeDocument/2006/relationships/slide" Target="slides/slide1.xml"/><Relationship Id="rId21" Type="http://schemas.openxmlformats.org/officeDocument/2006/relationships/slideMaster" Target="slideMasters/slideMaster20.xml"/><Relationship Id="rId20" Type="http://schemas.openxmlformats.org/officeDocument/2006/relationships/slideMaster" Target="slideMasters/slideMaster19.xml"/><Relationship Id="rId2" Type="http://schemas.openxmlformats.org/officeDocument/2006/relationships/theme" Target="theme/theme1.xml"/><Relationship Id="rId19" Type="http://schemas.openxmlformats.org/officeDocument/2006/relationships/slideMaster" Target="slideMasters/slideMaster18.xml"/><Relationship Id="rId18" Type="http://schemas.openxmlformats.org/officeDocument/2006/relationships/slideMaster" Target="slideMasters/slideMaster17.xml"/><Relationship Id="rId17" Type="http://schemas.openxmlformats.org/officeDocument/2006/relationships/slideMaster" Target="slideMasters/slideMaster16.xml"/><Relationship Id="rId16" Type="http://schemas.openxmlformats.org/officeDocument/2006/relationships/slideMaster" Target="slideMasters/slideMaster15.xml"/><Relationship Id="rId15" Type="http://schemas.openxmlformats.org/officeDocument/2006/relationships/slideMaster" Target="slideMasters/slideMaster14.xml"/><Relationship Id="rId14" Type="http://schemas.openxmlformats.org/officeDocument/2006/relationships/slideMaster" Target="slideMasters/slideMaster13.xml"/><Relationship Id="rId13" Type="http://schemas.openxmlformats.org/officeDocument/2006/relationships/slideMaster" Target="slideMasters/slideMaster12.xml"/><Relationship Id="rId12" Type="http://schemas.openxmlformats.org/officeDocument/2006/relationships/slideMaster" Target="slideMasters/slideMaster11.xml"/><Relationship Id="rId11" Type="http://schemas.openxmlformats.org/officeDocument/2006/relationships/slideMaster" Target="slideMasters/slideMaster10.xml"/><Relationship Id="rId10" Type="http://schemas.openxmlformats.org/officeDocument/2006/relationships/slideMaster" Target="slideMasters/slideMaster9.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2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latin typeface="江城圆体 300W" panose="020B0300000000000000" charset="-122"/>
              <a:ea typeface="江城圆体 300W" panose="020B0300000000000000" charset="-122"/>
              <a:cs typeface="江城圆体 300W" panose="020B0300000000000000" charset="-122"/>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latin typeface="江城圆体 300W" panose="020B0300000000000000" charset="-122"/>
              </a:rPr>
            </a:fld>
            <a:endParaRPr lang="zh-CN" altLang="en-US">
              <a:latin typeface="江城圆体 300W" panose="020B0300000000000000" charset="-122"/>
            </a:endParaRPr>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latin typeface="江城圆体 300W" panose="020B0300000000000000" charset="-122"/>
              <a:ea typeface="江城圆体 300W" panose="020B0300000000000000" charset="-122"/>
              <a:cs typeface="江城圆体 300W" panose="020B0300000000000000" charset="-122"/>
            </a:endParaRPr>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latin typeface="江城圆体 300W" panose="020B0300000000000000" charset="-122"/>
              </a:rPr>
            </a:fld>
            <a:endParaRPr lang="zh-CN" altLang="en-US">
              <a:latin typeface="江城圆体 300W" panose="020B0300000000000000" charset="-122"/>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1.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江城圆体 300W" panose="020B0300000000000000" charset="-122"/>
                <a:ea typeface="江城圆体 300W" panose="020B0300000000000000" charset="-122"/>
                <a:cs typeface="江城圆体 300W" panose="020B0300000000000000" charset="-122"/>
              </a:defRPr>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江城圆体 300W" panose="020B0300000000000000" charset="-122"/>
                <a:ea typeface="江城圆体 300W" panose="020B0300000000000000" charset="-122"/>
                <a:cs typeface="江城圆体 300W" panose="020B0300000000000000" charset="-122"/>
              </a:defRPr>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江城圆体 300W" panose="020B0300000000000000" charset="-122"/>
                <a:ea typeface="江城圆体 300W" panose="020B0300000000000000" charset="-122"/>
                <a:cs typeface="江城圆体 300W" panose="020B0300000000000000" charset="-122"/>
              </a:defRPr>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江城圆体 300W" panose="020B0300000000000000" charset="-122"/>
                <a:ea typeface="江城圆体 300W" panose="020B0300000000000000" charset="-122"/>
                <a:cs typeface="江城圆体 300W" panose="020B0300000000000000" charset="-122"/>
              </a:defRPr>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江城圆体 300W" panose="020B0300000000000000" charset="-122"/>
        <a:ea typeface="江城圆体 300W" panose="020B0300000000000000" charset="-122"/>
        <a:cs typeface="江城圆体 300W" panose="020B0300000000000000" charset="-122"/>
      </a:defRPr>
    </a:lvl1pPr>
    <a:lvl2pPr marL="457200" algn="l" defTabSz="914400" rtl="0" eaLnBrk="1" latinLnBrk="0" hangingPunct="1">
      <a:defRPr sz="1200" kern="1200">
        <a:solidFill>
          <a:schemeClr val="tx1"/>
        </a:solidFill>
        <a:latin typeface="江城圆体 300W" panose="020B0300000000000000" charset="-122"/>
        <a:ea typeface="江城圆体 300W" panose="020B0300000000000000" charset="-122"/>
        <a:cs typeface="江城圆体 300W" panose="020B0300000000000000" charset="-122"/>
      </a:defRPr>
    </a:lvl2pPr>
    <a:lvl3pPr marL="914400" algn="l" defTabSz="914400" rtl="0" eaLnBrk="1" latinLnBrk="0" hangingPunct="1">
      <a:defRPr sz="1200" kern="1200">
        <a:solidFill>
          <a:schemeClr val="tx1"/>
        </a:solidFill>
        <a:latin typeface="江城圆体 300W" panose="020B0300000000000000" charset="-122"/>
        <a:ea typeface="江城圆体 300W" panose="020B0300000000000000" charset="-122"/>
        <a:cs typeface="江城圆体 300W" panose="020B0300000000000000" charset="-122"/>
      </a:defRPr>
    </a:lvl3pPr>
    <a:lvl4pPr marL="1371600" algn="l" defTabSz="914400" rtl="0" eaLnBrk="1" latinLnBrk="0" hangingPunct="1">
      <a:defRPr sz="1200" kern="1200">
        <a:solidFill>
          <a:schemeClr val="tx1"/>
        </a:solidFill>
        <a:latin typeface="江城圆体 300W" panose="020B0300000000000000" charset="-122"/>
        <a:ea typeface="江城圆体 300W" panose="020B0300000000000000" charset="-122"/>
        <a:cs typeface="江城圆体 300W" panose="020B0300000000000000" charset="-122"/>
      </a:defRPr>
    </a:lvl4pPr>
    <a:lvl5pPr marL="1828800" algn="l" defTabSz="914400" rtl="0" eaLnBrk="1" latinLnBrk="0" hangingPunct="1">
      <a:defRPr sz="1200" kern="1200">
        <a:solidFill>
          <a:schemeClr val="tx1"/>
        </a:solidFill>
        <a:latin typeface="江城圆体 300W" panose="020B0300000000000000" charset="-122"/>
        <a:ea typeface="江城圆体 300W" panose="020B0300000000000000" charset="-122"/>
        <a:cs typeface="江城圆体 300W" panose="020B0300000000000000" charset="-122"/>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2.xml.rels><?xml version="1.0" encoding="UTF-8" standalone="yes"?>
<Relationships xmlns="http://schemas.openxmlformats.org/package/2006/relationships"><Relationship Id="rId5" Type="http://schemas.openxmlformats.org/officeDocument/2006/relationships/image" Target="../media/image4.svg"/><Relationship Id="rId4" Type="http://schemas.openxmlformats.org/officeDocument/2006/relationships/image" Target="../media/image3.png"/><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0.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3.xml.rels><?xml version="1.0" encoding="UTF-8" standalone="yes"?>
<Relationships xmlns="http://schemas.openxmlformats.org/package/2006/relationships"><Relationship Id="rId5" Type="http://schemas.openxmlformats.org/officeDocument/2006/relationships/image" Target="../media/image4.svg"/><Relationship Id="rId4" Type="http://schemas.openxmlformats.org/officeDocument/2006/relationships/image" Target="../media/image3.png"/><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1.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4.xml.rels><?xml version="1.0" encoding="UTF-8" standalone="yes"?>
<Relationships xmlns="http://schemas.openxmlformats.org/package/2006/relationships"><Relationship Id="rId5" Type="http://schemas.openxmlformats.org/officeDocument/2006/relationships/image" Target="../media/image4.svg"/><Relationship Id="rId4" Type="http://schemas.openxmlformats.org/officeDocument/2006/relationships/image" Target="../media/image3.png"/><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2.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5.xml.rels><?xml version="1.0" encoding="UTF-8" standalone="yes"?>
<Relationships xmlns="http://schemas.openxmlformats.org/package/2006/relationships"><Relationship Id="rId5" Type="http://schemas.openxmlformats.org/officeDocument/2006/relationships/image" Target="../media/image4.svg"/><Relationship Id="rId4" Type="http://schemas.openxmlformats.org/officeDocument/2006/relationships/image" Target="../media/image3.png"/><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3.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8.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xml.rels><?xml version="1.0" encoding="UTF-8" standalone="yes"?>
<Relationships xmlns="http://schemas.openxmlformats.org/package/2006/relationships"><Relationship Id="rId5" Type="http://schemas.openxmlformats.org/officeDocument/2006/relationships/image" Target="../media/image4.svg"/><Relationship Id="rId4" Type="http://schemas.openxmlformats.org/officeDocument/2006/relationships/image" Target="../media/image3.png"/><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40.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1.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2.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3.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4.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5.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6.xml.rels><?xml version="1.0" encoding="UTF-8" standalone="yes"?>
<Relationships xmlns="http://schemas.openxmlformats.org/package/2006/relationships"><Relationship Id="rId5" Type="http://schemas.openxmlformats.org/officeDocument/2006/relationships/image" Target="../media/image4.svg"/><Relationship Id="rId4" Type="http://schemas.openxmlformats.org/officeDocument/2006/relationships/image" Target="../media/image3.png"/><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4.xml"/></Relationships>
</file>

<file path=ppt/slideLayouts/_rels/slideLayout147.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8.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9.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0.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1.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2.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3.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4.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5.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56.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57.xml.rels><?xml version="1.0" encoding="UTF-8" standalone="yes"?>
<Relationships xmlns="http://schemas.openxmlformats.org/package/2006/relationships"><Relationship Id="rId5" Type="http://schemas.openxmlformats.org/officeDocument/2006/relationships/image" Target="../media/image4.svg"/><Relationship Id="rId4" Type="http://schemas.openxmlformats.org/officeDocument/2006/relationships/image" Target="../media/image3.png"/><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5.xml"/></Relationships>
</file>

<file path=ppt/slideLayouts/_rels/slideLayout158.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59.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0.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1.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2.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3.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4.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5.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6.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67.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68.xml.rels><?xml version="1.0" encoding="UTF-8" standalone="yes"?>
<Relationships xmlns="http://schemas.openxmlformats.org/package/2006/relationships"><Relationship Id="rId5" Type="http://schemas.openxmlformats.org/officeDocument/2006/relationships/image" Target="../media/image4.svg"/><Relationship Id="rId4" Type="http://schemas.openxmlformats.org/officeDocument/2006/relationships/image" Target="../media/image3.png"/><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6.xml"/></Relationships>
</file>

<file path=ppt/slideLayouts/_rels/slideLayout169.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0.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1.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2.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3.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4.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5.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6.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7.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78.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79.xml.rels><?xml version="1.0" encoding="UTF-8" standalone="yes"?>
<Relationships xmlns="http://schemas.openxmlformats.org/package/2006/relationships"><Relationship Id="rId5" Type="http://schemas.openxmlformats.org/officeDocument/2006/relationships/image" Target="../media/image4.svg"/><Relationship Id="rId4" Type="http://schemas.openxmlformats.org/officeDocument/2006/relationships/image" Target="../media/image3.png"/><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7.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0.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1.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2.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3.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4.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5.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6.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7.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8.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89.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0.xml.rels><?xml version="1.0" encoding="UTF-8" standalone="yes"?>
<Relationships xmlns="http://schemas.openxmlformats.org/package/2006/relationships"><Relationship Id="rId5" Type="http://schemas.openxmlformats.org/officeDocument/2006/relationships/image" Target="../media/image4.svg"/><Relationship Id="rId4" Type="http://schemas.openxmlformats.org/officeDocument/2006/relationships/image" Target="../media/image3.png"/><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8.xml"/></Relationships>
</file>

<file path=ppt/slideLayouts/_rels/slideLayout191.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2.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3.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4.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5.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6.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7.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8.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9.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00.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01.xml.rels><?xml version="1.0" encoding="UTF-8" standalone="yes"?>
<Relationships xmlns="http://schemas.openxmlformats.org/package/2006/relationships"><Relationship Id="rId5" Type="http://schemas.openxmlformats.org/officeDocument/2006/relationships/image" Target="../media/image4.svg"/><Relationship Id="rId4" Type="http://schemas.openxmlformats.org/officeDocument/2006/relationships/image" Target="../media/image3.png"/><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9.xml"/></Relationships>
</file>

<file path=ppt/slideLayouts/_rels/slideLayout202.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03.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04.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05.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06.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07.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08.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09.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0.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11.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12.xml.rels><?xml version="1.0" encoding="UTF-8" standalone="yes"?>
<Relationships xmlns="http://schemas.openxmlformats.org/package/2006/relationships"><Relationship Id="rId5" Type="http://schemas.openxmlformats.org/officeDocument/2006/relationships/image" Target="../media/image4.svg"/><Relationship Id="rId4" Type="http://schemas.openxmlformats.org/officeDocument/2006/relationships/image" Target="../media/image3.png"/><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20.xml"/></Relationships>
</file>

<file path=ppt/slideLayouts/_rels/slideLayout213.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14.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15.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16.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17.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18.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19.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0.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5" Type="http://schemas.openxmlformats.org/officeDocument/2006/relationships/image" Target="../media/image4.svg"/><Relationship Id="rId4" Type="http://schemas.openxmlformats.org/officeDocument/2006/relationships/image" Target="../media/image3.png"/><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5" Type="http://schemas.openxmlformats.org/officeDocument/2006/relationships/image" Target="../media/image4.svg"/><Relationship Id="rId4" Type="http://schemas.openxmlformats.org/officeDocument/2006/relationships/image" Target="../media/image3.png"/><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5" Type="http://schemas.openxmlformats.org/officeDocument/2006/relationships/image" Target="../media/image4.svg"/><Relationship Id="rId4" Type="http://schemas.openxmlformats.org/officeDocument/2006/relationships/image" Target="../media/image3.png"/><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5" Type="http://schemas.openxmlformats.org/officeDocument/2006/relationships/image" Target="../media/image4.svg"/><Relationship Id="rId4" Type="http://schemas.openxmlformats.org/officeDocument/2006/relationships/image" Target="../media/image3.png"/><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5" Type="http://schemas.openxmlformats.org/officeDocument/2006/relationships/image" Target="../media/image4.svg"/><Relationship Id="rId4" Type="http://schemas.openxmlformats.org/officeDocument/2006/relationships/image" Target="../media/image3.png"/><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9.xml.rels><?xml version="1.0" encoding="UTF-8" standalone="yes"?>
<Relationships xmlns="http://schemas.openxmlformats.org/package/2006/relationships"><Relationship Id="rId5" Type="http://schemas.openxmlformats.org/officeDocument/2006/relationships/image" Target="../media/image4.svg"/><Relationship Id="rId4" Type="http://schemas.openxmlformats.org/officeDocument/2006/relationships/image" Target="../media/image3.png"/><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7.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5" Type="http://schemas.openxmlformats.org/officeDocument/2006/relationships/image" Target="../media/image4.svg"/><Relationship Id="rId4" Type="http://schemas.openxmlformats.org/officeDocument/2006/relationships/image" Target="../media/image3.png"/><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8.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1.xml.rels><?xml version="1.0" encoding="UTF-8" standalone="yes"?>
<Relationships xmlns="http://schemas.openxmlformats.org/package/2006/relationships"><Relationship Id="rId5" Type="http://schemas.openxmlformats.org/officeDocument/2006/relationships/image" Target="../media/image4.svg"/><Relationship Id="rId4" Type="http://schemas.openxmlformats.org/officeDocument/2006/relationships/image" Target="../media/image3.png"/><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9.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pic>
        <p:nvPicPr>
          <p:cNvPr id="9" name="图形 22"/>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0" y="6213475"/>
            <a:ext cx="12211050" cy="630555"/>
          </a:xfrm>
          <a:prstGeom prst="rect">
            <a:avLst/>
          </a:prstGeom>
        </p:spPr>
      </p:pic>
      <p:pic>
        <p:nvPicPr>
          <p:cNvPr id="10" name="图形 22"/>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flipH="1">
            <a:off x="0" y="6494145"/>
            <a:ext cx="12211050" cy="363855"/>
          </a:xfrm>
          <a:prstGeom prst="rect">
            <a:avLst/>
          </a:prstGeom>
        </p:spPr>
      </p:pic>
      <p:sp>
        <p:nvSpPr>
          <p:cNvPr id="11" name="椭圆 10"/>
          <p:cNvSpPr/>
          <p:nvPr userDrawn="1"/>
        </p:nvSpPr>
        <p:spPr>
          <a:xfrm>
            <a:off x="295275" y="173990"/>
            <a:ext cx="815340" cy="815340"/>
          </a:xfrm>
          <a:prstGeom prst="ellipse">
            <a:avLst/>
          </a:prstGeom>
          <a:gradFill>
            <a:gsLst>
              <a:gs pos="0">
                <a:srgbClr val="FFCFAB">
                  <a:alpha val="0"/>
                </a:srgbClr>
              </a:gs>
              <a:gs pos="100000">
                <a:srgbClr val="FFCFAB">
                  <a:alpha val="46000"/>
                </a:srgb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600">
              <a:cs typeface="江城圆体 300W" panose="020B0300000000000000" charset="-122"/>
            </a:endParaRPr>
          </a:p>
        </p:txBody>
      </p:sp>
      <p:sp>
        <p:nvSpPr>
          <p:cNvPr id="7" name="椭圆 6"/>
          <p:cNvSpPr/>
          <p:nvPr userDrawn="1"/>
        </p:nvSpPr>
        <p:spPr>
          <a:xfrm>
            <a:off x="209550" y="488315"/>
            <a:ext cx="501015" cy="501015"/>
          </a:xfrm>
          <a:prstGeom prst="ellipse">
            <a:avLst/>
          </a:prstGeom>
          <a:gradFill>
            <a:gsLst>
              <a:gs pos="0">
                <a:srgbClr val="FFCFAB">
                  <a:alpha val="0"/>
                </a:srgbClr>
              </a:gs>
              <a:gs pos="100000">
                <a:srgbClr val="FFCFAB"/>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600">
              <a:cs typeface="江城圆体 300W" panose="020B0300000000000000" charset="-122"/>
            </a:endParaRPr>
          </a:p>
        </p:txBody>
      </p:sp>
    </p:spTree>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pic>
        <p:nvPicPr>
          <p:cNvPr id="9" name="图形 22"/>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0" y="6213475"/>
            <a:ext cx="12211050" cy="630555"/>
          </a:xfrm>
          <a:prstGeom prst="rect">
            <a:avLst/>
          </a:prstGeom>
        </p:spPr>
      </p:pic>
      <p:pic>
        <p:nvPicPr>
          <p:cNvPr id="10" name="图形 22"/>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flipH="1">
            <a:off x="0" y="6494145"/>
            <a:ext cx="12211050" cy="363855"/>
          </a:xfrm>
          <a:prstGeom prst="rect">
            <a:avLst/>
          </a:prstGeom>
        </p:spPr>
      </p:pic>
      <p:sp>
        <p:nvSpPr>
          <p:cNvPr id="11" name="椭圆 10"/>
          <p:cNvSpPr/>
          <p:nvPr userDrawn="1"/>
        </p:nvSpPr>
        <p:spPr>
          <a:xfrm>
            <a:off x="295275" y="173990"/>
            <a:ext cx="815340" cy="815340"/>
          </a:xfrm>
          <a:prstGeom prst="ellipse">
            <a:avLst/>
          </a:prstGeom>
          <a:gradFill>
            <a:gsLst>
              <a:gs pos="0">
                <a:srgbClr val="FFCFAB">
                  <a:alpha val="0"/>
                </a:srgbClr>
              </a:gs>
              <a:gs pos="100000">
                <a:srgbClr val="FFCFAB">
                  <a:alpha val="46000"/>
                </a:srgb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600">
              <a:cs typeface="江城圆体 300W" panose="020B0300000000000000" charset="-122"/>
            </a:endParaRPr>
          </a:p>
        </p:txBody>
      </p:sp>
      <p:sp>
        <p:nvSpPr>
          <p:cNvPr id="7" name="椭圆 6"/>
          <p:cNvSpPr/>
          <p:nvPr userDrawn="1"/>
        </p:nvSpPr>
        <p:spPr>
          <a:xfrm>
            <a:off x="209550" y="488315"/>
            <a:ext cx="501015" cy="501015"/>
          </a:xfrm>
          <a:prstGeom prst="ellipse">
            <a:avLst/>
          </a:prstGeom>
          <a:gradFill>
            <a:gsLst>
              <a:gs pos="0">
                <a:srgbClr val="FFCFAB">
                  <a:alpha val="0"/>
                </a:srgbClr>
              </a:gs>
              <a:gs pos="100000">
                <a:srgbClr val="FFCFAB"/>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600">
              <a:cs typeface="江城圆体 300W" panose="020B0300000000000000" charset="-122"/>
            </a:endParaRPr>
          </a:p>
        </p:txBody>
      </p:sp>
    </p:spTree>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2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2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2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2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2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pic>
        <p:nvPicPr>
          <p:cNvPr id="9" name="图形 22"/>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0" y="6213475"/>
            <a:ext cx="12211050" cy="630555"/>
          </a:xfrm>
          <a:prstGeom prst="rect">
            <a:avLst/>
          </a:prstGeom>
        </p:spPr>
      </p:pic>
      <p:pic>
        <p:nvPicPr>
          <p:cNvPr id="10" name="图形 22"/>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flipH="1">
            <a:off x="0" y="6494145"/>
            <a:ext cx="12211050" cy="363855"/>
          </a:xfrm>
          <a:prstGeom prst="rect">
            <a:avLst/>
          </a:prstGeom>
        </p:spPr>
      </p:pic>
      <p:sp>
        <p:nvSpPr>
          <p:cNvPr id="11" name="椭圆 10"/>
          <p:cNvSpPr/>
          <p:nvPr userDrawn="1"/>
        </p:nvSpPr>
        <p:spPr>
          <a:xfrm>
            <a:off x="295275" y="173990"/>
            <a:ext cx="815340" cy="815340"/>
          </a:xfrm>
          <a:prstGeom prst="ellipse">
            <a:avLst/>
          </a:prstGeom>
          <a:gradFill>
            <a:gsLst>
              <a:gs pos="0">
                <a:srgbClr val="FFCFAB">
                  <a:alpha val="0"/>
                </a:srgbClr>
              </a:gs>
              <a:gs pos="100000">
                <a:srgbClr val="FFCFAB">
                  <a:alpha val="46000"/>
                </a:srgb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600">
              <a:cs typeface="江城圆体 300W" panose="020B0300000000000000" charset="-122"/>
            </a:endParaRPr>
          </a:p>
        </p:txBody>
      </p:sp>
      <p:sp>
        <p:nvSpPr>
          <p:cNvPr id="7" name="椭圆 6"/>
          <p:cNvSpPr/>
          <p:nvPr userDrawn="1"/>
        </p:nvSpPr>
        <p:spPr>
          <a:xfrm>
            <a:off x="209550" y="488315"/>
            <a:ext cx="501015" cy="501015"/>
          </a:xfrm>
          <a:prstGeom prst="ellipse">
            <a:avLst/>
          </a:prstGeom>
          <a:gradFill>
            <a:gsLst>
              <a:gs pos="0">
                <a:srgbClr val="FFCFAB">
                  <a:alpha val="0"/>
                </a:srgbClr>
              </a:gs>
              <a:gs pos="100000">
                <a:srgbClr val="FFCFAB"/>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600">
              <a:cs typeface="江城圆体 300W" panose="020B0300000000000000" charset="-122"/>
            </a:endParaRPr>
          </a:p>
        </p:txBody>
      </p:sp>
    </p:spTree>
  </p:cSld>
  <p:clrMapOvr>
    <a:masterClrMapping/>
  </p:clrMapOvr>
</p:sldLayout>
</file>

<file path=ppt/slideLayouts/slideLayout12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2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2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2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2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3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3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3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3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3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3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pic>
        <p:nvPicPr>
          <p:cNvPr id="9" name="图形 22"/>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0" y="6213475"/>
            <a:ext cx="12211050" cy="630555"/>
          </a:xfrm>
          <a:prstGeom prst="rect">
            <a:avLst/>
          </a:prstGeom>
        </p:spPr>
      </p:pic>
      <p:pic>
        <p:nvPicPr>
          <p:cNvPr id="10" name="图形 22"/>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flipH="1">
            <a:off x="0" y="6494145"/>
            <a:ext cx="12211050" cy="363855"/>
          </a:xfrm>
          <a:prstGeom prst="rect">
            <a:avLst/>
          </a:prstGeom>
        </p:spPr>
      </p:pic>
      <p:sp>
        <p:nvSpPr>
          <p:cNvPr id="11" name="椭圆 10"/>
          <p:cNvSpPr/>
          <p:nvPr userDrawn="1"/>
        </p:nvSpPr>
        <p:spPr>
          <a:xfrm>
            <a:off x="295275" y="173990"/>
            <a:ext cx="815340" cy="815340"/>
          </a:xfrm>
          <a:prstGeom prst="ellipse">
            <a:avLst/>
          </a:prstGeom>
          <a:gradFill>
            <a:gsLst>
              <a:gs pos="0">
                <a:srgbClr val="FFCFAB">
                  <a:alpha val="0"/>
                </a:srgbClr>
              </a:gs>
              <a:gs pos="100000">
                <a:srgbClr val="FFCFAB">
                  <a:alpha val="46000"/>
                </a:srgb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600">
              <a:cs typeface="江城圆体 300W" panose="020B0300000000000000" charset="-122"/>
            </a:endParaRPr>
          </a:p>
        </p:txBody>
      </p:sp>
      <p:sp>
        <p:nvSpPr>
          <p:cNvPr id="7" name="椭圆 6"/>
          <p:cNvSpPr/>
          <p:nvPr userDrawn="1"/>
        </p:nvSpPr>
        <p:spPr>
          <a:xfrm>
            <a:off x="209550" y="488315"/>
            <a:ext cx="501015" cy="501015"/>
          </a:xfrm>
          <a:prstGeom prst="ellipse">
            <a:avLst/>
          </a:prstGeom>
          <a:gradFill>
            <a:gsLst>
              <a:gs pos="0">
                <a:srgbClr val="FFCFAB">
                  <a:alpha val="0"/>
                </a:srgbClr>
              </a:gs>
              <a:gs pos="100000">
                <a:srgbClr val="FFCFAB"/>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600">
              <a:cs typeface="江城圆体 300W" panose="020B0300000000000000" charset="-122"/>
            </a:endParaRPr>
          </a:p>
        </p:txBody>
      </p:sp>
    </p:spTree>
  </p:cSld>
  <p:clrMapOvr>
    <a:masterClrMapping/>
  </p:clrMapOvr>
</p:sldLayout>
</file>

<file path=ppt/slideLayouts/slideLayout13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3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3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3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pic>
        <p:nvPicPr>
          <p:cNvPr id="9" name="图形 22"/>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0" y="6213475"/>
            <a:ext cx="12211050" cy="630555"/>
          </a:xfrm>
          <a:prstGeom prst="rect">
            <a:avLst/>
          </a:prstGeom>
        </p:spPr>
      </p:pic>
      <p:pic>
        <p:nvPicPr>
          <p:cNvPr id="10" name="图形 22"/>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flipH="1">
            <a:off x="0" y="6494145"/>
            <a:ext cx="12211050" cy="363855"/>
          </a:xfrm>
          <a:prstGeom prst="rect">
            <a:avLst/>
          </a:prstGeom>
        </p:spPr>
      </p:pic>
      <p:sp>
        <p:nvSpPr>
          <p:cNvPr id="11" name="椭圆 10"/>
          <p:cNvSpPr/>
          <p:nvPr userDrawn="1"/>
        </p:nvSpPr>
        <p:spPr>
          <a:xfrm>
            <a:off x="295275" y="173990"/>
            <a:ext cx="815340" cy="815340"/>
          </a:xfrm>
          <a:prstGeom prst="ellipse">
            <a:avLst/>
          </a:prstGeom>
          <a:gradFill>
            <a:gsLst>
              <a:gs pos="0">
                <a:srgbClr val="FFCFAB">
                  <a:alpha val="0"/>
                </a:srgbClr>
              </a:gs>
              <a:gs pos="100000">
                <a:srgbClr val="FFCFAB">
                  <a:alpha val="46000"/>
                </a:srgb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600">
              <a:cs typeface="江城圆体 300W" panose="020B0300000000000000" charset="-122"/>
            </a:endParaRPr>
          </a:p>
        </p:txBody>
      </p:sp>
      <p:sp>
        <p:nvSpPr>
          <p:cNvPr id="7" name="椭圆 6"/>
          <p:cNvSpPr/>
          <p:nvPr userDrawn="1"/>
        </p:nvSpPr>
        <p:spPr>
          <a:xfrm>
            <a:off x="209550" y="488315"/>
            <a:ext cx="501015" cy="501015"/>
          </a:xfrm>
          <a:prstGeom prst="ellipse">
            <a:avLst/>
          </a:prstGeom>
          <a:gradFill>
            <a:gsLst>
              <a:gs pos="0">
                <a:srgbClr val="FFCFAB">
                  <a:alpha val="0"/>
                </a:srgbClr>
              </a:gs>
              <a:gs pos="100000">
                <a:srgbClr val="FFCFAB"/>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600">
              <a:cs typeface="江城圆体 300W" panose="020B0300000000000000" charset="-122"/>
            </a:endParaRPr>
          </a:p>
        </p:txBody>
      </p:sp>
    </p:spTree>
  </p:cSld>
  <p:clrMapOvr>
    <a:masterClrMapping/>
  </p:clrMapOvr>
</p:sldLayout>
</file>

<file path=ppt/slideLayouts/slideLayout14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4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4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43.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4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4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4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pic>
        <p:nvPicPr>
          <p:cNvPr id="9" name="图形 22"/>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0" y="6213475"/>
            <a:ext cx="12211050" cy="630555"/>
          </a:xfrm>
          <a:prstGeom prst="rect">
            <a:avLst/>
          </a:prstGeom>
        </p:spPr>
      </p:pic>
      <p:pic>
        <p:nvPicPr>
          <p:cNvPr id="10" name="图形 22"/>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flipH="1">
            <a:off x="0" y="6494145"/>
            <a:ext cx="12211050" cy="363855"/>
          </a:xfrm>
          <a:prstGeom prst="rect">
            <a:avLst/>
          </a:prstGeom>
        </p:spPr>
      </p:pic>
      <p:sp>
        <p:nvSpPr>
          <p:cNvPr id="11" name="椭圆 10"/>
          <p:cNvSpPr/>
          <p:nvPr userDrawn="1"/>
        </p:nvSpPr>
        <p:spPr>
          <a:xfrm>
            <a:off x="295275" y="173990"/>
            <a:ext cx="815340" cy="815340"/>
          </a:xfrm>
          <a:prstGeom prst="ellipse">
            <a:avLst/>
          </a:prstGeom>
          <a:gradFill>
            <a:gsLst>
              <a:gs pos="0">
                <a:srgbClr val="FFCFAB">
                  <a:alpha val="0"/>
                </a:srgbClr>
              </a:gs>
              <a:gs pos="100000">
                <a:srgbClr val="FFCFAB">
                  <a:alpha val="46000"/>
                </a:srgb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600">
              <a:cs typeface="江城圆体 300W" panose="020B0300000000000000" charset="-122"/>
            </a:endParaRPr>
          </a:p>
        </p:txBody>
      </p:sp>
      <p:sp>
        <p:nvSpPr>
          <p:cNvPr id="7" name="椭圆 6"/>
          <p:cNvSpPr/>
          <p:nvPr userDrawn="1"/>
        </p:nvSpPr>
        <p:spPr>
          <a:xfrm>
            <a:off x="209550" y="488315"/>
            <a:ext cx="501015" cy="501015"/>
          </a:xfrm>
          <a:prstGeom prst="ellipse">
            <a:avLst/>
          </a:prstGeom>
          <a:gradFill>
            <a:gsLst>
              <a:gs pos="0">
                <a:srgbClr val="FFCFAB">
                  <a:alpha val="0"/>
                </a:srgbClr>
              </a:gs>
              <a:gs pos="100000">
                <a:srgbClr val="FFCFAB"/>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600">
              <a:cs typeface="江城圆体 300W" panose="020B0300000000000000" charset="-122"/>
            </a:endParaRPr>
          </a:p>
        </p:txBody>
      </p:sp>
    </p:spTree>
  </p:cSld>
  <p:clrMapOvr>
    <a:masterClrMapping/>
  </p:clrMapOvr>
</p:sldLayout>
</file>

<file path=ppt/slideLayouts/slideLayout14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4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4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5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5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5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5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54.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5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5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5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pic>
        <p:nvPicPr>
          <p:cNvPr id="9" name="图形 22"/>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0" y="6213475"/>
            <a:ext cx="12211050" cy="630555"/>
          </a:xfrm>
          <a:prstGeom prst="rect">
            <a:avLst/>
          </a:prstGeom>
        </p:spPr>
      </p:pic>
      <p:pic>
        <p:nvPicPr>
          <p:cNvPr id="10" name="图形 22"/>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flipH="1">
            <a:off x="0" y="6494145"/>
            <a:ext cx="12211050" cy="363855"/>
          </a:xfrm>
          <a:prstGeom prst="rect">
            <a:avLst/>
          </a:prstGeom>
        </p:spPr>
      </p:pic>
      <p:sp>
        <p:nvSpPr>
          <p:cNvPr id="11" name="椭圆 10"/>
          <p:cNvSpPr/>
          <p:nvPr userDrawn="1"/>
        </p:nvSpPr>
        <p:spPr>
          <a:xfrm>
            <a:off x="295275" y="173990"/>
            <a:ext cx="815340" cy="815340"/>
          </a:xfrm>
          <a:prstGeom prst="ellipse">
            <a:avLst/>
          </a:prstGeom>
          <a:gradFill>
            <a:gsLst>
              <a:gs pos="0">
                <a:srgbClr val="FFCFAB">
                  <a:alpha val="0"/>
                </a:srgbClr>
              </a:gs>
              <a:gs pos="100000">
                <a:srgbClr val="FFCFAB">
                  <a:alpha val="46000"/>
                </a:srgb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600">
              <a:cs typeface="江城圆体 300W" panose="020B0300000000000000" charset="-122"/>
            </a:endParaRPr>
          </a:p>
        </p:txBody>
      </p:sp>
      <p:sp>
        <p:nvSpPr>
          <p:cNvPr id="7" name="椭圆 6"/>
          <p:cNvSpPr/>
          <p:nvPr userDrawn="1"/>
        </p:nvSpPr>
        <p:spPr>
          <a:xfrm>
            <a:off x="209550" y="488315"/>
            <a:ext cx="501015" cy="501015"/>
          </a:xfrm>
          <a:prstGeom prst="ellipse">
            <a:avLst/>
          </a:prstGeom>
          <a:gradFill>
            <a:gsLst>
              <a:gs pos="0">
                <a:srgbClr val="FFCFAB">
                  <a:alpha val="0"/>
                </a:srgbClr>
              </a:gs>
              <a:gs pos="100000">
                <a:srgbClr val="FFCFAB"/>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600">
              <a:cs typeface="江城圆体 300W" panose="020B0300000000000000" charset="-122"/>
            </a:endParaRPr>
          </a:p>
        </p:txBody>
      </p:sp>
    </p:spTree>
  </p:cSld>
  <p:clrMapOvr>
    <a:masterClrMapping/>
  </p:clrMapOvr>
</p:sldLayout>
</file>

<file path=ppt/slideLayouts/slideLayout15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5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6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6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6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6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6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65.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66.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67.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6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pic>
        <p:nvPicPr>
          <p:cNvPr id="9" name="图形 22"/>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0" y="6213475"/>
            <a:ext cx="12211050" cy="630555"/>
          </a:xfrm>
          <a:prstGeom prst="rect">
            <a:avLst/>
          </a:prstGeom>
        </p:spPr>
      </p:pic>
      <p:pic>
        <p:nvPicPr>
          <p:cNvPr id="10" name="图形 22"/>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flipH="1">
            <a:off x="0" y="6494145"/>
            <a:ext cx="12211050" cy="363855"/>
          </a:xfrm>
          <a:prstGeom prst="rect">
            <a:avLst/>
          </a:prstGeom>
        </p:spPr>
      </p:pic>
      <p:sp>
        <p:nvSpPr>
          <p:cNvPr id="11" name="椭圆 10"/>
          <p:cNvSpPr/>
          <p:nvPr userDrawn="1"/>
        </p:nvSpPr>
        <p:spPr>
          <a:xfrm>
            <a:off x="295275" y="173990"/>
            <a:ext cx="815340" cy="815340"/>
          </a:xfrm>
          <a:prstGeom prst="ellipse">
            <a:avLst/>
          </a:prstGeom>
          <a:gradFill>
            <a:gsLst>
              <a:gs pos="0">
                <a:srgbClr val="FFCFAB">
                  <a:alpha val="0"/>
                </a:srgbClr>
              </a:gs>
              <a:gs pos="100000">
                <a:srgbClr val="FFCFAB">
                  <a:alpha val="46000"/>
                </a:srgb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600">
              <a:cs typeface="江城圆体 300W" panose="020B0300000000000000" charset="-122"/>
            </a:endParaRPr>
          </a:p>
        </p:txBody>
      </p:sp>
      <p:sp>
        <p:nvSpPr>
          <p:cNvPr id="7" name="椭圆 6"/>
          <p:cNvSpPr/>
          <p:nvPr userDrawn="1"/>
        </p:nvSpPr>
        <p:spPr>
          <a:xfrm>
            <a:off x="209550" y="488315"/>
            <a:ext cx="501015" cy="501015"/>
          </a:xfrm>
          <a:prstGeom prst="ellipse">
            <a:avLst/>
          </a:prstGeom>
          <a:gradFill>
            <a:gsLst>
              <a:gs pos="0">
                <a:srgbClr val="FFCFAB">
                  <a:alpha val="0"/>
                </a:srgbClr>
              </a:gs>
              <a:gs pos="100000">
                <a:srgbClr val="FFCFAB"/>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600">
              <a:cs typeface="江城圆体 300W" panose="020B0300000000000000" charset="-122"/>
            </a:endParaRPr>
          </a:p>
        </p:txBody>
      </p:sp>
    </p:spTree>
  </p:cSld>
  <p:clrMapOvr>
    <a:masterClrMapping/>
  </p:clrMapOvr>
</p:sldLayout>
</file>

<file path=ppt/slideLayouts/slideLayout169.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70.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7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7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73.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74.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75.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76.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77.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78.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79.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pic>
        <p:nvPicPr>
          <p:cNvPr id="9" name="图形 22"/>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0" y="6213475"/>
            <a:ext cx="12211050" cy="630555"/>
          </a:xfrm>
          <a:prstGeom prst="rect">
            <a:avLst/>
          </a:prstGeom>
        </p:spPr>
      </p:pic>
      <p:pic>
        <p:nvPicPr>
          <p:cNvPr id="10" name="图形 22"/>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flipH="1">
            <a:off x="0" y="6494145"/>
            <a:ext cx="12211050" cy="363855"/>
          </a:xfrm>
          <a:prstGeom prst="rect">
            <a:avLst/>
          </a:prstGeom>
        </p:spPr>
      </p:pic>
      <p:sp>
        <p:nvSpPr>
          <p:cNvPr id="11" name="椭圆 10"/>
          <p:cNvSpPr/>
          <p:nvPr userDrawn="1"/>
        </p:nvSpPr>
        <p:spPr>
          <a:xfrm>
            <a:off x="295275" y="173990"/>
            <a:ext cx="815340" cy="815340"/>
          </a:xfrm>
          <a:prstGeom prst="ellipse">
            <a:avLst/>
          </a:prstGeom>
          <a:gradFill>
            <a:gsLst>
              <a:gs pos="0">
                <a:srgbClr val="FFCFAB">
                  <a:alpha val="0"/>
                </a:srgbClr>
              </a:gs>
              <a:gs pos="100000">
                <a:srgbClr val="FFCFAB">
                  <a:alpha val="46000"/>
                </a:srgb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600">
              <a:cs typeface="江城圆体 300W" panose="020B0300000000000000" charset="-122"/>
            </a:endParaRPr>
          </a:p>
        </p:txBody>
      </p:sp>
      <p:sp>
        <p:nvSpPr>
          <p:cNvPr id="7" name="椭圆 6"/>
          <p:cNvSpPr/>
          <p:nvPr userDrawn="1"/>
        </p:nvSpPr>
        <p:spPr>
          <a:xfrm>
            <a:off x="209550" y="488315"/>
            <a:ext cx="501015" cy="501015"/>
          </a:xfrm>
          <a:prstGeom prst="ellipse">
            <a:avLst/>
          </a:prstGeom>
          <a:gradFill>
            <a:gsLst>
              <a:gs pos="0">
                <a:srgbClr val="FFCFAB">
                  <a:alpha val="0"/>
                </a:srgbClr>
              </a:gs>
              <a:gs pos="100000">
                <a:srgbClr val="FFCFAB"/>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600">
              <a:cs typeface="江城圆体 300W" panose="020B0300000000000000" charset="-122"/>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80.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81.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82.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8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84.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85.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86.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87.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88.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89.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90.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pic>
        <p:nvPicPr>
          <p:cNvPr id="9" name="图形 22"/>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0" y="6213475"/>
            <a:ext cx="12211050" cy="630555"/>
          </a:xfrm>
          <a:prstGeom prst="rect">
            <a:avLst/>
          </a:prstGeom>
        </p:spPr>
      </p:pic>
      <p:pic>
        <p:nvPicPr>
          <p:cNvPr id="10" name="图形 22"/>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flipH="1">
            <a:off x="0" y="6494145"/>
            <a:ext cx="12211050" cy="363855"/>
          </a:xfrm>
          <a:prstGeom prst="rect">
            <a:avLst/>
          </a:prstGeom>
        </p:spPr>
      </p:pic>
      <p:sp>
        <p:nvSpPr>
          <p:cNvPr id="11" name="椭圆 10"/>
          <p:cNvSpPr/>
          <p:nvPr userDrawn="1"/>
        </p:nvSpPr>
        <p:spPr>
          <a:xfrm>
            <a:off x="295275" y="173990"/>
            <a:ext cx="815340" cy="815340"/>
          </a:xfrm>
          <a:prstGeom prst="ellipse">
            <a:avLst/>
          </a:prstGeom>
          <a:gradFill>
            <a:gsLst>
              <a:gs pos="0">
                <a:srgbClr val="FFCFAB">
                  <a:alpha val="0"/>
                </a:srgbClr>
              </a:gs>
              <a:gs pos="100000">
                <a:srgbClr val="FFCFAB">
                  <a:alpha val="46000"/>
                </a:srgb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600">
              <a:cs typeface="江城圆体 300W" panose="020B0300000000000000" charset="-122"/>
            </a:endParaRPr>
          </a:p>
        </p:txBody>
      </p:sp>
      <p:sp>
        <p:nvSpPr>
          <p:cNvPr id="7" name="椭圆 6"/>
          <p:cNvSpPr/>
          <p:nvPr userDrawn="1"/>
        </p:nvSpPr>
        <p:spPr>
          <a:xfrm>
            <a:off x="209550" y="488315"/>
            <a:ext cx="501015" cy="501015"/>
          </a:xfrm>
          <a:prstGeom prst="ellipse">
            <a:avLst/>
          </a:prstGeom>
          <a:gradFill>
            <a:gsLst>
              <a:gs pos="0">
                <a:srgbClr val="FFCFAB">
                  <a:alpha val="0"/>
                </a:srgbClr>
              </a:gs>
              <a:gs pos="100000">
                <a:srgbClr val="FFCFAB"/>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600">
              <a:cs typeface="江城圆体 300W" panose="020B0300000000000000" charset="-122"/>
            </a:endParaRPr>
          </a:p>
        </p:txBody>
      </p:sp>
    </p:spTree>
  </p:cSld>
  <p:clrMapOvr>
    <a:masterClrMapping/>
  </p:clrMapOvr>
</p:sldLayout>
</file>

<file path=ppt/slideLayouts/slideLayout191.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92.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93.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9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95.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96.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97.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98.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99.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200.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201.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pic>
        <p:nvPicPr>
          <p:cNvPr id="9" name="图形 22"/>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0" y="6213475"/>
            <a:ext cx="12211050" cy="630555"/>
          </a:xfrm>
          <a:prstGeom prst="rect">
            <a:avLst/>
          </a:prstGeom>
        </p:spPr>
      </p:pic>
      <p:pic>
        <p:nvPicPr>
          <p:cNvPr id="10" name="图形 22"/>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flipH="1">
            <a:off x="0" y="6494145"/>
            <a:ext cx="12211050" cy="363855"/>
          </a:xfrm>
          <a:prstGeom prst="rect">
            <a:avLst/>
          </a:prstGeom>
        </p:spPr>
      </p:pic>
      <p:sp>
        <p:nvSpPr>
          <p:cNvPr id="11" name="椭圆 10"/>
          <p:cNvSpPr/>
          <p:nvPr userDrawn="1"/>
        </p:nvSpPr>
        <p:spPr>
          <a:xfrm>
            <a:off x="295275" y="173990"/>
            <a:ext cx="815340" cy="815340"/>
          </a:xfrm>
          <a:prstGeom prst="ellipse">
            <a:avLst/>
          </a:prstGeom>
          <a:gradFill>
            <a:gsLst>
              <a:gs pos="0">
                <a:srgbClr val="FFCFAB">
                  <a:alpha val="0"/>
                </a:srgbClr>
              </a:gs>
              <a:gs pos="100000">
                <a:srgbClr val="FFCFAB">
                  <a:alpha val="46000"/>
                </a:srgb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600">
              <a:cs typeface="江城圆体 300W" panose="020B0300000000000000" charset="-122"/>
            </a:endParaRPr>
          </a:p>
        </p:txBody>
      </p:sp>
      <p:sp>
        <p:nvSpPr>
          <p:cNvPr id="7" name="椭圆 6"/>
          <p:cNvSpPr/>
          <p:nvPr userDrawn="1"/>
        </p:nvSpPr>
        <p:spPr>
          <a:xfrm>
            <a:off x="209550" y="488315"/>
            <a:ext cx="501015" cy="501015"/>
          </a:xfrm>
          <a:prstGeom prst="ellipse">
            <a:avLst/>
          </a:prstGeom>
          <a:gradFill>
            <a:gsLst>
              <a:gs pos="0">
                <a:srgbClr val="FFCFAB">
                  <a:alpha val="0"/>
                </a:srgbClr>
              </a:gs>
              <a:gs pos="100000">
                <a:srgbClr val="FFCFAB"/>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600">
              <a:cs typeface="江城圆体 300W" panose="020B0300000000000000" charset="-122"/>
            </a:endParaRPr>
          </a:p>
        </p:txBody>
      </p:sp>
    </p:spTree>
  </p:cSld>
  <p:clrMapOvr>
    <a:masterClrMapping/>
  </p:clrMapOvr>
</p:sldLayout>
</file>

<file path=ppt/slideLayouts/slideLayout202.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203.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20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20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206.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207.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208.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209.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210.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211.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212.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pic>
        <p:nvPicPr>
          <p:cNvPr id="9" name="图形 22"/>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0" y="6213475"/>
            <a:ext cx="12211050" cy="630555"/>
          </a:xfrm>
          <a:prstGeom prst="rect">
            <a:avLst/>
          </a:prstGeom>
        </p:spPr>
      </p:pic>
      <p:pic>
        <p:nvPicPr>
          <p:cNvPr id="10" name="图形 22"/>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flipH="1">
            <a:off x="0" y="6494145"/>
            <a:ext cx="12211050" cy="363855"/>
          </a:xfrm>
          <a:prstGeom prst="rect">
            <a:avLst/>
          </a:prstGeom>
        </p:spPr>
      </p:pic>
      <p:sp>
        <p:nvSpPr>
          <p:cNvPr id="11" name="椭圆 10"/>
          <p:cNvSpPr/>
          <p:nvPr userDrawn="1"/>
        </p:nvSpPr>
        <p:spPr>
          <a:xfrm>
            <a:off x="295275" y="173990"/>
            <a:ext cx="815340" cy="815340"/>
          </a:xfrm>
          <a:prstGeom prst="ellipse">
            <a:avLst/>
          </a:prstGeom>
          <a:gradFill>
            <a:gsLst>
              <a:gs pos="0">
                <a:srgbClr val="FFCFAB">
                  <a:alpha val="0"/>
                </a:srgbClr>
              </a:gs>
              <a:gs pos="100000">
                <a:srgbClr val="FFCFAB">
                  <a:alpha val="46000"/>
                </a:srgb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600">
              <a:cs typeface="江城圆体 300W" panose="020B0300000000000000" charset="-122"/>
            </a:endParaRPr>
          </a:p>
        </p:txBody>
      </p:sp>
      <p:sp>
        <p:nvSpPr>
          <p:cNvPr id="7" name="椭圆 6"/>
          <p:cNvSpPr/>
          <p:nvPr userDrawn="1"/>
        </p:nvSpPr>
        <p:spPr>
          <a:xfrm>
            <a:off x="209550" y="488315"/>
            <a:ext cx="501015" cy="501015"/>
          </a:xfrm>
          <a:prstGeom prst="ellipse">
            <a:avLst/>
          </a:prstGeom>
          <a:gradFill>
            <a:gsLst>
              <a:gs pos="0">
                <a:srgbClr val="FFCFAB">
                  <a:alpha val="0"/>
                </a:srgbClr>
              </a:gs>
              <a:gs pos="100000">
                <a:srgbClr val="FFCFAB"/>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600">
              <a:cs typeface="江城圆体 300W" panose="020B0300000000000000" charset="-122"/>
            </a:endParaRPr>
          </a:p>
        </p:txBody>
      </p:sp>
    </p:spTree>
  </p:cSld>
  <p:clrMapOvr>
    <a:masterClrMapping/>
  </p:clrMapOvr>
</p:sldLayout>
</file>

<file path=ppt/slideLayouts/slideLayout213.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214.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215.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21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217.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21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219.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220.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pic>
        <p:nvPicPr>
          <p:cNvPr id="9" name="图形 22"/>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0" y="6213475"/>
            <a:ext cx="12211050" cy="630555"/>
          </a:xfrm>
          <a:prstGeom prst="rect">
            <a:avLst/>
          </a:prstGeom>
        </p:spPr>
      </p:pic>
      <p:pic>
        <p:nvPicPr>
          <p:cNvPr id="10" name="图形 22"/>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flipH="1">
            <a:off x="0" y="6494145"/>
            <a:ext cx="12211050" cy="363855"/>
          </a:xfrm>
          <a:prstGeom prst="rect">
            <a:avLst/>
          </a:prstGeom>
        </p:spPr>
      </p:pic>
      <p:sp>
        <p:nvSpPr>
          <p:cNvPr id="11" name="椭圆 10"/>
          <p:cNvSpPr/>
          <p:nvPr userDrawn="1"/>
        </p:nvSpPr>
        <p:spPr>
          <a:xfrm>
            <a:off x="295275" y="173990"/>
            <a:ext cx="815340" cy="815340"/>
          </a:xfrm>
          <a:prstGeom prst="ellipse">
            <a:avLst/>
          </a:prstGeom>
          <a:gradFill>
            <a:gsLst>
              <a:gs pos="0">
                <a:srgbClr val="FFCFAB">
                  <a:alpha val="0"/>
                </a:srgbClr>
              </a:gs>
              <a:gs pos="100000">
                <a:srgbClr val="FFCFAB">
                  <a:alpha val="46000"/>
                </a:srgb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600">
              <a:cs typeface="江城圆体 300W" panose="020B0300000000000000" charset="-122"/>
            </a:endParaRPr>
          </a:p>
        </p:txBody>
      </p:sp>
      <p:sp>
        <p:nvSpPr>
          <p:cNvPr id="7" name="椭圆 6"/>
          <p:cNvSpPr/>
          <p:nvPr userDrawn="1"/>
        </p:nvSpPr>
        <p:spPr>
          <a:xfrm>
            <a:off x="209550" y="488315"/>
            <a:ext cx="501015" cy="501015"/>
          </a:xfrm>
          <a:prstGeom prst="ellipse">
            <a:avLst/>
          </a:prstGeom>
          <a:gradFill>
            <a:gsLst>
              <a:gs pos="0">
                <a:srgbClr val="FFCFAB">
                  <a:alpha val="0"/>
                </a:srgbClr>
              </a:gs>
              <a:gs pos="100000">
                <a:srgbClr val="FFCFAB"/>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600">
              <a:cs typeface="江城圆体 300W" panose="020B0300000000000000" charset="-122"/>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pic>
        <p:nvPicPr>
          <p:cNvPr id="9" name="图形 22"/>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0" y="6213475"/>
            <a:ext cx="12211050" cy="630555"/>
          </a:xfrm>
          <a:prstGeom prst="rect">
            <a:avLst/>
          </a:prstGeom>
        </p:spPr>
      </p:pic>
      <p:pic>
        <p:nvPicPr>
          <p:cNvPr id="10" name="图形 22"/>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flipH="1">
            <a:off x="0" y="6494145"/>
            <a:ext cx="12211050" cy="363855"/>
          </a:xfrm>
          <a:prstGeom prst="rect">
            <a:avLst/>
          </a:prstGeom>
        </p:spPr>
      </p:pic>
      <p:sp>
        <p:nvSpPr>
          <p:cNvPr id="11" name="椭圆 10"/>
          <p:cNvSpPr/>
          <p:nvPr userDrawn="1"/>
        </p:nvSpPr>
        <p:spPr>
          <a:xfrm>
            <a:off x="295275" y="173990"/>
            <a:ext cx="815340" cy="815340"/>
          </a:xfrm>
          <a:prstGeom prst="ellipse">
            <a:avLst/>
          </a:prstGeom>
          <a:gradFill>
            <a:gsLst>
              <a:gs pos="0">
                <a:srgbClr val="FFCFAB">
                  <a:alpha val="0"/>
                </a:srgbClr>
              </a:gs>
              <a:gs pos="100000">
                <a:srgbClr val="FFCFAB">
                  <a:alpha val="46000"/>
                </a:srgb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600">
              <a:cs typeface="江城圆体 300W" panose="020B0300000000000000" charset="-122"/>
            </a:endParaRPr>
          </a:p>
        </p:txBody>
      </p:sp>
      <p:sp>
        <p:nvSpPr>
          <p:cNvPr id="7" name="椭圆 6"/>
          <p:cNvSpPr/>
          <p:nvPr userDrawn="1"/>
        </p:nvSpPr>
        <p:spPr>
          <a:xfrm>
            <a:off x="209550" y="488315"/>
            <a:ext cx="501015" cy="501015"/>
          </a:xfrm>
          <a:prstGeom prst="ellipse">
            <a:avLst/>
          </a:prstGeom>
          <a:gradFill>
            <a:gsLst>
              <a:gs pos="0">
                <a:srgbClr val="FFCFAB">
                  <a:alpha val="0"/>
                </a:srgbClr>
              </a:gs>
              <a:gs pos="100000">
                <a:srgbClr val="FFCFAB"/>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600">
              <a:cs typeface="江城圆体 300W" panose="020B0300000000000000" charset="-122"/>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pic>
        <p:nvPicPr>
          <p:cNvPr id="9" name="图形 22"/>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0" y="6213475"/>
            <a:ext cx="12211050" cy="630555"/>
          </a:xfrm>
          <a:prstGeom prst="rect">
            <a:avLst/>
          </a:prstGeom>
        </p:spPr>
      </p:pic>
      <p:pic>
        <p:nvPicPr>
          <p:cNvPr id="10" name="图形 22"/>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flipH="1">
            <a:off x="0" y="6494145"/>
            <a:ext cx="12211050" cy="363855"/>
          </a:xfrm>
          <a:prstGeom prst="rect">
            <a:avLst/>
          </a:prstGeom>
        </p:spPr>
      </p:pic>
      <p:sp>
        <p:nvSpPr>
          <p:cNvPr id="11" name="椭圆 10"/>
          <p:cNvSpPr/>
          <p:nvPr userDrawn="1"/>
        </p:nvSpPr>
        <p:spPr>
          <a:xfrm>
            <a:off x="295275" y="173990"/>
            <a:ext cx="815340" cy="815340"/>
          </a:xfrm>
          <a:prstGeom prst="ellipse">
            <a:avLst/>
          </a:prstGeom>
          <a:gradFill>
            <a:gsLst>
              <a:gs pos="0">
                <a:srgbClr val="FFCFAB">
                  <a:alpha val="0"/>
                </a:srgbClr>
              </a:gs>
              <a:gs pos="100000">
                <a:srgbClr val="FFCFAB">
                  <a:alpha val="46000"/>
                </a:srgb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600">
              <a:cs typeface="江城圆体 300W" panose="020B0300000000000000" charset="-122"/>
            </a:endParaRPr>
          </a:p>
        </p:txBody>
      </p:sp>
      <p:sp>
        <p:nvSpPr>
          <p:cNvPr id="7" name="椭圆 6"/>
          <p:cNvSpPr/>
          <p:nvPr userDrawn="1"/>
        </p:nvSpPr>
        <p:spPr>
          <a:xfrm>
            <a:off x="209550" y="488315"/>
            <a:ext cx="501015" cy="501015"/>
          </a:xfrm>
          <a:prstGeom prst="ellipse">
            <a:avLst/>
          </a:prstGeom>
          <a:gradFill>
            <a:gsLst>
              <a:gs pos="0">
                <a:srgbClr val="FFCFAB">
                  <a:alpha val="0"/>
                </a:srgbClr>
              </a:gs>
              <a:gs pos="100000">
                <a:srgbClr val="FFCFAB"/>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600">
              <a:cs typeface="江城圆体 300W" panose="020B0300000000000000" charset="-122"/>
            </a:endParaRP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pic>
        <p:nvPicPr>
          <p:cNvPr id="9" name="图形 22"/>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0" y="6213475"/>
            <a:ext cx="12211050" cy="630555"/>
          </a:xfrm>
          <a:prstGeom prst="rect">
            <a:avLst/>
          </a:prstGeom>
        </p:spPr>
      </p:pic>
      <p:pic>
        <p:nvPicPr>
          <p:cNvPr id="10" name="图形 22"/>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flipH="1">
            <a:off x="0" y="6494145"/>
            <a:ext cx="12211050" cy="363855"/>
          </a:xfrm>
          <a:prstGeom prst="rect">
            <a:avLst/>
          </a:prstGeom>
        </p:spPr>
      </p:pic>
      <p:sp>
        <p:nvSpPr>
          <p:cNvPr id="11" name="椭圆 10"/>
          <p:cNvSpPr/>
          <p:nvPr userDrawn="1"/>
        </p:nvSpPr>
        <p:spPr>
          <a:xfrm>
            <a:off x="295275" y="173990"/>
            <a:ext cx="815340" cy="815340"/>
          </a:xfrm>
          <a:prstGeom prst="ellipse">
            <a:avLst/>
          </a:prstGeom>
          <a:gradFill>
            <a:gsLst>
              <a:gs pos="0">
                <a:srgbClr val="FFCFAB">
                  <a:alpha val="0"/>
                </a:srgbClr>
              </a:gs>
              <a:gs pos="100000">
                <a:srgbClr val="FFCFAB">
                  <a:alpha val="46000"/>
                </a:srgb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600">
              <a:cs typeface="江城圆体 300W" panose="020B0300000000000000" charset="-122"/>
            </a:endParaRPr>
          </a:p>
        </p:txBody>
      </p:sp>
      <p:sp>
        <p:nvSpPr>
          <p:cNvPr id="7" name="椭圆 6"/>
          <p:cNvSpPr/>
          <p:nvPr userDrawn="1"/>
        </p:nvSpPr>
        <p:spPr>
          <a:xfrm>
            <a:off x="209550" y="488315"/>
            <a:ext cx="501015" cy="501015"/>
          </a:xfrm>
          <a:prstGeom prst="ellipse">
            <a:avLst/>
          </a:prstGeom>
          <a:gradFill>
            <a:gsLst>
              <a:gs pos="0">
                <a:srgbClr val="FFCFAB">
                  <a:alpha val="0"/>
                </a:srgbClr>
              </a:gs>
              <a:gs pos="100000">
                <a:srgbClr val="FFCFAB"/>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600">
              <a:cs typeface="江城圆体 300W" panose="020B0300000000000000" charset="-122"/>
            </a:endParaRPr>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pic>
        <p:nvPicPr>
          <p:cNvPr id="9" name="图形 22"/>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0" y="6213475"/>
            <a:ext cx="12211050" cy="630555"/>
          </a:xfrm>
          <a:prstGeom prst="rect">
            <a:avLst/>
          </a:prstGeom>
        </p:spPr>
      </p:pic>
      <p:pic>
        <p:nvPicPr>
          <p:cNvPr id="10" name="图形 22"/>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flipH="1">
            <a:off x="0" y="6494145"/>
            <a:ext cx="12211050" cy="363855"/>
          </a:xfrm>
          <a:prstGeom prst="rect">
            <a:avLst/>
          </a:prstGeom>
        </p:spPr>
      </p:pic>
      <p:sp>
        <p:nvSpPr>
          <p:cNvPr id="11" name="椭圆 10"/>
          <p:cNvSpPr/>
          <p:nvPr userDrawn="1"/>
        </p:nvSpPr>
        <p:spPr>
          <a:xfrm>
            <a:off x="295275" y="173990"/>
            <a:ext cx="815340" cy="815340"/>
          </a:xfrm>
          <a:prstGeom prst="ellipse">
            <a:avLst/>
          </a:prstGeom>
          <a:gradFill>
            <a:gsLst>
              <a:gs pos="0">
                <a:srgbClr val="FFCFAB">
                  <a:alpha val="0"/>
                </a:srgbClr>
              </a:gs>
              <a:gs pos="100000">
                <a:srgbClr val="FFCFAB">
                  <a:alpha val="46000"/>
                </a:srgb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600">
              <a:cs typeface="江城圆体 300W" panose="020B0300000000000000" charset="-122"/>
            </a:endParaRPr>
          </a:p>
        </p:txBody>
      </p:sp>
      <p:sp>
        <p:nvSpPr>
          <p:cNvPr id="7" name="椭圆 6"/>
          <p:cNvSpPr/>
          <p:nvPr userDrawn="1"/>
        </p:nvSpPr>
        <p:spPr>
          <a:xfrm>
            <a:off x="209550" y="488315"/>
            <a:ext cx="501015" cy="501015"/>
          </a:xfrm>
          <a:prstGeom prst="ellipse">
            <a:avLst/>
          </a:prstGeom>
          <a:gradFill>
            <a:gsLst>
              <a:gs pos="0">
                <a:srgbClr val="FFCFAB">
                  <a:alpha val="0"/>
                </a:srgbClr>
              </a:gs>
              <a:gs pos="100000">
                <a:srgbClr val="FFCFAB"/>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600">
              <a:cs typeface="江城圆体 300W" panose="020B0300000000000000" charset="-122"/>
            </a:endParaRPr>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pic>
        <p:nvPicPr>
          <p:cNvPr id="9" name="图形 22"/>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0" y="6213475"/>
            <a:ext cx="12211050" cy="630555"/>
          </a:xfrm>
          <a:prstGeom prst="rect">
            <a:avLst/>
          </a:prstGeom>
        </p:spPr>
      </p:pic>
      <p:pic>
        <p:nvPicPr>
          <p:cNvPr id="10" name="图形 22"/>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flipH="1">
            <a:off x="0" y="6494145"/>
            <a:ext cx="12211050" cy="363855"/>
          </a:xfrm>
          <a:prstGeom prst="rect">
            <a:avLst/>
          </a:prstGeom>
        </p:spPr>
      </p:pic>
      <p:sp>
        <p:nvSpPr>
          <p:cNvPr id="11" name="椭圆 10"/>
          <p:cNvSpPr/>
          <p:nvPr userDrawn="1"/>
        </p:nvSpPr>
        <p:spPr>
          <a:xfrm>
            <a:off x="295275" y="173990"/>
            <a:ext cx="815340" cy="815340"/>
          </a:xfrm>
          <a:prstGeom prst="ellipse">
            <a:avLst/>
          </a:prstGeom>
          <a:gradFill>
            <a:gsLst>
              <a:gs pos="0">
                <a:srgbClr val="FFCFAB">
                  <a:alpha val="0"/>
                </a:srgbClr>
              </a:gs>
              <a:gs pos="100000">
                <a:srgbClr val="FFCFAB">
                  <a:alpha val="46000"/>
                </a:srgb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600">
              <a:cs typeface="江城圆体 300W" panose="020B0300000000000000" charset="-122"/>
            </a:endParaRPr>
          </a:p>
        </p:txBody>
      </p:sp>
      <p:sp>
        <p:nvSpPr>
          <p:cNvPr id="7" name="椭圆 6"/>
          <p:cNvSpPr/>
          <p:nvPr userDrawn="1"/>
        </p:nvSpPr>
        <p:spPr>
          <a:xfrm>
            <a:off x="209550" y="488315"/>
            <a:ext cx="501015" cy="501015"/>
          </a:xfrm>
          <a:prstGeom prst="ellipse">
            <a:avLst/>
          </a:prstGeom>
          <a:gradFill>
            <a:gsLst>
              <a:gs pos="0">
                <a:srgbClr val="FFCFAB">
                  <a:alpha val="0"/>
                </a:srgbClr>
              </a:gs>
              <a:gs pos="100000">
                <a:srgbClr val="FFCFAB"/>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600">
              <a:cs typeface="江城圆体 300W" panose="020B0300000000000000" charset="-122"/>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pic>
        <p:nvPicPr>
          <p:cNvPr id="9" name="图形 22"/>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0" y="6213475"/>
            <a:ext cx="12211050" cy="630555"/>
          </a:xfrm>
          <a:prstGeom prst="rect">
            <a:avLst/>
          </a:prstGeom>
        </p:spPr>
      </p:pic>
      <p:pic>
        <p:nvPicPr>
          <p:cNvPr id="10" name="图形 22"/>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flipH="1">
            <a:off x="0" y="6494145"/>
            <a:ext cx="12211050" cy="363855"/>
          </a:xfrm>
          <a:prstGeom prst="rect">
            <a:avLst/>
          </a:prstGeom>
        </p:spPr>
      </p:pic>
      <p:sp>
        <p:nvSpPr>
          <p:cNvPr id="11" name="椭圆 10"/>
          <p:cNvSpPr/>
          <p:nvPr userDrawn="1"/>
        </p:nvSpPr>
        <p:spPr>
          <a:xfrm>
            <a:off x="295275" y="173990"/>
            <a:ext cx="815340" cy="815340"/>
          </a:xfrm>
          <a:prstGeom prst="ellipse">
            <a:avLst/>
          </a:prstGeom>
          <a:gradFill>
            <a:gsLst>
              <a:gs pos="0">
                <a:srgbClr val="FFCFAB">
                  <a:alpha val="0"/>
                </a:srgbClr>
              </a:gs>
              <a:gs pos="100000">
                <a:srgbClr val="FFCFAB">
                  <a:alpha val="46000"/>
                </a:srgb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600">
              <a:cs typeface="江城圆体 300W" panose="020B0300000000000000" charset="-122"/>
            </a:endParaRPr>
          </a:p>
        </p:txBody>
      </p:sp>
      <p:sp>
        <p:nvSpPr>
          <p:cNvPr id="7" name="椭圆 6"/>
          <p:cNvSpPr/>
          <p:nvPr userDrawn="1"/>
        </p:nvSpPr>
        <p:spPr>
          <a:xfrm>
            <a:off x="209550" y="488315"/>
            <a:ext cx="501015" cy="501015"/>
          </a:xfrm>
          <a:prstGeom prst="ellipse">
            <a:avLst/>
          </a:prstGeom>
          <a:gradFill>
            <a:gsLst>
              <a:gs pos="0">
                <a:srgbClr val="FFCFAB">
                  <a:alpha val="0"/>
                </a:srgbClr>
              </a:gs>
              <a:gs pos="100000">
                <a:srgbClr val="FFCFAB"/>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600">
              <a:cs typeface="江城圆体 300W" panose="020B0300000000000000" charset="-122"/>
            </a:endParaRPr>
          </a:p>
        </p:txBody>
      </p:sp>
    </p:spTree>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pic>
        <p:nvPicPr>
          <p:cNvPr id="9" name="图形 22"/>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0" y="6213475"/>
            <a:ext cx="12211050" cy="630555"/>
          </a:xfrm>
          <a:prstGeom prst="rect">
            <a:avLst/>
          </a:prstGeom>
        </p:spPr>
      </p:pic>
      <p:pic>
        <p:nvPicPr>
          <p:cNvPr id="10" name="图形 22"/>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flipH="1">
            <a:off x="0" y="6494145"/>
            <a:ext cx="12211050" cy="363855"/>
          </a:xfrm>
          <a:prstGeom prst="rect">
            <a:avLst/>
          </a:prstGeom>
        </p:spPr>
      </p:pic>
      <p:sp>
        <p:nvSpPr>
          <p:cNvPr id="11" name="椭圆 10"/>
          <p:cNvSpPr/>
          <p:nvPr userDrawn="1"/>
        </p:nvSpPr>
        <p:spPr>
          <a:xfrm>
            <a:off x="295275" y="173990"/>
            <a:ext cx="815340" cy="815340"/>
          </a:xfrm>
          <a:prstGeom prst="ellipse">
            <a:avLst/>
          </a:prstGeom>
          <a:gradFill>
            <a:gsLst>
              <a:gs pos="0">
                <a:srgbClr val="FFCFAB">
                  <a:alpha val="0"/>
                </a:srgbClr>
              </a:gs>
              <a:gs pos="100000">
                <a:srgbClr val="FFCFAB">
                  <a:alpha val="46000"/>
                </a:srgb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600">
              <a:cs typeface="江城圆体 300W" panose="020B0300000000000000" charset="-122"/>
            </a:endParaRPr>
          </a:p>
        </p:txBody>
      </p:sp>
      <p:sp>
        <p:nvSpPr>
          <p:cNvPr id="7" name="椭圆 6"/>
          <p:cNvSpPr/>
          <p:nvPr userDrawn="1"/>
        </p:nvSpPr>
        <p:spPr>
          <a:xfrm>
            <a:off x="209550" y="488315"/>
            <a:ext cx="501015" cy="501015"/>
          </a:xfrm>
          <a:prstGeom prst="ellipse">
            <a:avLst/>
          </a:prstGeom>
          <a:gradFill>
            <a:gsLst>
              <a:gs pos="0">
                <a:srgbClr val="FFCFAB">
                  <a:alpha val="0"/>
                </a:srgbClr>
              </a:gs>
              <a:gs pos="100000">
                <a:srgbClr val="FFCFAB"/>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600">
              <a:cs typeface="江城圆体 300W" panose="020B0300000000000000" charset="-122"/>
            </a:endParaRPr>
          </a:p>
        </p:txBody>
      </p:sp>
    </p:spTree>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10.xml.rels><?xml version="1.0" encoding="UTF-8" standalone="yes"?>
<Relationships xmlns="http://schemas.openxmlformats.org/package/2006/relationships"><Relationship Id="rId9" Type="http://schemas.openxmlformats.org/officeDocument/2006/relationships/slideLayout" Target="../slideLayouts/slideLayout108.xml"/><Relationship Id="rId8" Type="http://schemas.openxmlformats.org/officeDocument/2006/relationships/slideLayout" Target="../slideLayouts/slideLayout107.xml"/><Relationship Id="rId7" Type="http://schemas.openxmlformats.org/officeDocument/2006/relationships/slideLayout" Target="../slideLayouts/slideLayout106.xml"/><Relationship Id="rId6" Type="http://schemas.openxmlformats.org/officeDocument/2006/relationships/slideLayout" Target="../slideLayouts/slideLayout105.xml"/><Relationship Id="rId5" Type="http://schemas.openxmlformats.org/officeDocument/2006/relationships/slideLayout" Target="../slideLayouts/slideLayout104.xml"/><Relationship Id="rId4" Type="http://schemas.openxmlformats.org/officeDocument/2006/relationships/slideLayout" Target="../slideLayouts/slideLayout103.xml"/><Relationship Id="rId3" Type="http://schemas.openxmlformats.org/officeDocument/2006/relationships/slideLayout" Target="../slideLayouts/slideLayout102.xml"/><Relationship Id="rId2" Type="http://schemas.openxmlformats.org/officeDocument/2006/relationships/slideLayout" Target="../slideLayouts/slideLayout101.xml"/><Relationship Id="rId12" Type="http://schemas.openxmlformats.org/officeDocument/2006/relationships/theme" Target="../theme/theme10.xml"/><Relationship Id="rId11" Type="http://schemas.openxmlformats.org/officeDocument/2006/relationships/slideLayout" Target="../slideLayouts/slideLayout110.xml"/><Relationship Id="rId10" Type="http://schemas.openxmlformats.org/officeDocument/2006/relationships/slideLayout" Target="../slideLayouts/slideLayout109.xml"/><Relationship Id="rId1" Type="http://schemas.openxmlformats.org/officeDocument/2006/relationships/slideLayout" Target="../slideLayouts/slideLayout100.xml"/></Relationships>
</file>

<file path=ppt/slideMasters/_rels/slideMaster11.xml.rels><?xml version="1.0" encoding="UTF-8" standalone="yes"?>
<Relationships xmlns="http://schemas.openxmlformats.org/package/2006/relationships"><Relationship Id="rId9" Type="http://schemas.openxmlformats.org/officeDocument/2006/relationships/slideLayout" Target="../slideLayouts/slideLayout119.xml"/><Relationship Id="rId8" Type="http://schemas.openxmlformats.org/officeDocument/2006/relationships/slideLayout" Target="../slideLayouts/slideLayout118.xml"/><Relationship Id="rId7" Type="http://schemas.openxmlformats.org/officeDocument/2006/relationships/slideLayout" Target="../slideLayouts/slideLayout117.xml"/><Relationship Id="rId6" Type="http://schemas.openxmlformats.org/officeDocument/2006/relationships/slideLayout" Target="../slideLayouts/slideLayout116.xml"/><Relationship Id="rId5" Type="http://schemas.openxmlformats.org/officeDocument/2006/relationships/slideLayout" Target="../slideLayouts/slideLayout115.xml"/><Relationship Id="rId4" Type="http://schemas.openxmlformats.org/officeDocument/2006/relationships/slideLayout" Target="../slideLayouts/slideLayout114.xml"/><Relationship Id="rId3" Type="http://schemas.openxmlformats.org/officeDocument/2006/relationships/slideLayout" Target="../slideLayouts/slideLayout113.xml"/><Relationship Id="rId2" Type="http://schemas.openxmlformats.org/officeDocument/2006/relationships/slideLayout" Target="../slideLayouts/slideLayout112.xml"/><Relationship Id="rId12" Type="http://schemas.openxmlformats.org/officeDocument/2006/relationships/theme" Target="../theme/theme11.xml"/><Relationship Id="rId11" Type="http://schemas.openxmlformats.org/officeDocument/2006/relationships/slideLayout" Target="../slideLayouts/slideLayout121.xml"/><Relationship Id="rId10" Type="http://schemas.openxmlformats.org/officeDocument/2006/relationships/slideLayout" Target="../slideLayouts/slideLayout120.xml"/><Relationship Id="rId1" Type="http://schemas.openxmlformats.org/officeDocument/2006/relationships/slideLayout" Target="../slideLayouts/slideLayout111.xml"/></Relationships>
</file>

<file path=ppt/slideMasters/_rels/slideMaster12.xml.rels><?xml version="1.0" encoding="UTF-8" standalone="yes"?>
<Relationships xmlns="http://schemas.openxmlformats.org/package/2006/relationships"><Relationship Id="rId9" Type="http://schemas.openxmlformats.org/officeDocument/2006/relationships/slideLayout" Target="../slideLayouts/slideLayout130.xml"/><Relationship Id="rId8" Type="http://schemas.openxmlformats.org/officeDocument/2006/relationships/slideLayout" Target="../slideLayouts/slideLayout129.xml"/><Relationship Id="rId7" Type="http://schemas.openxmlformats.org/officeDocument/2006/relationships/slideLayout" Target="../slideLayouts/slideLayout128.xml"/><Relationship Id="rId6" Type="http://schemas.openxmlformats.org/officeDocument/2006/relationships/slideLayout" Target="../slideLayouts/slideLayout127.xml"/><Relationship Id="rId5" Type="http://schemas.openxmlformats.org/officeDocument/2006/relationships/slideLayout" Target="../slideLayouts/slideLayout126.xml"/><Relationship Id="rId4" Type="http://schemas.openxmlformats.org/officeDocument/2006/relationships/slideLayout" Target="../slideLayouts/slideLayout125.xml"/><Relationship Id="rId3" Type="http://schemas.openxmlformats.org/officeDocument/2006/relationships/slideLayout" Target="../slideLayouts/slideLayout124.xml"/><Relationship Id="rId2" Type="http://schemas.openxmlformats.org/officeDocument/2006/relationships/slideLayout" Target="../slideLayouts/slideLayout123.xml"/><Relationship Id="rId12" Type="http://schemas.openxmlformats.org/officeDocument/2006/relationships/theme" Target="../theme/theme12.xml"/><Relationship Id="rId11" Type="http://schemas.openxmlformats.org/officeDocument/2006/relationships/slideLayout" Target="../slideLayouts/slideLayout132.xml"/><Relationship Id="rId10" Type="http://schemas.openxmlformats.org/officeDocument/2006/relationships/slideLayout" Target="../slideLayouts/slideLayout131.xml"/><Relationship Id="rId1" Type="http://schemas.openxmlformats.org/officeDocument/2006/relationships/slideLayout" Target="../slideLayouts/slideLayout122.xml"/></Relationships>
</file>

<file path=ppt/slideMasters/_rels/slideMaster13.xml.rels><?xml version="1.0" encoding="UTF-8" standalone="yes"?>
<Relationships xmlns="http://schemas.openxmlformats.org/package/2006/relationships"><Relationship Id="rId9" Type="http://schemas.openxmlformats.org/officeDocument/2006/relationships/slideLayout" Target="../slideLayouts/slideLayout141.xml"/><Relationship Id="rId8" Type="http://schemas.openxmlformats.org/officeDocument/2006/relationships/slideLayout" Target="../slideLayouts/slideLayout140.xml"/><Relationship Id="rId7" Type="http://schemas.openxmlformats.org/officeDocument/2006/relationships/slideLayout" Target="../slideLayouts/slideLayout139.xml"/><Relationship Id="rId6" Type="http://schemas.openxmlformats.org/officeDocument/2006/relationships/slideLayout" Target="../slideLayouts/slideLayout138.xml"/><Relationship Id="rId5" Type="http://schemas.openxmlformats.org/officeDocument/2006/relationships/slideLayout" Target="../slideLayouts/slideLayout137.xml"/><Relationship Id="rId4" Type="http://schemas.openxmlformats.org/officeDocument/2006/relationships/slideLayout" Target="../slideLayouts/slideLayout136.xml"/><Relationship Id="rId3" Type="http://schemas.openxmlformats.org/officeDocument/2006/relationships/slideLayout" Target="../slideLayouts/slideLayout135.xml"/><Relationship Id="rId2" Type="http://schemas.openxmlformats.org/officeDocument/2006/relationships/slideLayout" Target="../slideLayouts/slideLayout134.xml"/><Relationship Id="rId12" Type="http://schemas.openxmlformats.org/officeDocument/2006/relationships/theme" Target="../theme/theme13.xml"/><Relationship Id="rId11" Type="http://schemas.openxmlformats.org/officeDocument/2006/relationships/slideLayout" Target="../slideLayouts/slideLayout143.xml"/><Relationship Id="rId10" Type="http://schemas.openxmlformats.org/officeDocument/2006/relationships/slideLayout" Target="../slideLayouts/slideLayout142.xml"/><Relationship Id="rId1" Type="http://schemas.openxmlformats.org/officeDocument/2006/relationships/slideLayout" Target="../slideLayouts/slideLayout133.xml"/></Relationships>
</file>

<file path=ppt/slideMasters/_rels/slideMaster14.xml.rels><?xml version="1.0" encoding="UTF-8" standalone="yes"?>
<Relationships xmlns="http://schemas.openxmlformats.org/package/2006/relationships"><Relationship Id="rId9" Type="http://schemas.openxmlformats.org/officeDocument/2006/relationships/slideLayout" Target="../slideLayouts/slideLayout152.xml"/><Relationship Id="rId8" Type="http://schemas.openxmlformats.org/officeDocument/2006/relationships/slideLayout" Target="../slideLayouts/slideLayout151.xml"/><Relationship Id="rId7" Type="http://schemas.openxmlformats.org/officeDocument/2006/relationships/slideLayout" Target="../slideLayouts/slideLayout150.xml"/><Relationship Id="rId6" Type="http://schemas.openxmlformats.org/officeDocument/2006/relationships/slideLayout" Target="../slideLayouts/slideLayout149.xml"/><Relationship Id="rId5" Type="http://schemas.openxmlformats.org/officeDocument/2006/relationships/slideLayout" Target="../slideLayouts/slideLayout148.xml"/><Relationship Id="rId4" Type="http://schemas.openxmlformats.org/officeDocument/2006/relationships/slideLayout" Target="../slideLayouts/slideLayout147.xml"/><Relationship Id="rId3" Type="http://schemas.openxmlformats.org/officeDocument/2006/relationships/slideLayout" Target="../slideLayouts/slideLayout146.xml"/><Relationship Id="rId2" Type="http://schemas.openxmlformats.org/officeDocument/2006/relationships/slideLayout" Target="../slideLayouts/slideLayout145.xml"/><Relationship Id="rId12" Type="http://schemas.openxmlformats.org/officeDocument/2006/relationships/theme" Target="../theme/theme14.xml"/><Relationship Id="rId11" Type="http://schemas.openxmlformats.org/officeDocument/2006/relationships/slideLayout" Target="../slideLayouts/slideLayout154.xml"/><Relationship Id="rId10" Type="http://schemas.openxmlformats.org/officeDocument/2006/relationships/slideLayout" Target="../slideLayouts/slideLayout153.xml"/><Relationship Id="rId1" Type="http://schemas.openxmlformats.org/officeDocument/2006/relationships/slideLayout" Target="../slideLayouts/slideLayout144.xml"/></Relationships>
</file>

<file path=ppt/slideMasters/_rels/slideMaster15.xml.rels><?xml version="1.0" encoding="UTF-8" standalone="yes"?>
<Relationships xmlns="http://schemas.openxmlformats.org/package/2006/relationships"><Relationship Id="rId9" Type="http://schemas.openxmlformats.org/officeDocument/2006/relationships/slideLayout" Target="../slideLayouts/slideLayout163.xml"/><Relationship Id="rId8" Type="http://schemas.openxmlformats.org/officeDocument/2006/relationships/slideLayout" Target="../slideLayouts/slideLayout162.xml"/><Relationship Id="rId7" Type="http://schemas.openxmlformats.org/officeDocument/2006/relationships/slideLayout" Target="../slideLayouts/slideLayout161.xml"/><Relationship Id="rId6" Type="http://schemas.openxmlformats.org/officeDocument/2006/relationships/slideLayout" Target="../slideLayouts/slideLayout160.xml"/><Relationship Id="rId5" Type="http://schemas.openxmlformats.org/officeDocument/2006/relationships/slideLayout" Target="../slideLayouts/slideLayout159.xml"/><Relationship Id="rId4" Type="http://schemas.openxmlformats.org/officeDocument/2006/relationships/slideLayout" Target="../slideLayouts/slideLayout158.xml"/><Relationship Id="rId3" Type="http://schemas.openxmlformats.org/officeDocument/2006/relationships/slideLayout" Target="../slideLayouts/slideLayout157.xml"/><Relationship Id="rId2" Type="http://schemas.openxmlformats.org/officeDocument/2006/relationships/slideLayout" Target="../slideLayouts/slideLayout156.xml"/><Relationship Id="rId12" Type="http://schemas.openxmlformats.org/officeDocument/2006/relationships/theme" Target="../theme/theme15.xml"/><Relationship Id="rId11" Type="http://schemas.openxmlformats.org/officeDocument/2006/relationships/slideLayout" Target="../slideLayouts/slideLayout165.xml"/><Relationship Id="rId10" Type="http://schemas.openxmlformats.org/officeDocument/2006/relationships/slideLayout" Target="../slideLayouts/slideLayout164.xml"/><Relationship Id="rId1" Type="http://schemas.openxmlformats.org/officeDocument/2006/relationships/slideLayout" Target="../slideLayouts/slideLayout155.xml"/></Relationships>
</file>

<file path=ppt/slideMasters/_rels/slideMaster16.xml.rels><?xml version="1.0" encoding="UTF-8" standalone="yes"?>
<Relationships xmlns="http://schemas.openxmlformats.org/package/2006/relationships"><Relationship Id="rId9" Type="http://schemas.openxmlformats.org/officeDocument/2006/relationships/slideLayout" Target="../slideLayouts/slideLayout174.xml"/><Relationship Id="rId8" Type="http://schemas.openxmlformats.org/officeDocument/2006/relationships/slideLayout" Target="../slideLayouts/slideLayout173.xml"/><Relationship Id="rId7" Type="http://schemas.openxmlformats.org/officeDocument/2006/relationships/slideLayout" Target="../slideLayouts/slideLayout172.xml"/><Relationship Id="rId6" Type="http://schemas.openxmlformats.org/officeDocument/2006/relationships/slideLayout" Target="../slideLayouts/slideLayout171.xml"/><Relationship Id="rId5" Type="http://schemas.openxmlformats.org/officeDocument/2006/relationships/slideLayout" Target="../slideLayouts/slideLayout170.xml"/><Relationship Id="rId4" Type="http://schemas.openxmlformats.org/officeDocument/2006/relationships/slideLayout" Target="../slideLayouts/slideLayout169.xml"/><Relationship Id="rId3" Type="http://schemas.openxmlformats.org/officeDocument/2006/relationships/slideLayout" Target="../slideLayouts/slideLayout168.xml"/><Relationship Id="rId2" Type="http://schemas.openxmlformats.org/officeDocument/2006/relationships/slideLayout" Target="../slideLayouts/slideLayout167.xml"/><Relationship Id="rId12" Type="http://schemas.openxmlformats.org/officeDocument/2006/relationships/theme" Target="../theme/theme16.xml"/><Relationship Id="rId11" Type="http://schemas.openxmlformats.org/officeDocument/2006/relationships/slideLayout" Target="../slideLayouts/slideLayout176.xml"/><Relationship Id="rId10" Type="http://schemas.openxmlformats.org/officeDocument/2006/relationships/slideLayout" Target="../slideLayouts/slideLayout175.xml"/><Relationship Id="rId1" Type="http://schemas.openxmlformats.org/officeDocument/2006/relationships/slideLayout" Target="../slideLayouts/slideLayout166.xml"/></Relationships>
</file>

<file path=ppt/slideMasters/_rels/slideMaster17.xml.rels><?xml version="1.0" encoding="UTF-8" standalone="yes"?>
<Relationships xmlns="http://schemas.openxmlformats.org/package/2006/relationships"><Relationship Id="rId9" Type="http://schemas.openxmlformats.org/officeDocument/2006/relationships/slideLayout" Target="../slideLayouts/slideLayout185.xml"/><Relationship Id="rId8" Type="http://schemas.openxmlformats.org/officeDocument/2006/relationships/slideLayout" Target="../slideLayouts/slideLayout184.xml"/><Relationship Id="rId7" Type="http://schemas.openxmlformats.org/officeDocument/2006/relationships/slideLayout" Target="../slideLayouts/slideLayout183.xml"/><Relationship Id="rId6" Type="http://schemas.openxmlformats.org/officeDocument/2006/relationships/slideLayout" Target="../slideLayouts/slideLayout182.xml"/><Relationship Id="rId5" Type="http://schemas.openxmlformats.org/officeDocument/2006/relationships/slideLayout" Target="../slideLayouts/slideLayout181.xml"/><Relationship Id="rId4" Type="http://schemas.openxmlformats.org/officeDocument/2006/relationships/slideLayout" Target="../slideLayouts/slideLayout180.xml"/><Relationship Id="rId3" Type="http://schemas.openxmlformats.org/officeDocument/2006/relationships/slideLayout" Target="../slideLayouts/slideLayout179.xml"/><Relationship Id="rId2" Type="http://schemas.openxmlformats.org/officeDocument/2006/relationships/slideLayout" Target="../slideLayouts/slideLayout178.xml"/><Relationship Id="rId12" Type="http://schemas.openxmlformats.org/officeDocument/2006/relationships/theme" Target="../theme/theme17.xml"/><Relationship Id="rId11" Type="http://schemas.openxmlformats.org/officeDocument/2006/relationships/slideLayout" Target="../slideLayouts/slideLayout187.xml"/><Relationship Id="rId10" Type="http://schemas.openxmlformats.org/officeDocument/2006/relationships/slideLayout" Target="../slideLayouts/slideLayout186.xml"/><Relationship Id="rId1" Type="http://schemas.openxmlformats.org/officeDocument/2006/relationships/slideLayout" Target="../slideLayouts/slideLayout177.xml"/></Relationships>
</file>

<file path=ppt/slideMasters/_rels/slideMaster18.xml.rels><?xml version="1.0" encoding="UTF-8" standalone="yes"?>
<Relationships xmlns="http://schemas.openxmlformats.org/package/2006/relationships"><Relationship Id="rId9" Type="http://schemas.openxmlformats.org/officeDocument/2006/relationships/slideLayout" Target="../slideLayouts/slideLayout196.xml"/><Relationship Id="rId8" Type="http://schemas.openxmlformats.org/officeDocument/2006/relationships/slideLayout" Target="../slideLayouts/slideLayout195.xml"/><Relationship Id="rId7" Type="http://schemas.openxmlformats.org/officeDocument/2006/relationships/slideLayout" Target="../slideLayouts/slideLayout194.xml"/><Relationship Id="rId6" Type="http://schemas.openxmlformats.org/officeDocument/2006/relationships/slideLayout" Target="../slideLayouts/slideLayout193.xml"/><Relationship Id="rId5" Type="http://schemas.openxmlformats.org/officeDocument/2006/relationships/slideLayout" Target="../slideLayouts/slideLayout192.xml"/><Relationship Id="rId4" Type="http://schemas.openxmlformats.org/officeDocument/2006/relationships/slideLayout" Target="../slideLayouts/slideLayout191.xml"/><Relationship Id="rId3" Type="http://schemas.openxmlformats.org/officeDocument/2006/relationships/slideLayout" Target="../slideLayouts/slideLayout190.xml"/><Relationship Id="rId2" Type="http://schemas.openxmlformats.org/officeDocument/2006/relationships/slideLayout" Target="../slideLayouts/slideLayout189.xml"/><Relationship Id="rId12" Type="http://schemas.openxmlformats.org/officeDocument/2006/relationships/theme" Target="../theme/theme18.xml"/><Relationship Id="rId11" Type="http://schemas.openxmlformats.org/officeDocument/2006/relationships/slideLayout" Target="../slideLayouts/slideLayout198.xml"/><Relationship Id="rId10" Type="http://schemas.openxmlformats.org/officeDocument/2006/relationships/slideLayout" Target="../slideLayouts/slideLayout197.xml"/><Relationship Id="rId1" Type="http://schemas.openxmlformats.org/officeDocument/2006/relationships/slideLayout" Target="../slideLayouts/slideLayout188.xml"/></Relationships>
</file>

<file path=ppt/slideMasters/_rels/slideMaster19.xml.rels><?xml version="1.0" encoding="UTF-8" standalone="yes"?>
<Relationships xmlns="http://schemas.openxmlformats.org/package/2006/relationships"><Relationship Id="rId9" Type="http://schemas.openxmlformats.org/officeDocument/2006/relationships/slideLayout" Target="../slideLayouts/slideLayout207.xml"/><Relationship Id="rId8" Type="http://schemas.openxmlformats.org/officeDocument/2006/relationships/slideLayout" Target="../slideLayouts/slideLayout206.xml"/><Relationship Id="rId7" Type="http://schemas.openxmlformats.org/officeDocument/2006/relationships/slideLayout" Target="../slideLayouts/slideLayout205.xml"/><Relationship Id="rId6" Type="http://schemas.openxmlformats.org/officeDocument/2006/relationships/slideLayout" Target="../slideLayouts/slideLayout204.xml"/><Relationship Id="rId5" Type="http://schemas.openxmlformats.org/officeDocument/2006/relationships/slideLayout" Target="../slideLayouts/slideLayout203.xml"/><Relationship Id="rId4" Type="http://schemas.openxmlformats.org/officeDocument/2006/relationships/slideLayout" Target="../slideLayouts/slideLayout202.xml"/><Relationship Id="rId3" Type="http://schemas.openxmlformats.org/officeDocument/2006/relationships/slideLayout" Target="../slideLayouts/slideLayout201.xml"/><Relationship Id="rId2" Type="http://schemas.openxmlformats.org/officeDocument/2006/relationships/slideLayout" Target="../slideLayouts/slideLayout200.xml"/><Relationship Id="rId12" Type="http://schemas.openxmlformats.org/officeDocument/2006/relationships/theme" Target="../theme/theme19.xml"/><Relationship Id="rId11" Type="http://schemas.openxmlformats.org/officeDocument/2006/relationships/slideLayout" Target="../slideLayouts/slideLayout209.xml"/><Relationship Id="rId10" Type="http://schemas.openxmlformats.org/officeDocument/2006/relationships/slideLayout" Target="../slideLayouts/slideLayout208.xml"/><Relationship Id="rId1" Type="http://schemas.openxmlformats.org/officeDocument/2006/relationships/slideLayout" Target="../slideLayouts/slideLayout199.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2" Type="http://schemas.openxmlformats.org/officeDocument/2006/relationships/theme" Target="../theme/theme2.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_rels/slideMaster20.xml.rels><?xml version="1.0" encoding="UTF-8" standalone="yes"?>
<Relationships xmlns="http://schemas.openxmlformats.org/package/2006/relationships"><Relationship Id="rId9" Type="http://schemas.openxmlformats.org/officeDocument/2006/relationships/slideLayout" Target="../slideLayouts/slideLayout218.xml"/><Relationship Id="rId8" Type="http://schemas.openxmlformats.org/officeDocument/2006/relationships/slideLayout" Target="../slideLayouts/slideLayout217.xml"/><Relationship Id="rId7" Type="http://schemas.openxmlformats.org/officeDocument/2006/relationships/slideLayout" Target="../slideLayouts/slideLayout216.xml"/><Relationship Id="rId6" Type="http://schemas.openxmlformats.org/officeDocument/2006/relationships/slideLayout" Target="../slideLayouts/slideLayout215.xml"/><Relationship Id="rId5" Type="http://schemas.openxmlformats.org/officeDocument/2006/relationships/slideLayout" Target="../slideLayouts/slideLayout214.xml"/><Relationship Id="rId4" Type="http://schemas.openxmlformats.org/officeDocument/2006/relationships/slideLayout" Target="../slideLayouts/slideLayout213.xml"/><Relationship Id="rId3" Type="http://schemas.openxmlformats.org/officeDocument/2006/relationships/slideLayout" Target="../slideLayouts/slideLayout212.xml"/><Relationship Id="rId2" Type="http://schemas.openxmlformats.org/officeDocument/2006/relationships/slideLayout" Target="../slideLayouts/slideLayout211.xml"/><Relationship Id="rId12" Type="http://schemas.openxmlformats.org/officeDocument/2006/relationships/theme" Target="../theme/theme20.xml"/><Relationship Id="rId11" Type="http://schemas.openxmlformats.org/officeDocument/2006/relationships/slideLayout" Target="../slideLayouts/slideLayout220.xml"/><Relationship Id="rId10" Type="http://schemas.openxmlformats.org/officeDocument/2006/relationships/slideLayout" Target="../slideLayouts/slideLayout219.xml"/><Relationship Id="rId1" Type="http://schemas.openxmlformats.org/officeDocument/2006/relationships/slideLayout" Target="../slideLayouts/slideLayout210.xml"/></Relationships>
</file>

<file path=ppt/slideMasters/_rels/slideMaster3.xml.rels><?xml version="1.0" encoding="UTF-8" standalone="yes"?>
<Relationships xmlns="http://schemas.openxmlformats.org/package/2006/relationships"><Relationship Id="rId9" Type="http://schemas.openxmlformats.org/officeDocument/2006/relationships/slideLayout" Target="../slideLayouts/slideLayout31.xml"/><Relationship Id="rId8" Type="http://schemas.openxmlformats.org/officeDocument/2006/relationships/slideLayout" Target="../slideLayouts/slideLayout30.xml"/><Relationship Id="rId7" Type="http://schemas.openxmlformats.org/officeDocument/2006/relationships/slideLayout" Target="../slideLayouts/slideLayout29.xml"/><Relationship Id="rId6" Type="http://schemas.openxmlformats.org/officeDocument/2006/relationships/slideLayout" Target="../slideLayouts/slideLayout28.xml"/><Relationship Id="rId5" Type="http://schemas.openxmlformats.org/officeDocument/2006/relationships/slideLayout" Target="../slideLayouts/slideLayout27.xml"/><Relationship Id="rId4" Type="http://schemas.openxmlformats.org/officeDocument/2006/relationships/slideLayout" Target="../slideLayouts/slideLayout26.xml"/><Relationship Id="rId3" Type="http://schemas.openxmlformats.org/officeDocument/2006/relationships/slideLayout" Target="../slideLayouts/slideLayout25.xml"/><Relationship Id="rId2" Type="http://schemas.openxmlformats.org/officeDocument/2006/relationships/slideLayout" Target="../slideLayouts/slideLayout24.xml"/><Relationship Id="rId12" Type="http://schemas.openxmlformats.org/officeDocument/2006/relationships/theme" Target="../theme/theme3.xml"/><Relationship Id="rId11" Type="http://schemas.openxmlformats.org/officeDocument/2006/relationships/slideLayout" Target="../slideLayouts/slideLayout33.xml"/><Relationship Id="rId10" Type="http://schemas.openxmlformats.org/officeDocument/2006/relationships/slideLayout" Target="../slideLayouts/slideLayout32.xml"/><Relationship Id="rId1" Type="http://schemas.openxmlformats.org/officeDocument/2006/relationships/slideLayout" Target="../slideLayouts/slideLayout23.xml"/></Relationships>
</file>

<file path=ppt/slideMasters/_rels/slideMaster4.xml.rels><?xml version="1.0" encoding="UTF-8" standalone="yes"?>
<Relationships xmlns="http://schemas.openxmlformats.org/package/2006/relationships"><Relationship Id="rId9" Type="http://schemas.openxmlformats.org/officeDocument/2006/relationships/slideLayout" Target="../slideLayouts/slideLayout42.xml"/><Relationship Id="rId8" Type="http://schemas.openxmlformats.org/officeDocument/2006/relationships/slideLayout" Target="../slideLayouts/slideLayout41.xml"/><Relationship Id="rId7" Type="http://schemas.openxmlformats.org/officeDocument/2006/relationships/slideLayout" Target="../slideLayouts/slideLayout40.xml"/><Relationship Id="rId6" Type="http://schemas.openxmlformats.org/officeDocument/2006/relationships/slideLayout" Target="../slideLayouts/slideLayout39.xml"/><Relationship Id="rId5" Type="http://schemas.openxmlformats.org/officeDocument/2006/relationships/slideLayout" Target="../slideLayouts/slideLayout38.xml"/><Relationship Id="rId4" Type="http://schemas.openxmlformats.org/officeDocument/2006/relationships/slideLayout" Target="../slideLayouts/slideLayout37.xml"/><Relationship Id="rId3" Type="http://schemas.openxmlformats.org/officeDocument/2006/relationships/slideLayout" Target="../slideLayouts/slideLayout36.xml"/><Relationship Id="rId2" Type="http://schemas.openxmlformats.org/officeDocument/2006/relationships/slideLayout" Target="../slideLayouts/slideLayout35.xml"/><Relationship Id="rId12" Type="http://schemas.openxmlformats.org/officeDocument/2006/relationships/theme" Target="../theme/theme4.xml"/><Relationship Id="rId11" Type="http://schemas.openxmlformats.org/officeDocument/2006/relationships/slideLayout" Target="../slideLayouts/slideLayout44.xml"/><Relationship Id="rId10" Type="http://schemas.openxmlformats.org/officeDocument/2006/relationships/slideLayout" Target="../slideLayouts/slideLayout43.xml"/><Relationship Id="rId1" Type="http://schemas.openxmlformats.org/officeDocument/2006/relationships/slideLayout" Target="../slideLayouts/slideLayout34.xml"/></Relationships>
</file>

<file path=ppt/slideMasters/_rels/slideMaster5.xml.rels><?xml version="1.0" encoding="UTF-8" standalone="yes"?>
<Relationships xmlns="http://schemas.openxmlformats.org/package/2006/relationships"><Relationship Id="rId9" Type="http://schemas.openxmlformats.org/officeDocument/2006/relationships/slideLayout" Target="../slideLayouts/slideLayout53.xml"/><Relationship Id="rId8" Type="http://schemas.openxmlformats.org/officeDocument/2006/relationships/slideLayout" Target="../slideLayouts/slideLayout52.xml"/><Relationship Id="rId7" Type="http://schemas.openxmlformats.org/officeDocument/2006/relationships/slideLayout" Target="../slideLayouts/slideLayout51.xml"/><Relationship Id="rId6" Type="http://schemas.openxmlformats.org/officeDocument/2006/relationships/slideLayout" Target="../slideLayouts/slideLayout50.xml"/><Relationship Id="rId5" Type="http://schemas.openxmlformats.org/officeDocument/2006/relationships/slideLayout" Target="../slideLayouts/slideLayout49.xml"/><Relationship Id="rId4" Type="http://schemas.openxmlformats.org/officeDocument/2006/relationships/slideLayout" Target="../slideLayouts/slideLayout48.xml"/><Relationship Id="rId3" Type="http://schemas.openxmlformats.org/officeDocument/2006/relationships/slideLayout" Target="../slideLayouts/slideLayout47.xml"/><Relationship Id="rId2" Type="http://schemas.openxmlformats.org/officeDocument/2006/relationships/slideLayout" Target="../slideLayouts/slideLayout46.xml"/><Relationship Id="rId12" Type="http://schemas.openxmlformats.org/officeDocument/2006/relationships/theme" Target="../theme/theme5.xml"/><Relationship Id="rId11" Type="http://schemas.openxmlformats.org/officeDocument/2006/relationships/slideLayout" Target="../slideLayouts/slideLayout55.xml"/><Relationship Id="rId10" Type="http://schemas.openxmlformats.org/officeDocument/2006/relationships/slideLayout" Target="../slideLayouts/slideLayout54.xml"/><Relationship Id="rId1" Type="http://schemas.openxmlformats.org/officeDocument/2006/relationships/slideLayout" Target="../slideLayouts/slideLayout45.xml"/></Relationships>
</file>

<file path=ppt/slideMasters/_rels/slideMaster6.xml.rels><?xml version="1.0" encoding="UTF-8" standalone="yes"?>
<Relationships xmlns="http://schemas.openxmlformats.org/package/2006/relationships"><Relationship Id="rId9" Type="http://schemas.openxmlformats.org/officeDocument/2006/relationships/slideLayout" Target="../slideLayouts/slideLayout64.xml"/><Relationship Id="rId8" Type="http://schemas.openxmlformats.org/officeDocument/2006/relationships/slideLayout" Target="../slideLayouts/slideLayout63.xml"/><Relationship Id="rId7" Type="http://schemas.openxmlformats.org/officeDocument/2006/relationships/slideLayout" Target="../slideLayouts/slideLayout62.xml"/><Relationship Id="rId6" Type="http://schemas.openxmlformats.org/officeDocument/2006/relationships/slideLayout" Target="../slideLayouts/slideLayout61.xml"/><Relationship Id="rId5" Type="http://schemas.openxmlformats.org/officeDocument/2006/relationships/slideLayout" Target="../slideLayouts/slideLayout60.xml"/><Relationship Id="rId4" Type="http://schemas.openxmlformats.org/officeDocument/2006/relationships/slideLayout" Target="../slideLayouts/slideLayout59.xml"/><Relationship Id="rId3" Type="http://schemas.openxmlformats.org/officeDocument/2006/relationships/slideLayout" Target="../slideLayouts/slideLayout58.xml"/><Relationship Id="rId2" Type="http://schemas.openxmlformats.org/officeDocument/2006/relationships/slideLayout" Target="../slideLayouts/slideLayout57.xml"/><Relationship Id="rId12" Type="http://schemas.openxmlformats.org/officeDocument/2006/relationships/theme" Target="../theme/theme6.xml"/><Relationship Id="rId11" Type="http://schemas.openxmlformats.org/officeDocument/2006/relationships/slideLayout" Target="../slideLayouts/slideLayout66.xml"/><Relationship Id="rId10" Type="http://schemas.openxmlformats.org/officeDocument/2006/relationships/slideLayout" Target="../slideLayouts/slideLayout65.xml"/><Relationship Id="rId1" Type="http://schemas.openxmlformats.org/officeDocument/2006/relationships/slideLayout" Target="../slideLayouts/slideLayout56.xml"/></Relationships>
</file>

<file path=ppt/slideMasters/_rels/slideMaster7.xml.rels><?xml version="1.0" encoding="UTF-8" standalone="yes"?>
<Relationships xmlns="http://schemas.openxmlformats.org/package/2006/relationships"><Relationship Id="rId9" Type="http://schemas.openxmlformats.org/officeDocument/2006/relationships/slideLayout" Target="../slideLayouts/slideLayout75.xml"/><Relationship Id="rId8" Type="http://schemas.openxmlformats.org/officeDocument/2006/relationships/slideLayout" Target="../slideLayouts/slideLayout74.xml"/><Relationship Id="rId7" Type="http://schemas.openxmlformats.org/officeDocument/2006/relationships/slideLayout" Target="../slideLayouts/slideLayout73.xml"/><Relationship Id="rId6" Type="http://schemas.openxmlformats.org/officeDocument/2006/relationships/slideLayout" Target="../slideLayouts/slideLayout72.xml"/><Relationship Id="rId5" Type="http://schemas.openxmlformats.org/officeDocument/2006/relationships/slideLayout" Target="../slideLayouts/slideLayout71.xml"/><Relationship Id="rId4" Type="http://schemas.openxmlformats.org/officeDocument/2006/relationships/slideLayout" Target="../slideLayouts/slideLayout70.xml"/><Relationship Id="rId3" Type="http://schemas.openxmlformats.org/officeDocument/2006/relationships/slideLayout" Target="../slideLayouts/slideLayout69.xml"/><Relationship Id="rId2" Type="http://schemas.openxmlformats.org/officeDocument/2006/relationships/slideLayout" Target="../slideLayouts/slideLayout68.xml"/><Relationship Id="rId12" Type="http://schemas.openxmlformats.org/officeDocument/2006/relationships/theme" Target="../theme/theme7.xml"/><Relationship Id="rId11" Type="http://schemas.openxmlformats.org/officeDocument/2006/relationships/slideLayout" Target="../slideLayouts/slideLayout77.xml"/><Relationship Id="rId10" Type="http://schemas.openxmlformats.org/officeDocument/2006/relationships/slideLayout" Target="../slideLayouts/slideLayout76.xml"/><Relationship Id="rId1" Type="http://schemas.openxmlformats.org/officeDocument/2006/relationships/slideLayout" Target="../slideLayouts/slideLayout67.xml"/></Relationships>
</file>

<file path=ppt/slideMasters/_rels/slideMaster8.xml.rels><?xml version="1.0" encoding="UTF-8" standalone="yes"?>
<Relationships xmlns="http://schemas.openxmlformats.org/package/2006/relationships"><Relationship Id="rId9" Type="http://schemas.openxmlformats.org/officeDocument/2006/relationships/slideLayout" Target="../slideLayouts/slideLayout86.xml"/><Relationship Id="rId8" Type="http://schemas.openxmlformats.org/officeDocument/2006/relationships/slideLayout" Target="../slideLayouts/slideLayout85.xml"/><Relationship Id="rId7" Type="http://schemas.openxmlformats.org/officeDocument/2006/relationships/slideLayout" Target="../slideLayouts/slideLayout84.xml"/><Relationship Id="rId6" Type="http://schemas.openxmlformats.org/officeDocument/2006/relationships/slideLayout" Target="../slideLayouts/slideLayout83.xml"/><Relationship Id="rId5" Type="http://schemas.openxmlformats.org/officeDocument/2006/relationships/slideLayout" Target="../slideLayouts/slideLayout82.xml"/><Relationship Id="rId4" Type="http://schemas.openxmlformats.org/officeDocument/2006/relationships/slideLayout" Target="../slideLayouts/slideLayout81.xml"/><Relationship Id="rId3" Type="http://schemas.openxmlformats.org/officeDocument/2006/relationships/slideLayout" Target="../slideLayouts/slideLayout80.xml"/><Relationship Id="rId2" Type="http://schemas.openxmlformats.org/officeDocument/2006/relationships/slideLayout" Target="../slideLayouts/slideLayout79.xml"/><Relationship Id="rId12" Type="http://schemas.openxmlformats.org/officeDocument/2006/relationships/theme" Target="../theme/theme8.xml"/><Relationship Id="rId11" Type="http://schemas.openxmlformats.org/officeDocument/2006/relationships/slideLayout" Target="../slideLayouts/slideLayout88.xml"/><Relationship Id="rId10" Type="http://schemas.openxmlformats.org/officeDocument/2006/relationships/slideLayout" Target="../slideLayouts/slideLayout87.xml"/><Relationship Id="rId1" Type="http://schemas.openxmlformats.org/officeDocument/2006/relationships/slideLayout" Target="../slideLayouts/slideLayout78.xml"/></Relationships>
</file>

<file path=ppt/slideMasters/_rels/slideMaster9.xml.rels><?xml version="1.0" encoding="UTF-8" standalone="yes"?>
<Relationships xmlns="http://schemas.openxmlformats.org/package/2006/relationships"><Relationship Id="rId9" Type="http://schemas.openxmlformats.org/officeDocument/2006/relationships/slideLayout" Target="../slideLayouts/slideLayout97.xml"/><Relationship Id="rId8" Type="http://schemas.openxmlformats.org/officeDocument/2006/relationships/slideLayout" Target="../slideLayouts/slideLayout96.xml"/><Relationship Id="rId7" Type="http://schemas.openxmlformats.org/officeDocument/2006/relationships/slideLayout" Target="../slideLayouts/slideLayout95.xml"/><Relationship Id="rId6" Type="http://schemas.openxmlformats.org/officeDocument/2006/relationships/slideLayout" Target="../slideLayouts/slideLayout94.xml"/><Relationship Id="rId5" Type="http://schemas.openxmlformats.org/officeDocument/2006/relationships/slideLayout" Target="../slideLayouts/slideLayout93.xml"/><Relationship Id="rId4" Type="http://schemas.openxmlformats.org/officeDocument/2006/relationships/slideLayout" Target="../slideLayouts/slideLayout92.xml"/><Relationship Id="rId3" Type="http://schemas.openxmlformats.org/officeDocument/2006/relationships/slideLayout" Target="../slideLayouts/slideLayout91.xml"/><Relationship Id="rId2" Type="http://schemas.openxmlformats.org/officeDocument/2006/relationships/slideLayout" Target="../slideLayouts/slideLayout90.xml"/><Relationship Id="rId12" Type="http://schemas.openxmlformats.org/officeDocument/2006/relationships/theme" Target="../theme/theme9.xml"/><Relationship Id="rId11" Type="http://schemas.openxmlformats.org/officeDocument/2006/relationships/slideLayout" Target="../slideLayouts/slideLayout99.xml"/><Relationship Id="rId10" Type="http://schemas.openxmlformats.org/officeDocument/2006/relationships/slideLayout" Target="../slideLayouts/slideLayout98.xml"/><Relationship Id="rId1" Type="http://schemas.openxmlformats.org/officeDocument/2006/relationships/slideLayout" Target="../slideLayouts/slideLayout8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rotWithShape="0">
          <a:gsLst>
            <a:gs pos="30000">
              <a:srgbClr val="FFE8D7">
                <a:alpha val="0"/>
              </a:srgbClr>
            </a:gs>
            <a:gs pos="100000">
              <a:srgbClr val="FFE8D7">
                <a:alpha val="60000"/>
              </a:srgbClr>
            </a:gs>
          </a:gsLst>
          <a:lin ang="16200000" scaled="0"/>
        </a:gra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江城圆体 300W" panose="020B0300000000000000" charset="-122"/>
                <a:ea typeface="江城圆体 300W" panose="020B0300000000000000" charset="-122"/>
                <a:cs typeface="江城圆体 300W" panose="020B0300000000000000" charset="-122"/>
              </a:defRPr>
            </a:lvl1pPr>
          </a:lstStyle>
          <a:p>
            <a:fld id="{D997B5FA-0921-464F-AAE1-844C04324D75}"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江城圆体 300W" panose="020B0300000000000000" charset="-122"/>
                <a:ea typeface="江城圆体 300W" panose="020B0300000000000000" charset="-122"/>
                <a:cs typeface="江城圆体 300W" panose="020B0300000000000000" charset="-122"/>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江城圆体 300W" panose="020B0300000000000000" charset="-122"/>
                <a:ea typeface="江城圆体 300W" panose="020B0300000000000000" charset="-122"/>
                <a:cs typeface="江城圆体 300W" panose="020B0300000000000000" charset="-122"/>
              </a:defRPr>
            </a:lvl1pPr>
          </a:lstStyle>
          <a:p>
            <a:fld id="{565CE74E-AB26-4998-AD42-012C4C1AD076}"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江城圆体 300W" panose="020B0300000000000000" charset="-122"/>
          <a:ea typeface="江城圆体 300W" panose="020B0300000000000000" charset="-122"/>
          <a:cs typeface="江城圆体 300W" panose="020B0300000000000000" charset="-122"/>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江城圆体 300W" panose="020B0300000000000000" charset="-122"/>
          <a:ea typeface="江城圆体 300W" panose="020B0300000000000000" charset="-122"/>
          <a:cs typeface="江城圆体 300W" panose="020B0300000000000000"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江城圆体 300W" panose="020B0300000000000000" charset="-122"/>
          <a:ea typeface="江城圆体 300W" panose="020B0300000000000000" charset="-122"/>
          <a:cs typeface="江城圆体 300W" panose="020B0300000000000000" charset="-12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江城圆体 300W" panose="020B0300000000000000" charset="-122"/>
          <a:ea typeface="江城圆体 300W" panose="020B0300000000000000" charset="-122"/>
          <a:cs typeface="江城圆体 300W" panose="020B0300000000000000" charset="-12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江城圆体 300W" panose="020B0300000000000000" charset="-122"/>
          <a:ea typeface="江城圆体 300W" panose="020B0300000000000000" charset="-122"/>
          <a:cs typeface="江城圆体 300W" panose="020B0300000000000000" charset="-12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江城圆体 300W" panose="020B0300000000000000" charset="-122"/>
          <a:ea typeface="江城圆体 300W" panose="020B0300000000000000" charset="-122"/>
          <a:cs typeface="江城圆体 300W" panose="020B0300000000000000"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Pr>
        <a:gradFill rotWithShape="0">
          <a:gsLst>
            <a:gs pos="30000">
              <a:srgbClr val="FFE8D7">
                <a:alpha val="0"/>
              </a:srgbClr>
            </a:gs>
            <a:gs pos="100000">
              <a:srgbClr val="FFE8D7">
                <a:alpha val="60000"/>
              </a:srgbClr>
            </a:gs>
          </a:gsLst>
          <a:lin ang="16200000" scaled="0"/>
        </a:gra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江城圆体 300W" panose="020B0300000000000000" charset="-122"/>
                <a:ea typeface="江城圆体 300W" panose="020B0300000000000000" charset="-122"/>
                <a:cs typeface="江城圆体 300W" panose="020B0300000000000000" charset="-122"/>
              </a:defRPr>
            </a:lvl1pPr>
          </a:lstStyle>
          <a:p>
            <a:fld id="{D997B5FA-0921-464F-AAE1-844C04324D75}"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江城圆体 300W" panose="020B0300000000000000" charset="-122"/>
                <a:ea typeface="江城圆体 300W" panose="020B0300000000000000" charset="-122"/>
                <a:cs typeface="江城圆体 300W" panose="020B0300000000000000" charset="-122"/>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江城圆体 300W" panose="020B0300000000000000" charset="-122"/>
                <a:ea typeface="江城圆体 300W" panose="020B0300000000000000" charset="-122"/>
                <a:cs typeface="江城圆体 300W" panose="020B0300000000000000" charset="-122"/>
              </a:defRPr>
            </a:lvl1pPr>
          </a:lstStyle>
          <a:p>
            <a:fld id="{565CE74E-AB26-4998-AD42-012C4C1AD076}"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757" r:id="rId1"/>
    <p:sldLayoutId id="2147483758" r:id="rId2"/>
    <p:sldLayoutId id="2147483759" r:id="rId3"/>
    <p:sldLayoutId id="2147483760" r:id="rId4"/>
    <p:sldLayoutId id="2147483761" r:id="rId5"/>
    <p:sldLayoutId id="2147483762" r:id="rId6"/>
    <p:sldLayoutId id="2147483763" r:id="rId7"/>
    <p:sldLayoutId id="2147483764" r:id="rId8"/>
    <p:sldLayoutId id="2147483765" r:id="rId9"/>
    <p:sldLayoutId id="2147483766" r:id="rId10"/>
    <p:sldLayoutId id="2147483767" r:id="rId11"/>
  </p:sldLayoutIdLst>
  <p:txStyles>
    <p:titleStyle>
      <a:lvl1pPr algn="l" defTabSz="914400" rtl="0" eaLnBrk="1" latinLnBrk="0" hangingPunct="1">
        <a:lnSpc>
          <a:spcPct val="90000"/>
        </a:lnSpc>
        <a:spcBef>
          <a:spcPct val="0"/>
        </a:spcBef>
        <a:buNone/>
        <a:defRPr sz="4400" kern="1200">
          <a:solidFill>
            <a:schemeClr val="tx1"/>
          </a:solidFill>
          <a:latin typeface="江城圆体 300W" panose="020B0300000000000000" charset="-122"/>
          <a:ea typeface="江城圆体 300W" panose="020B0300000000000000" charset="-122"/>
          <a:cs typeface="江城圆体 300W" panose="020B0300000000000000" charset="-122"/>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江城圆体 300W" panose="020B0300000000000000" charset="-122"/>
          <a:ea typeface="江城圆体 300W" panose="020B0300000000000000" charset="-122"/>
          <a:cs typeface="江城圆体 300W" panose="020B0300000000000000"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江城圆体 300W" panose="020B0300000000000000" charset="-122"/>
          <a:ea typeface="江城圆体 300W" panose="020B0300000000000000" charset="-122"/>
          <a:cs typeface="江城圆体 300W" panose="020B0300000000000000" charset="-12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江城圆体 300W" panose="020B0300000000000000" charset="-122"/>
          <a:ea typeface="江城圆体 300W" panose="020B0300000000000000" charset="-122"/>
          <a:cs typeface="江城圆体 300W" panose="020B0300000000000000" charset="-12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江城圆体 300W" panose="020B0300000000000000" charset="-122"/>
          <a:ea typeface="江城圆体 300W" panose="020B0300000000000000" charset="-122"/>
          <a:cs typeface="江城圆体 300W" panose="020B0300000000000000" charset="-12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江城圆体 300W" panose="020B0300000000000000" charset="-122"/>
          <a:ea typeface="江城圆体 300W" panose="020B0300000000000000" charset="-122"/>
          <a:cs typeface="江城圆体 300W" panose="020B0300000000000000"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cSld>
    <p:bg>
      <p:bgPr>
        <a:gradFill rotWithShape="0">
          <a:gsLst>
            <a:gs pos="30000">
              <a:srgbClr val="FFE8D7">
                <a:alpha val="0"/>
              </a:srgbClr>
            </a:gs>
            <a:gs pos="100000">
              <a:srgbClr val="FFE8D7">
                <a:alpha val="60000"/>
              </a:srgbClr>
            </a:gs>
          </a:gsLst>
          <a:lin ang="16200000" scaled="0"/>
        </a:gra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江城圆体 300W" panose="020B0300000000000000" charset="-122"/>
                <a:ea typeface="江城圆体 300W" panose="020B0300000000000000" charset="-122"/>
                <a:cs typeface="江城圆体 300W" panose="020B0300000000000000" charset="-122"/>
              </a:defRPr>
            </a:lvl1pPr>
          </a:lstStyle>
          <a:p>
            <a:fld id="{D997B5FA-0921-464F-AAE1-844C04324D75}"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江城圆体 300W" panose="020B0300000000000000" charset="-122"/>
                <a:ea typeface="江城圆体 300W" panose="020B0300000000000000" charset="-122"/>
                <a:cs typeface="江城圆体 300W" panose="020B0300000000000000" charset="-122"/>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江城圆体 300W" panose="020B0300000000000000" charset="-122"/>
                <a:ea typeface="江城圆体 300W" panose="020B0300000000000000" charset="-122"/>
                <a:cs typeface="江城圆体 300W" panose="020B0300000000000000" charset="-122"/>
              </a:defRPr>
            </a:lvl1pPr>
          </a:lstStyle>
          <a:p>
            <a:fld id="{565CE74E-AB26-4998-AD42-012C4C1AD076}"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769" r:id="rId1"/>
    <p:sldLayoutId id="2147483770" r:id="rId2"/>
    <p:sldLayoutId id="2147483771" r:id="rId3"/>
    <p:sldLayoutId id="2147483772" r:id="rId4"/>
    <p:sldLayoutId id="2147483773" r:id="rId5"/>
    <p:sldLayoutId id="2147483774" r:id="rId6"/>
    <p:sldLayoutId id="2147483775" r:id="rId7"/>
    <p:sldLayoutId id="2147483776" r:id="rId8"/>
    <p:sldLayoutId id="2147483777" r:id="rId9"/>
    <p:sldLayoutId id="2147483778" r:id="rId10"/>
    <p:sldLayoutId id="2147483779" r:id="rId11"/>
  </p:sldLayoutIdLst>
  <p:txStyles>
    <p:titleStyle>
      <a:lvl1pPr algn="l" defTabSz="914400" rtl="0" eaLnBrk="1" latinLnBrk="0" hangingPunct="1">
        <a:lnSpc>
          <a:spcPct val="90000"/>
        </a:lnSpc>
        <a:spcBef>
          <a:spcPct val="0"/>
        </a:spcBef>
        <a:buNone/>
        <a:defRPr sz="4400" kern="1200">
          <a:solidFill>
            <a:schemeClr val="tx1"/>
          </a:solidFill>
          <a:latin typeface="江城圆体 300W" panose="020B0300000000000000" charset="-122"/>
          <a:ea typeface="江城圆体 300W" panose="020B0300000000000000" charset="-122"/>
          <a:cs typeface="江城圆体 300W" panose="020B0300000000000000" charset="-122"/>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江城圆体 300W" panose="020B0300000000000000" charset="-122"/>
          <a:ea typeface="江城圆体 300W" panose="020B0300000000000000" charset="-122"/>
          <a:cs typeface="江城圆体 300W" panose="020B0300000000000000"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江城圆体 300W" panose="020B0300000000000000" charset="-122"/>
          <a:ea typeface="江城圆体 300W" panose="020B0300000000000000" charset="-122"/>
          <a:cs typeface="江城圆体 300W" panose="020B0300000000000000" charset="-12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江城圆体 300W" panose="020B0300000000000000" charset="-122"/>
          <a:ea typeface="江城圆体 300W" panose="020B0300000000000000" charset="-122"/>
          <a:cs typeface="江城圆体 300W" panose="020B0300000000000000" charset="-12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江城圆体 300W" panose="020B0300000000000000" charset="-122"/>
          <a:ea typeface="江城圆体 300W" panose="020B0300000000000000" charset="-122"/>
          <a:cs typeface="江城圆体 300W" panose="020B0300000000000000" charset="-12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江城圆体 300W" panose="020B0300000000000000" charset="-122"/>
          <a:ea typeface="江城圆体 300W" panose="020B0300000000000000" charset="-122"/>
          <a:cs typeface="江城圆体 300W" panose="020B0300000000000000"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cSld>
    <p:bg>
      <p:bgPr>
        <a:gradFill rotWithShape="0">
          <a:gsLst>
            <a:gs pos="30000">
              <a:srgbClr val="FFE8D7">
                <a:alpha val="0"/>
              </a:srgbClr>
            </a:gs>
            <a:gs pos="100000">
              <a:srgbClr val="FFE8D7">
                <a:alpha val="60000"/>
              </a:srgbClr>
            </a:gs>
          </a:gsLst>
          <a:lin ang="16200000" scaled="0"/>
        </a:gra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江城圆体 300W" panose="020B0300000000000000" charset="-122"/>
                <a:ea typeface="江城圆体 300W" panose="020B0300000000000000" charset="-122"/>
                <a:cs typeface="江城圆体 300W" panose="020B0300000000000000" charset="-122"/>
              </a:defRPr>
            </a:lvl1pPr>
          </a:lstStyle>
          <a:p>
            <a:fld id="{D997B5FA-0921-464F-AAE1-844C04324D75}"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江城圆体 300W" panose="020B0300000000000000" charset="-122"/>
                <a:ea typeface="江城圆体 300W" panose="020B0300000000000000" charset="-122"/>
                <a:cs typeface="江城圆体 300W" panose="020B0300000000000000" charset="-122"/>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江城圆体 300W" panose="020B0300000000000000" charset="-122"/>
                <a:ea typeface="江城圆体 300W" panose="020B0300000000000000" charset="-122"/>
                <a:cs typeface="江城圆体 300W" panose="020B0300000000000000" charset="-122"/>
              </a:defRPr>
            </a:lvl1pPr>
          </a:lstStyle>
          <a:p>
            <a:fld id="{565CE74E-AB26-4998-AD42-012C4C1AD076}"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781" r:id="rId1"/>
    <p:sldLayoutId id="2147483782" r:id="rId2"/>
    <p:sldLayoutId id="2147483783" r:id="rId3"/>
    <p:sldLayoutId id="2147483784" r:id="rId4"/>
    <p:sldLayoutId id="2147483785" r:id="rId5"/>
    <p:sldLayoutId id="2147483786" r:id="rId6"/>
    <p:sldLayoutId id="2147483787" r:id="rId7"/>
    <p:sldLayoutId id="2147483788" r:id="rId8"/>
    <p:sldLayoutId id="2147483789" r:id="rId9"/>
    <p:sldLayoutId id="2147483790" r:id="rId10"/>
    <p:sldLayoutId id="2147483791" r:id="rId11"/>
  </p:sldLayoutIdLst>
  <p:txStyles>
    <p:titleStyle>
      <a:lvl1pPr algn="l" defTabSz="914400" rtl="0" eaLnBrk="1" latinLnBrk="0" hangingPunct="1">
        <a:lnSpc>
          <a:spcPct val="90000"/>
        </a:lnSpc>
        <a:spcBef>
          <a:spcPct val="0"/>
        </a:spcBef>
        <a:buNone/>
        <a:defRPr sz="4400" kern="1200">
          <a:solidFill>
            <a:schemeClr val="tx1"/>
          </a:solidFill>
          <a:latin typeface="江城圆体 300W" panose="020B0300000000000000" charset="-122"/>
          <a:ea typeface="江城圆体 300W" panose="020B0300000000000000" charset="-122"/>
          <a:cs typeface="江城圆体 300W" panose="020B0300000000000000" charset="-122"/>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江城圆体 300W" panose="020B0300000000000000" charset="-122"/>
          <a:ea typeface="江城圆体 300W" panose="020B0300000000000000" charset="-122"/>
          <a:cs typeface="江城圆体 300W" panose="020B0300000000000000"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江城圆体 300W" panose="020B0300000000000000" charset="-122"/>
          <a:ea typeface="江城圆体 300W" panose="020B0300000000000000" charset="-122"/>
          <a:cs typeface="江城圆体 300W" panose="020B0300000000000000" charset="-12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江城圆体 300W" panose="020B0300000000000000" charset="-122"/>
          <a:ea typeface="江城圆体 300W" panose="020B0300000000000000" charset="-122"/>
          <a:cs typeface="江城圆体 300W" panose="020B0300000000000000" charset="-12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江城圆体 300W" panose="020B0300000000000000" charset="-122"/>
          <a:ea typeface="江城圆体 300W" panose="020B0300000000000000" charset="-122"/>
          <a:cs typeface="江城圆体 300W" panose="020B0300000000000000" charset="-12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江城圆体 300W" panose="020B0300000000000000" charset="-122"/>
          <a:ea typeface="江城圆体 300W" panose="020B0300000000000000" charset="-122"/>
          <a:cs typeface="江城圆体 300W" panose="020B0300000000000000"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3.xml><?xml version="1.0" encoding="utf-8"?>
<p:sldMaster xmlns:a="http://schemas.openxmlformats.org/drawingml/2006/main" xmlns:r="http://schemas.openxmlformats.org/officeDocument/2006/relationships" xmlns:p="http://schemas.openxmlformats.org/presentationml/2006/main">
  <p:cSld>
    <p:bg>
      <p:bgPr>
        <a:gradFill rotWithShape="0">
          <a:gsLst>
            <a:gs pos="30000">
              <a:srgbClr val="FFE8D7">
                <a:alpha val="0"/>
              </a:srgbClr>
            </a:gs>
            <a:gs pos="100000">
              <a:srgbClr val="FFE8D7">
                <a:alpha val="60000"/>
              </a:srgbClr>
            </a:gs>
          </a:gsLst>
          <a:lin ang="16200000" scaled="0"/>
        </a:gra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江城圆体 300W" panose="020B0300000000000000" charset="-122"/>
                <a:ea typeface="江城圆体 300W" panose="020B0300000000000000" charset="-122"/>
                <a:cs typeface="江城圆体 300W" panose="020B0300000000000000" charset="-122"/>
              </a:defRPr>
            </a:lvl1pPr>
          </a:lstStyle>
          <a:p>
            <a:fld id="{D997B5FA-0921-464F-AAE1-844C04324D75}"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江城圆体 300W" panose="020B0300000000000000" charset="-122"/>
                <a:ea typeface="江城圆体 300W" panose="020B0300000000000000" charset="-122"/>
                <a:cs typeface="江城圆体 300W" panose="020B0300000000000000" charset="-122"/>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江城圆体 300W" panose="020B0300000000000000" charset="-122"/>
                <a:ea typeface="江城圆体 300W" panose="020B0300000000000000" charset="-122"/>
                <a:cs typeface="江城圆体 300W" panose="020B0300000000000000" charset="-122"/>
              </a:defRPr>
            </a:lvl1pPr>
          </a:lstStyle>
          <a:p>
            <a:fld id="{565CE74E-AB26-4998-AD42-012C4C1AD076}"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793" r:id="rId1"/>
    <p:sldLayoutId id="2147483794" r:id="rId2"/>
    <p:sldLayoutId id="2147483795" r:id="rId3"/>
    <p:sldLayoutId id="2147483796" r:id="rId4"/>
    <p:sldLayoutId id="2147483797" r:id="rId5"/>
    <p:sldLayoutId id="2147483798" r:id="rId6"/>
    <p:sldLayoutId id="2147483799" r:id="rId7"/>
    <p:sldLayoutId id="2147483800" r:id="rId8"/>
    <p:sldLayoutId id="2147483801" r:id="rId9"/>
    <p:sldLayoutId id="2147483802" r:id="rId10"/>
    <p:sldLayoutId id="2147483803" r:id="rId11"/>
  </p:sldLayoutIdLst>
  <p:txStyles>
    <p:titleStyle>
      <a:lvl1pPr algn="l" defTabSz="914400" rtl="0" eaLnBrk="1" latinLnBrk="0" hangingPunct="1">
        <a:lnSpc>
          <a:spcPct val="90000"/>
        </a:lnSpc>
        <a:spcBef>
          <a:spcPct val="0"/>
        </a:spcBef>
        <a:buNone/>
        <a:defRPr sz="4400" kern="1200">
          <a:solidFill>
            <a:schemeClr val="tx1"/>
          </a:solidFill>
          <a:latin typeface="江城圆体 300W" panose="020B0300000000000000" charset="-122"/>
          <a:ea typeface="江城圆体 300W" panose="020B0300000000000000" charset="-122"/>
          <a:cs typeface="江城圆体 300W" panose="020B0300000000000000" charset="-122"/>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江城圆体 300W" panose="020B0300000000000000" charset="-122"/>
          <a:ea typeface="江城圆体 300W" panose="020B0300000000000000" charset="-122"/>
          <a:cs typeface="江城圆体 300W" panose="020B0300000000000000"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江城圆体 300W" panose="020B0300000000000000" charset="-122"/>
          <a:ea typeface="江城圆体 300W" panose="020B0300000000000000" charset="-122"/>
          <a:cs typeface="江城圆体 300W" panose="020B0300000000000000" charset="-12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江城圆体 300W" panose="020B0300000000000000" charset="-122"/>
          <a:ea typeface="江城圆体 300W" panose="020B0300000000000000" charset="-122"/>
          <a:cs typeface="江城圆体 300W" panose="020B0300000000000000" charset="-12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江城圆体 300W" panose="020B0300000000000000" charset="-122"/>
          <a:ea typeface="江城圆体 300W" panose="020B0300000000000000" charset="-122"/>
          <a:cs typeface="江城圆体 300W" panose="020B0300000000000000" charset="-12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江城圆体 300W" panose="020B0300000000000000" charset="-122"/>
          <a:ea typeface="江城圆体 300W" panose="020B0300000000000000" charset="-122"/>
          <a:cs typeface="江城圆体 300W" panose="020B0300000000000000"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4.xml><?xml version="1.0" encoding="utf-8"?>
<p:sldMaster xmlns:a="http://schemas.openxmlformats.org/drawingml/2006/main" xmlns:r="http://schemas.openxmlformats.org/officeDocument/2006/relationships" xmlns:p="http://schemas.openxmlformats.org/presentationml/2006/main">
  <p:cSld>
    <p:bg>
      <p:bgPr>
        <a:gradFill rotWithShape="0">
          <a:gsLst>
            <a:gs pos="30000">
              <a:srgbClr val="FFE8D7">
                <a:alpha val="0"/>
              </a:srgbClr>
            </a:gs>
            <a:gs pos="100000">
              <a:srgbClr val="FFE8D7">
                <a:alpha val="60000"/>
              </a:srgbClr>
            </a:gs>
          </a:gsLst>
          <a:lin ang="16200000" scaled="0"/>
        </a:gra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江城圆体 300W" panose="020B0300000000000000" charset="-122"/>
                <a:ea typeface="江城圆体 300W" panose="020B0300000000000000" charset="-122"/>
                <a:cs typeface="江城圆体 300W" panose="020B0300000000000000" charset="-122"/>
              </a:defRPr>
            </a:lvl1pPr>
          </a:lstStyle>
          <a:p>
            <a:fld id="{D997B5FA-0921-464F-AAE1-844C04324D75}"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江城圆体 300W" panose="020B0300000000000000" charset="-122"/>
                <a:ea typeface="江城圆体 300W" panose="020B0300000000000000" charset="-122"/>
                <a:cs typeface="江城圆体 300W" panose="020B0300000000000000" charset="-122"/>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江城圆体 300W" panose="020B0300000000000000" charset="-122"/>
                <a:ea typeface="江城圆体 300W" panose="020B0300000000000000" charset="-122"/>
                <a:cs typeface="江城圆体 300W" panose="020B0300000000000000" charset="-122"/>
              </a:defRPr>
            </a:lvl1pPr>
          </a:lstStyle>
          <a:p>
            <a:fld id="{565CE74E-AB26-4998-AD42-012C4C1AD076}"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805" r:id="rId1"/>
    <p:sldLayoutId id="2147483806" r:id="rId2"/>
    <p:sldLayoutId id="2147483807" r:id="rId3"/>
    <p:sldLayoutId id="2147483808" r:id="rId4"/>
    <p:sldLayoutId id="2147483809" r:id="rId5"/>
    <p:sldLayoutId id="2147483810" r:id="rId6"/>
    <p:sldLayoutId id="2147483811" r:id="rId7"/>
    <p:sldLayoutId id="2147483812" r:id="rId8"/>
    <p:sldLayoutId id="2147483813" r:id="rId9"/>
    <p:sldLayoutId id="2147483814" r:id="rId10"/>
    <p:sldLayoutId id="2147483815" r:id="rId11"/>
  </p:sldLayoutIdLst>
  <p:txStyles>
    <p:titleStyle>
      <a:lvl1pPr algn="l" defTabSz="914400" rtl="0" eaLnBrk="1" latinLnBrk="0" hangingPunct="1">
        <a:lnSpc>
          <a:spcPct val="90000"/>
        </a:lnSpc>
        <a:spcBef>
          <a:spcPct val="0"/>
        </a:spcBef>
        <a:buNone/>
        <a:defRPr sz="4400" kern="1200">
          <a:solidFill>
            <a:schemeClr val="tx1"/>
          </a:solidFill>
          <a:latin typeface="江城圆体 300W" panose="020B0300000000000000" charset="-122"/>
          <a:ea typeface="江城圆体 300W" panose="020B0300000000000000" charset="-122"/>
          <a:cs typeface="江城圆体 300W" panose="020B0300000000000000" charset="-122"/>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江城圆体 300W" panose="020B0300000000000000" charset="-122"/>
          <a:ea typeface="江城圆体 300W" panose="020B0300000000000000" charset="-122"/>
          <a:cs typeface="江城圆体 300W" panose="020B0300000000000000"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江城圆体 300W" panose="020B0300000000000000" charset="-122"/>
          <a:ea typeface="江城圆体 300W" panose="020B0300000000000000" charset="-122"/>
          <a:cs typeface="江城圆体 300W" panose="020B0300000000000000" charset="-12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江城圆体 300W" panose="020B0300000000000000" charset="-122"/>
          <a:ea typeface="江城圆体 300W" panose="020B0300000000000000" charset="-122"/>
          <a:cs typeface="江城圆体 300W" panose="020B0300000000000000" charset="-12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江城圆体 300W" panose="020B0300000000000000" charset="-122"/>
          <a:ea typeface="江城圆体 300W" panose="020B0300000000000000" charset="-122"/>
          <a:cs typeface="江城圆体 300W" panose="020B0300000000000000" charset="-12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江城圆体 300W" panose="020B0300000000000000" charset="-122"/>
          <a:ea typeface="江城圆体 300W" panose="020B0300000000000000" charset="-122"/>
          <a:cs typeface="江城圆体 300W" panose="020B0300000000000000"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5.xml><?xml version="1.0" encoding="utf-8"?>
<p:sldMaster xmlns:a="http://schemas.openxmlformats.org/drawingml/2006/main" xmlns:r="http://schemas.openxmlformats.org/officeDocument/2006/relationships" xmlns:p="http://schemas.openxmlformats.org/presentationml/2006/main">
  <p:cSld>
    <p:bg>
      <p:bgPr>
        <a:gradFill rotWithShape="0">
          <a:gsLst>
            <a:gs pos="30000">
              <a:srgbClr val="FFE8D7">
                <a:alpha val="0"/>
              </a:srgbClr>
            </a:gs>
            <a:gs pos="100000">
              <a:srgbClr val="FFE8D7">
                <a:alpha val="60000"/>
              </a:srgbClr>
            </a:gs>
          </a:gsLst>
          <a:lin ang="16200000" scaled="0"/>
        </a:gra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江城圆体 300W" panose="020B0300000000000000" charset="-122"/>
                <a:ea typeface="江城圆体 300W" panose="020B0300000000000000" charset="-122"/>
                <a:cs typeface="江城圆体 300W" panose="020B0300000000000000" charset="-122"/>
              </a:defRPr>
            </a:lvl1pPr>
          </a:lstStyle>
          <a:p>
            <a:fld id="{D997B5FA-0921-464F-AAE1-844C04324D75}"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江城圆体 300W" panose="020B0300000000000000" charset="-122"/>
                <a:ea typeface="江城圆体 300W" panose="020B0300000000000000" charset="-122"/>
                <a:cs typeface="江城圆体 300W" panose="020B0300000000000000" charset="-122"/>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江城圆体 300W" panose="020B0300000000000000" charset="-122"/>
                <a:ea typeface="江城圆体 300W" panose="020B0300000000000000" charset="-122"/>
                <a:cs typeface="江城圆体 300W" panose="020B0300000000000000" charset="-122"/>
              </a:defRPr>
            </a:lvl1pPr>
          </a:lstStyle>
          <a:p>
            <a:fld id="{565CE74E-AB26-4998-AD42-012C4C1AD076}"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817" r:id="rId1"/>
    <p:sldLayoutId id="2147483818" r:id="rId2"/>
    <p:sldLayoutId id="2147483819" r:id="rId3"/>
    <p:sldLayoutId id="2147483820" r:id="rId4"/>
    <p:sldLayoutId id="2147483821" r:id="rId5"/>
    <p:sldLayoutId id="2147483822" r:id="rId6"/>
    <p:sldLayoutId id="2147483823" r:id="rId7"/>
    <p:sldLayoutId id="2147483824" r:id="rId8"/>
    <p:sldLayoutId id="2147483825" r:id="rId9"/>
    <p:sldLayoutId id="2147483826" r:id="rId10"/>
    <p:sldLayoutId id="2147483827" r:id="rId11"/>
  </p:sldLayoutIdLst>
  <p:txStyles>
    <p:titleStyle>
      <a:lvl1pPr algn="l" defTabSz="914400" rtl="0" eaLnBrk="1" latinLnBrk="0" hangingPunct="1">
        <a:lnSpc>
          <a:spcPct val="90000"/>
        </a:lnSpc>
        <a:spcBef>
          <a:spcPct val="0"/>
        </a:spcBef>
        <a:buNone/>
        <a:defRPr sz="4400" kern="1200">
          <a:solidFill>
            <a:schemeClr val="tx1"/>
          </a:solidFill>
          <a:latin typeface="江城圆体 300W" panose="020B0300000000000000" charset="-122"/>
          <a:ea typeface="江城圆体 300W" panose="020B0300000000000000" charset="-122"/>
          <a:cs typeface="江城圆体 300W" panose="020B0300000000000000" charset="-122"/>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江城圆体 300W" panose="020B0300000000000000" charset="-122"/>
          <a:ea typeface="江城圆体 300W" panose="020B0300000000000000" charset="-122"/>
          <a:cs typeface="江城圆体 300W" panose="020B0300000000000000"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江城圆体 300W" panose="020B0300000000000000" charset="-122"/>
          <a:ea typeface="江城圆体 300W" panose="020B0300000000000000" charset="-122"/>
          <a:cs typeface="江城圆体 300W" panose="020B0300000000000000" charset="-12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江城圆体 300W" panose="020B0300000000000000" charset="-122"/>
          <a:ea typeface="江城圆体 300W" panose="020B0300000000000000" charset="-122"/>
          <a:cs typeface="江城圆体 300W" panose="020B0300000000000000" charset="-12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江城圆体 300W" panose="020B0300000000000000" charset="-122"/>
          <a:ea typeface="江城圆体 300W" panose="020B0300000000000000" charset="-122"/>
          <a:cs typeface="江城圆体 300W" panose="020B0300000000000000" charset="-12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江城圆体 300W" panose="020B0300000000000000" charset="-122"/>
          <a:ea typeface="江城圆体 300W" panose="020B0300000000000000" charset="-122"/>
          <a:cs typeface="江城圆体 300W" panose="020B0300000000000000"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6.xml><?xml version="1.0" encoding="utf-8"?>
<p:sldMaster xmlns:a="http://schemas.openxmlformats.org/drawingml/2006/main" xmlns:r="http://schemas.openxmlformats.org/officeDocument/2006/relationships" xmlns:p="http://schemas.openxmlformats.org/presentationml/2006/main">
  <p:cSld>
    <p:bg>
      <p:bgPr>
        <a:gradFill rotWithShape="0">
          <a:gsLst>
            <a:gs pos="30000">
              <a:srgbClr val="FFE8D7">
                <a:alpha val="0"/>
              </a:srgbClr>
            </a:gs>
            <a:gs pos="100000">
              <a:srgbClr val="FFE8D7">
                <a:alpha val="60000"/>
              </a:srgbClr>
            </a:gs>
          </a:gsLst>
          <a:lin ang="16200000" scaled="0"/>
        </a:gra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江城圆体 300W" panose="020B0300000000000000" charset="-122"/>
                <a:ea typeface="江城圆体 300W" panose="020B0300000000000000" charset="-122"/>
                <a:cs typeface="江城圆体 300W" panose="020B0300000000000000" charset="-122"/>
              </a:defRPr>
            </a:lvl1pPr>
          </a:lstStyle>
          <a:p>
            <a:fld id="{D997B5FA-0921-464F-AAE1-844C04324D75}"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江城圆体 300W" panose="020B0300000000000000" charset="-122"/>
                <a:ea typeface="江城圆体 300W" panose="020B0300000000000000" charset="-122"/>
                <a:cs typeface="江城圆体 300W" panose="020B0300000000000000" charset="-122"/>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江城圆体 300W" panose="020B0300000000000000" charset="-122"/>
                <a:ea typeface="江城圆体 300W" panose="020B0300000000000000" charset="-122"/>
                <a:cs typeface="江城圆体 300W" panose="020B0300000000000000" charset="-122"/>
              </a:defRPr>
            </a:lvl1pPr>
          </a:lstStyle>
          <a:p>
            <a:fld id="{565CE74E-AB26-4998-AD42-012C4C1AD076}"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829" r:id="rId1"/>
    <p:sldLayoutId id="2147483830" r:id="rId2"/>
    <p:sldLayoutId id="2147483831" r:id="rId3"/>
    <p:sldLayoutId id="2147483832" r:id="rId4"/>
    <p:sldLayoutId id="2147483833" r:id="rId5"/>
    <p:sldLayoutId id="2147483834" r:id="rId6"/>
    <p:sldLayoutId id="2147483835" r:id="rId7"/>
    <p:sldLayoutId id="2147483836" r:id="rId8"/>
    <p:sldLayoutId id="2147483837" r:id="rId9"/>
    <p:sldLayoutId id="2147483838" r:id="rId10"/>
    <p:sldLayoutId id="2147483839" r:id="rId11"/>
  </p:sldLayoutIdLst>
  <p:txStyles>
    <p:titleStyle>
      <a:lvl1pPr algn="l" defTabSz="914400" rtl="0" eaLnBrk="1" latinLnBrk="0" hangingPunct="1">
        <a:lnSpc>
          <a:spcPct val="90000"/>
        </a:lnSpc>
        <a:spcBef>
          <a:spcPct val="0"/>
        </a:spcBef>
        <a:buNone/>
        <a:defRPr sz="4400" kern="1200">
          <a:solidFill>
            <a:schemeClr val="tx1"/>
          </a:solidFill>
          <a:latin typeface="江城圆体 300W" panose="020B0300000000000000" charset="-122"/>
          <a:ea typeface="江城圆体 300W" panose="020B0300000000000000" charset="-122"/>
          <a:cs typeface="江城圆体 300W" panose="020B0300000000000000" charset="-122"/>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江城圆体 300W" panose="020B0300000000000000" charset="-122"/>
          <a:ea typeface="江城圆体 300W" panose="020B0300000000000000" charset="-122"/>
          <a:cs typeface="江城圆体 300W" panose="020B0300000000000000"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江城圆体 300W" panose="020B0300000000000000" charset="-122"/>
          <a:ea typeface="江城圆体 300W" panose="020B0300000000000000" charset="-122"/>
          <a:cs typeface="江城圆体 300W" panose="020B0300000000000000" charset="-12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江城圆体 300W" panose="020B0300000000000000" charset="-122"/>
          <a:ea typeface="江城圆体 300W" panose="020B0300000000000000" charset="-122"/>
          <a:cs typeface="江城圆体 300W" panose="020B0300000000000000" charset="-12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江城圆体 300W" panose="020B0300000000000000" charset="-122"/>
          <a:ea typeface="江城圆体 300W" panose="020B0300000000000000" charset="-122"/>
          <a:cs typeface="江城圆体 300W" panose="020B0300000000000000" charset="-12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江城圆体 300W" panose="020B0300000000000000" charset="-122"/>
          <a:ea typeface="江城圆体 300W" panose="020B0300000000000000" charset="-122"/>
          <a:cs typeface="江城圆体 300W" panose="020B0300000000000000"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7.xml><?xml version="1.0" encoding="utf-8"?>
<p:sldMaster xmlns:a="http://schemas.openxmlformats.org/drawingml/2006/main" xmlns:r="http://schemas.openxmlformats.org/officeDocument/2006/relationships" xmlns:p="http://schemas.openxmlformats.org/presentationml/2006/main">
  <p:cSld>
    <p:bg>
      <p:bgPr>
        <a:gradFill rotWithShape="0">
          <a:gsLst>
            <a:gs pos="30000">
              <a:srgbClr val="FFE8D7">
                <a:alpha val="0"/>
              </a:srgbClr>
            </a:gs>
            <a:gs pos="100000">
              <a:srgbClr val="FFE8D7">
                <a:alpha val="60000"/>
              </a:srgbClr>
            </a:gs>
          </a:gsLst>
          <a:lin ang="16200000" scaled="0"/>
        </a:gra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江城圆体 300W" panose="020B0300000000000000" charset="-122"/>
                <a:ea typeface="江城圆体 300W" panose="020B0300000000000000" charset="-122"/>
                <a:cs typeface="江城圆体 300W" panose="020B0300000000000000" charset="-122"/>
              </a:defRPr>
            </a:lvl1pPr>
          </a:lstStyle>
          <a:p>
            <a:fld id="{D997B5FA-0921-464F-AAE1-844C04324D75}"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江城圆体 300W" panose="020B0300000000000000" charset="-122"/>
                <a:ea typeface="江城圆体 300W" panose="020B0300000000000000" charset="-122"/>
                <a:cs typeface="江城圆体 300W" panose="020B0300000000000000" charset="-122"/>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江城圆体 300W" panose="020B0300000000000000" charset="-122"/>
                <a:ea typeface="江城圆体 300W" panose="020B0300000000000000" charset="-122"/>
                <a:cs typeface="江城圆体 300W" panose="020B0300000000000000" charset="-122"/>
              </a:defRPr>
            </a:lvl1pPr>
          </a:lstStyle>
          <a:p>
            <a:fld id="{565CE74E-AB26-4998-AD42-012C4C1AD076}"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841" r:id="rId1"/>
    <p:sldLayoutId id="2147483842" r:id="rId2"/>
    <p:sldLayoutId id="2147483843" r:id="rId3"/>
    <p:sldLayoutId id="2147483844" r:id="rId4"/>
    <p:sldLayoutId id="2147483845" r:id="rId5"/>
    <p:sldLayoutId id="2147483846" r:id="rId6"/>
    <p:sldLayoutId id="2147483847" r:id="rId7"/>
    <p:sldLayoutId id="2147483848" r:id="rId8"/>
    <p:sldLayoutId id="2147483849" r:id="rId9"/>
    <p:sldLayoutId id="2147483850" r:id="rId10"/>
    <p:sldLayoutId id="2147483851" r:id="rId11"/>
  </p:sldLayoutIdLst>
  <p:txStyles>
    <p:titleStyle>
      <a:lvl1pPr algn="l" defTabSz="914400" rtl="0" eaLnBrk="1" latinLnBrk="0" hangingPunct="1">
        <a:lnSpc>
          <a:spcPct val="90000"/>
        </a:lnSpc>
        <a:spcBef>
          <a:spcPct val="0"/>
        </a:spcBef>
        <a:buNone/>
        <a:defRPr sz="4400" kern="1200">
          <a:solidFill>
            <a:schemeClr val="tx1"/>
          </a:solidFill>
          <a:latin typeface="江城圆体 300W" panose="020B0300000000000000" charset="-122"/>
          <a:ea typeface="江城圆体 300W" panose="020B0300000000000000" charset="-122"/>
          <a:cs typeface="江城圆体 300W" panose="020B0300000000000000" charset="-122"/>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江城圆体 300W" panose="020B0300000000000000" charset="-122"/>
          <a:ea typeface="江城圆体 300W" panose="020B0300000000000000" charset="-122"/>
          <a:cs typeface="江城圆体 300W" panose="020B0300000000000000"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江城圆体 300W" panose="020B0300000000000000" charset="-122"/>
          <a:ea typeface="江城圆体 300W" panose="020B0300000000000000" charset="-122"/>
          <a:cs typeface="江城圆体 300W" panose="020B0300000000000000" charset="-12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江城圆体 300W" panose="020B0300000000000000" charset="-122"/>
          <a:ea typeface="江城圆体 300W" panose="020B0300000000000000" charset="-122"/>
          <a:cs typeface="江城圆体 300W" panose="020B0300000000000000" charset="-12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江城圆体 300W" panose="020B0300000000000000" charset="-122"/>
          <a:ea typeface="江城圆体 300W" panose="020B0300000000000000" charset="-122"/>
          <a:cs typeface="江城圆体 300W" panose="020B0300000000000000" charset="-12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江城圆体 300W" panose="020B0300000000000000" charset="-122"/>
          <a:ea typeface="江城圆体 300W" panose="020B0300000000000000" charset="-122"/>
          <a:cs typeface="江城圆体 300W" panose="020B0300000000000000"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8.xml><?xml version="1.0" encoding="utf-8"?>
<p:sldMaster xmlns:a="http://schemas.openxmlformats.org/drawingml/2006/main" xmlns:r="http://schemas.openxmlformats.org/officeDocument/2006/relationships" xmlns:p="http://schemas.openxmlformats.org/presentationml/2006/main">
  <p:cSld>
    <p:bg>
      <p:bgPr>
        <a:gradFill rotWithShape="0">
          <a:gsLst>
            <a:gs pos="30000">
              <a:srgbClr val="FFE8D7">
                <a:alpha val="0"/>
              </a:srgbClr>
            </a:gs>
            <a:gs pos="100000">
              <a:srgbClr val="FFE8D7">
                <a:alpha val="60000"/>
              </a:srgbClr>
            </a:gs>
          </a:gsLst>
          <a:lin ang="16200000" scaled="0"/>
        </a:gra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江城圆体 300W" panose="020B0300000000000000" charset="-122"/>
                <a:ea typeface="江城圆体 300W" panose="020B0300000000000000" charset="-122"/>
                <a:cs typeface="江城圆体 300W" panose="020B0300000000000000" charset="-122"/>
              </a:defRPr>
            </a:lvl1pPr>
          </a:lstStyle>
          <a:p>
            <a:fld id="{D997B5FA-0921-464F-AAE1-844C04324D75}"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江城圆体 300W" panose="020B0300000000000000" charset="-122"/>
                <a:ea typeface="江城圆体 300W" panose="020B0300000000000000" charset="-122"/>
                <a:cs typeface="江城圆体 300W" panose="020B0300000000000000" charset="-122"/>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江城圆体 300W" panose="020B0300000000000000" charset="-122"/>
                <a:ea typeface="江城圆体 300W" panose="020B0300000000000000" charset="-122"/>
                <a:cs typeface="江城圆体 300W" panose="020B0300000000000000" charset="-122"/>
              </a:defRPr>
            </a:lvl1pPr>
          </a:lstStyle>
          <a:p>
            <a:fld id="{565CE74E-AB26-4998-AD42-012C4C1AD076}"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853" r:id="rId1"/>
    <p:sldLayoutId id="2147483854" r:id="rId2"/>
    <p:sldLayoutId id="2147483855" r:id="rId3"/>
    <p:sldLayoutId id="2147483856" r:id="rId4"/>
    <p:sldLayoutId id="2147483857" r:id="rId5"/>
    <p:sldLayoutId id="2147483858" r:id="rId6"/>
    <p:sldLayoutId id="2147483859" r:id="rId7"/>
    <p:sldLayoutId id="2147483860" r:id="rId8"/>
    <p:sldLayoutId id="2147483861" r:id="rId9"/>
    <p:sldLayoutId id="2147483862" r:id="rId10"/>
    <p:sldLayoutId id="2147483863" r:id="rId11"/>
  </p:sldLayoutIdLst>
  <p:txStyles>
    <p:titleStyle>
      <a:lvl1pPr algn="l" defTabSz="914400" rtl="0" eaLnBrk="1" latinLnBrk="0" hangingPunct="1">
        <a:lnSpc>
          <a:spcPct val="90000"/>
        </a:lnSpc>
        <a:spcBef>
          <a:spcPct val="0"/>
        </a:spcBef>
        <a:buNone/>
        <a:defRPr sz="4400" kern="1200">
          <a:solidFill>
            <a:schemeClr val="tx1"/>
          </a:solidFill>
          <a:latin typeface="江城圆体 300W" panose="020B0300000000000000" charset="-122"/>
          <a:ea typeface="江城圆体 300W" panose="020B0300000000000000" charset="-122"/>
          <a:cs typeface="江城圆体 300W" panose="020B0300000000000000" charset="-122"/>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江城圆体 300W" panose="020B0300000000000000" charset="-122"/>
          <a:ea typeface="江城圆体 300W" panose="020B0300000000000000" charset="-122"/>
          <a:cs typeface="江城圆体 300W" panose="020B0300000000000000"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江城圆体 300W" panose="020B0300000000000000" charset="-122"/>
          <a:ea typeface="江城圆体 300W" panose="020B0300000000000000" charset="-122"/>
          <a:cs typeface="江城圆体 300W" panose="020B0300000000000000" charset="-12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江城圆体 300W" panose="020B0300000000000000" charset="-122"/>
          <a:ea typeface="江城圆体 300W" panose="020B0300000000000000" charset="-122"/>
          <a:cs typeface="江城圆体 300W" panose="020B0300000000000000" charset="-12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江城圆体 300W" panose="020B0300000000000000" charset="-122"/>
          <a:ea typeface="江城圆体 300W" panose="020B0300000000000000" charset="-122"/>
          <a:cs typeface="江城圆体 300W" panose="020B0300000000000000" charset="-12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江城圆体 300W" panose="020B0300000000000000" charset="-122"/>
          <a:ea typeface="江城圆体 300W" panose="020B0300000000000000" charset="-122"/>
          <a:cs typeface="江城圆体 300W" panose="020B0300000000000000"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9.xml><?xml version="1.0" encoding="utf-8"?>
<p:sldMaster xmlns:a="http://schemas.openxmlformats.org/drawingml/2006/main" xmlns:r="http://schemas.openxmlformats.org/officeDocument/2006/relationships" xmlns:p="http://schemas.openxmlformats.org/presentationml/2006/main">
  <p:cSld>
    <p:bg>
      <p:bgPr>
        <a:gradFill rotWithShape="0">
          <a:gsLst>
            <a:gs pos="30000">
              <a:srgbClr val="FFE8D7">
                <a:alpha val="0"/>
              </a:srgbClr>
            </a:gs>
            <a:gs pos="100000">
              <a:srgbClr val="FFE8D7">
                <a:alpha val="60000"/>
              </a:srgbClr>
            </a:gs>
          </a:gsLst>
          <a:lin ang="16200000" scaled="0"/>
        </a:gra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江城圆体 300W" panose="020B0300000000000000" charset="-122"/>
                <a:ea typeface="江城圆体 300W" panose="020B0300000000000000" charset="-122"/>
                <a:cs typeface="江城圆体 300W" panose="020B0300000000000000" charset="-122"/>
              </a:defRPr>
            </a:lvl1pPr>
          </a:lstStyle>
          <a:p>
            <a:fld id="{D997B5FA-0921-464F-AAE1-844C04324D75}"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江城圆体 300W" panose="020B0300000000000000" charset="-122"/>
                <a:ea typeface="江城圆体 300W" panose="020B0300000000000000" charset="-122"/>
                <a:cs typeface="江城圆体 300W" panose="020B0300000000000000" charset="-122"/>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江城圆体 300W" panose="020B0300000000000000" charset="-122"/>
                <a:ea typeface="江城圆体 300W" panose="020B0300000000000000" charset="-122"/>
                <a:cs typeface="江城圆体 300W" panose="020B0300000000000000" charset="-122"/>
              </a:defRPr>
            </a:lvl1pPr>
          </a:lstStyle>
          <a:p>
            <a:fld id="{565CE74E-AB26-4998-AD42-012C4C1AD076}"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865" r:id="rId1"/>
    <p:sldLayoutId id="2147483866" r:id="rId2"/>
    <p:sldLayoutId id="2147483867" r:id="rId3"/>
    <p:sldLayoutId id="2147483868" r:id="rId4"/>
    <p:sldLayoutId id="2147483869" r:id="rId5"/>
    <p:sldLayoutId id="2147483870" r:id="rId6"/>
    <p:sldLayoutId id="2147483871" r:id="rId7"/>
    <p:sldLayoutId id="2147483872" r:id="rId8"/>
    <p:sldLayoutId id="2147483873" r:id="rId9"/>
    <p:sldLayoutId id="2147483874" r:id="rId10"/>
    <p:sldLayoutId id="2147483875" r:id="rId11"/>
  </p:sldLayoutIdLst>
  <p:txStyles>
    <p:titleStyle>
      <a:lvl1pPr algn="l" defTabSz="914400" rtl="0" eaLnBrk="1" latinLnBrk="0" hangingPunct="1">
        <a:lnSpc>
          <a:spcPct val="90000"/>
        </a:lnSpc>
        <a:spcBef>
          <a:spcPct val="0"/>
        </a:spcBef>
        <a:buNone/>
        <a:defRPr sz="4400" kern="1200">
          <a:solidFill>
            <a:schemeClr val="tx1"/>
          </a:solidFill>
          <a:latin typeface="江城圆体 300W" panose="020B0300000000000000" charset="-122"/>
          <a:ea typeface="江城圆体 300W" panose="020B0300000000000000" charset="-122"/>
          <a:cs typeface="江城圆体 300W" panose="020B0300000000000000" charset="-122"/>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江城圆体 300W" panose="020B0300000000000000" charset="-122"/>
          <a:ea typeface="江城圆体 300W" panose="020B0300000000000000" charset="-122"/>
          <a:cs typeface="江城圆体 300W" panose="020B0300000000000000"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江城圆体 300W" panose="020B0300000000000000" charset="-122"/>
          <a:ea typeface="江城圆体 300W" panose="020B0300000000000000" charset="-122"/>
          <a:cs typeface="江城圆体 300W" panose="020B0300000000000000" charset="-12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江城圆体 300W" panose="020B0300000000000000" charset="-122"/>
          <a:ea typeface="江城圆体 300W" panose="020B0300000000000000" charset="-122"/>
          <a:cs typeface="江城圆体 300W" panose="020B0300000000000000" charset="-12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江城圆体 300W" panose="020B0300000000000000" charset="-122"/>
          <a:ea typeface="江城圆体 300W" panose="020B0300000000000000" charset="-122"/>
          <a:cs typeface="江城圆体 300W" panose="020B0300000000000000" charset="-12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江城圆体 300W" panose="020B0300000000000000" charset="-122"/>
          <a:ea typeface="江城圆体 300W" panose="020B0300000000000000" charset="-122"/>
          <a:cs typeface="江城圆体 300W" panose="020B0300000000000000"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gradFill rotWithShape="0">
          <a:gsLst>
            <a:gs pos="30000">
              <a:srgbClr val="FFE8D7">
                <a:alpha val="0"/>
              </a:srgbClr>
            </a:gs>
            <a:gs pos="100000">
              <a:srgbClr val="FFE8D7">
                <a:alpha val="60000"/>
              </a:srgbClr>
            </a:gs>
          </a:gsLst>
          <a:lin ang="16200000" scaled="0"/>
        </a:gra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江城圆体 300W" panose="020B0300000000000000" charset="-122"/>
                <a:ea typeface="江城圆体 300W" panose="020B0300000000000000" charset="-122"/>
                <a:cs typeface="江城圆体 300W" panose="020B0300000000000000" charset="-122"/>
              </a:defRPr>
            </a:lvl1pPr>
          </a:lstStyle>
          <a:p>
            <a:fld id="{D997B5FA-0921-464F-AAE1-844C04324D75}"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江城圆体 300W" panose="020B0300000000000000" charset="-122"/>
                <a:ea typeface="江城圆体 300W" panose="020B0300000000000000" charset="-122"/>
                <a:cs typeface="江城圆体 300W" panose="020B0300000000000000" charset="-122"/>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江城圆体 300W" panose="020B0300000000000000" charset="-122"/>
                <a:ea typeface="江城圆体 300W" panose="020B0300000000000000" charset="-122"/>
                <a:cs typeface="江城圆体 300W" panose="020B0300000000000000" charset="-122"/>
              </a:defRPr>
            </a:lvl1pPr>
          </a:lstStyle>
          <a:p>
            <a:fld id="{565CE74E-AB26-4998-AD42-012C4C1AD076}"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江城圆体 300W" panose="020B0300000000000000" charset="-122"/>
          <a:ea typeface="江城圆体 300W" panose="020B0300000000000000" charset="-122"/>
          <a:cs typeface="江城圆体 300W" panose="020B0300000000000000" charset="-122"/>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江城圆体 300W" panose="020B0300000000000000" charset="-122"/>
          <a:ea typeface="江城圆体 300W" panose="020B0300000000000000" charset="-122"/>
          <a:cs typeface="江城圆体 300W" panose="020B0300000000000000"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江城圆体 300W" panose="020B0300000000000000" charset="-122"/>
          <a:ea typeface="江城圆体 300W" panose="020B0300000000000000" charset="-122"/>
          <a:cs typeface="江城圆体 300W" panose="020B0300000000000000" charset="-12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江城圆体 300W" panose="020B0300000000000000" charset="-122"/>
          <a:ea typeface="江城圆体 300W" panose="020B0300000000000000" charset="-122"/>
          <a:cs typeface="江城圆体 300W" panose="020B0300000000000000" charset="-12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江城圆体 300W" panose="020B0300000000000000" charset="-122"/>
          <a:ea typeface="江城圆体 300W" panose="020B0300000000000000" charset="-122"/>
          <a:cs typeface="江城圆体 300W" panose="020B0300000000000000" charset="-12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江城圆体 300W" panose="020B0300000000000000" charset="-122"/>
          <a:ea typeface="江城圆体 300W" panose="020B0300000000000000" charset="-122"/>
          <a:cs typeface="江城圆体 300W" panose="020B0300000000000000"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0.xml><?xml version="1.0" encoding="utf-8"?>
<p:sldMaster xmlns:a="http://schemas.openxmlformats.org/drawingml/2006/main" xmlns:r="http://schemas.openxmlformats.org/officeDocument/2006/relationships" xmlns:p="http://schemas.openxmlformats.org/presentationml/2006/main">
  <p:cSld>
    <p:bg>
      <p:bgPr>
        <a:gradFill rotWithShape="0">
          <a:gsLst>
            <a:gs pos="30000">
              <a:srgbClr val="FFE8D7">
                <a:alpha val="0"/>
              </a:srgbClr>
            </a:gs>
            <a:gs pos="100000">
              <a:srgbClr val="FFE8D7">
                <a:alpha val="60000"/>
              </a:srgbClr>
            </a:gs>
          </a:gsLst>
          <a:lin ang="16200000" scaled="0"/>
        </a:gra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江城圆体 300W" panose="020B0300000000000000" charset="-122"/>
                <a:ea typeface="江城圆体 300W" panose="020B0300000000000000" charset="-122"/>
                <a:cs typeface="江城圆体 300W" panose="020B0300000000000000" charset="-122"/>
              </a:defRPr>
            </a:lvl1pPr>
          </a:lstStyle>
          <a:p>
            <a:fld id="{D997B5FA-0921-464F-AAE1-844C04324D75}"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江城圆体 300W" panose="020B0300000000000000" charset="-122"/>
                <a:ea typeface="江城圆体 300W" panose="020B0300000000000000" charset="-122"/>
                <a:cs typeface="江城圆体 300W" panose="020B0300000000000000" charset="-122"/>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江城圆体 300W" panose="020B0300000000000000" charset="-122"/>
                <a:ea typeface="江城圆体 300W" panose="020B0300000000000000" charset="-122"/>
                <a:cs typeface="江城圆体 300W" panose="020B0300000000000000" charset="-122"/>
              </a:defRPr>
            </a:lvl1pPr>
          </a:lstStyle>
          <a:p>
            <a:fld id="{565CE74E-AB26-4998-AD42-012C4C1AD076}"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877" r:id="rId1"/>
    <p:sldLayoutId id="2147483878" r:id="rId2"/>
    <p:sldLayoutId id="2147483879" r:id="rId3"/>
    <p:sldLayoutId id="2147483880" r:id="rId4"/>
    <p:sldLayoutId id="2147483881" r:id="rId5"/>
    <p:sldLayoutId id="2147483882" r:id="rId6"/>
    <p:sldLayoutId id="2147483883" r:id="rId7"/>
    <p:sldLayoutId id="2147483884" r:id="rId8"/>
    <p:sldLayoutId id="2147483885" r:id="rId9"/>
    <p:sldLayoutId id="2147483886" r:id="rId10"/>
    <p:sldLayoutId id="2147483887" r:id="rId11"/>
  </p:sldLayoutIdLst>
  <p:txStyles>
    <p:titleStyle>
      <a:lvl1pPr algn="l" defTabSz="914400" rtl="0" eaLnBrk="1" latinLnBrk="0" hangingPunct="1">
        <a:lnSpc>
          <a:spcPct val="90000"/>
        </a:lnSpc>
        <a:spcBef>
          <a:spcPct val="0"/>
        </a:spcBef>
        <a:buNone/>
        <a:defRPr sz="4400" kern="1200">
          <a:solidFill>
            <a:schemeClr val="tx1"/>
          </a:solidFill>
          <a:latin typeface="江城圆体 300W" panose="020B0300000000000000" charset="-122"/>
          <a:ea typeface="江城圆体 300W" panose="020B0300000000000000" charset="-122"/>
          <a:cs typeface="江城圆体 300W" panose="020B0300000000000000" charset="-122"/>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江城圆体 300W" panose="020B0300000000000000" charset="-122"/>
          <a:ea typeface="江城圆体 300W" panose="020B0300000000000000" charset="-122"/>
          <a:cs typeface="江城圆体 300W" panose="020B0300000000000000"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江城圆体 300W" panose="020B0300000000000000" charset="-122"/>
          <a:ea typeface="江城圆体 300W" panose="020B0300000000000000" charset="-122"/>
          <a:cs typeface="江城圆体 300W" panose="020B0300000000000000" charset="-12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江城圆体 300W" panose="020B0300000000000000" charset="-122"/>
          <a:ea typeface="江城圆体 300W" panose="020B0300000000000000" charset="-122"/>
          <a:cs typeface="江城圆体 300W" panose="020B0300000000000000" charset="-12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江城圆体 300W" panose="020B0300000000000000" charset="-122"/>
          <a:ea typeface="江城圆体 300W" panose="020B0300000000000000" charset="-122"/>
          <a:cs typeface="江城圆体 300W" panose="020B0300000000000000" charset="-12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江城圆体 300W" panose="020B0300000000000000" charset="-122"/>
          <a:ea typeface="江城圆体 300W" panose="020B0300000000000000" charset="-122"/>
          <a:cs typeface="江城圆体 300W" panose="020B0300000000000000"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gradFill rotWithShape="0">
          <a:gsLst>
            <a:gs pos="30000">
              <a:srgbClr val="FFE8D7">
                <a:alpha val="0"/>
              </a:srgbClr>
            </a:gs>
            <a:gs pos="100000">
              <a:srgbClr val="FFE8D7">
                <a:alpha val="60000"/>
              </a:srgbClr>
            </a:gs>
          </a:gsLst>
          <a:lin ang="16200000" scaled="0"/>
        </a:gra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江城圆体 300W" panose="020B0300000000000000" charset="-122"/>
                <a:ea typeface="江城圆体 300W" panose="020B0300000000000000" charset="-122"/>
                <a:cs typeface="江城圆体 300W" panose="020B0300000000000000" charset="-122"/>
              </a:defRPr>
            </a:lvl1pPr>
          </a:lstStyle>
          <a:p>
            <a:fld id="{D997B5FA-0921-464F-AAE1-844C04324D75}"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江城圆体 300W" panose="020B0300000000000000" charset="-122"/>
                <a:ea typeface="江城圆体 300W" panose="020B0300000000000000" charset="-122"/>
                <a:cs typeface="江城圆体 300W" panose="020B0300000000000000" charset="-122"/>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江城圆体 300W" panose="020B0300000000000000" charset="-122"/>
                <a:ea typeface="江城圆体 300W" panose="020B0300000000000000" charset="-122"/>
                <a:cs typeface="江城圆体 300W" panose="020B0300000000000000" charset="-122"/>
              </a:defRPr>
            </a:lvl1pPr>
          </a:lstStyle>
          <a:p>
            <a:fld id="{565CE74E-AB26-4998-AD42-012C4C1AD076}"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914400" rtl="0" eaLnBrk="1" latinLnBrk="0" hangingPunct="1">
        <a:lnSpc>
          <a:spcPct val="90000"/>
        </a:lnSpc>
        <a:spcBef>
          <a:spcPct val="0"/>
        </a:spcBef>
        <a:buNone/>
        <a:defRPr sz="4400" kern="1200">
          <a:solidFill>
            <a:schemeClr val="tx1"/>
          </a:solidFill>
          <a:latin typeface="江城圆体 300W" panose="020B0300000000000000" charset="-122"/>
          <a:ea typeface="江城圆体 300W" panose="020B0300000000000000" charset="-122"/>
          <a:cs typeface="江城圆体 300W" panose="020B0300000000000000" charset="-122"/>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江城圆体 300W" panose="020B0300000000000000" charset="-122"/>
          <a:ea typeface="江城圆体 300W" panose="020B0300000000000000" charset="-122"/>
          <a:cs typeface="江城圆体 300W" panose="020B0300000000000000"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江城圆体 300W" panose="020B0300000000000000" charset="-122"/>
          <a:ea typeface="江城圆体 300W" panose="020B0300000000000000" charset="-122"/>
          <a:cs typeface="江城圆体 300W" panose="020B0300000000000000" charset="-12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江城圆体 300W" panose="020B0300000000000000" charset="-122"/>
          <a:ea typeface="江城圆体 300W" panose="020B0300000000000000" charset="-122"/>
          <a:cs typeface="江城圆体 300W" panose="020B0300000000000000" charset="-12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江城圆体 300W" panose="020B0300000000000000" charset="-122"/>
          <a:ea typeface="江城圆体 300W" panose="020B0300000000000000" charset="-122"/>
          <a:cs typeface="江城圆体 300W" panose="020B0300000000000000" charset="-12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江城圆体 300W" panose="020B0300000000000000" charset="-122"/>
          <a:ea typeface="江城圆体 300W" panose="020B0300000000000000" charset="-122"/>
          <a:cs typeface="江城圆体 300W" panose="020B0300000000000000"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gradFill rotWithShape="0">
          <a:gsLst>
            <a:gs pos="30000">
              <a:srgbClr val="FFE8D7">
                <a:alpha val="0"/>
              </a:srgbClr>
            </a:gs>
            <a:gs pos="100000">
              <a:srgbClr val="FFE8D7">
                <a:alpha val="60000"/>
              </a:srgbClr>
            </a:gs>
          </a:gsLst>
          <a:lin ang="16200000" scaled="0"/>
        </a:gra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江城圆体 300W" panose="020B0300000000000000" charset="-122"/>
                <a:ea typeface="江城圆体 300W" panose="020B0300000000000000" charset="-122"/>
                <a:cs typeface="江城圆体 300W" panose="020B0300000000000000" charset="-122"/>
              </a:defRPr>
            </a:lvl1pPr>
          </a:lstStyle>
          <a:p>
            <a:fld id="{D997B5FA-0921-464F-AAE1-844C04324D75}"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江城圆体 300W" panose="020B0300000000000000" charset="-122"/>
                <a:ea typeface="江城圆体 300W" panose="020B0300000000000000" charset="-122"/>
                <a:cs typeface="江城圆体 300W" panose="020B0300000000000000" charset="-122"/>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江城圆体 300W" panose="020B0300000000000000" charset="-122"/>
                <a:ea typeface="江城圆体 300W" panose="020B0300000000000000" charset="-122"/>
                <a:cs typeface="江城圆体 300W" panose="020B0300000000000000" charset="-122"/>
              </a:defRPr>
            </a:lvl1pPr>
          </a:lstStyle>
          <a:p>
            <a:fld id="{565CE74E-AB26-4998-AD42-012C4C1AD076}"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l" defTabSz="914400" rtl="0" eaLnBrk="1" latinLnBrk="0" hangingPunct="1">
        <a:lnSpc>
          <a:spcPct val="90000"/>
        </a:lnSpc>
        <a:spcBef>
          <a:spcPct val="0"/>
        </a:spcBef>
        <a:buNone/>
        <a:defRPr sz="4400" kern="1200">
          <a:solidFill>
            <a:schemeClr val="tx1"/>
          </a:solidFill>
          <a:latin typeface="江城圆体 300W" panose="020B0300000000000000" charset="-122"/>
          <a:ea typeface="江城圆体 300W" panose="020B0300000000000000" charset="-122"/>
          <a:cs typeface="江城圆体 300W" panose="020B0300000000000000" charset="-122"/>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江城圆体 300W" panose="020B0300000000000000" charset="-122"/>
          <a:ea typeface="江城圆体 300W" panose="020B0300000000000000" charset="-122"/>
          <a:cs typeface="江城圆体 300W" panose="020B0300000000000000"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江城圆体 300W" panose="020B0300000000000000" charset="-122"/>
          <a:ea typeface="江城圆体 300W" panose="020B0300000000000000" charset="-122"/>
          <a:cs typeface="江城圆体 300W" panose="020B0300000000000000" charset="-12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江城圆体 300W" panose="020B0300000000000000" charset="-122"/>
          <a:ea typeface="江城圆体 300W" panose="020B0300000000000000" charset="-122"/>
          <a:cs typeface="江城圆体 300W" panose="020B0300000000000000" charset="-12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江城圆体 300W" panose="020B0300000000000000" charset="-122"/>
          <a:ea typeface="江城圆体 300W" panose="020B0300000000000000" charset="-122"/>
          <a:cs typeface="江城圆体 300W" panose="020B0300000000000000" charset="-12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江城圆体 300W" panose="020B0300000000000000" charset="-122"/>
          <a:ea typeface="江城圆体 300W" panose="020B0300000000000000" charset="-122"/>
          <a:cs typeface="江城圆体 300W" panose="020B0300000000000000"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gradFill rotWithShape="0">
          <a:gsLst>
            <a:gs pos="30000">
              <a:srgbClr val="FFE8D7">
                <a:alpha val="0"/>
              </a:srgbClr>
            </a:gs>
            <a:gs pos="100000">
              <a:srgbClr val="FFE8D7">
                <a:alpha val="60000"/>
              </a:srgbClr>
            </a:gs>
          </a:gsLst>
          <a:lin ang="16200000" scaled="0"/>
        </a:gra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江城圆体 300W" panose="020B0300000000000000" charset="-122"/>
                <a:ea typeface="江城圆体 300W" panose="020B0300000000000000" charset="-122"/>
                <a:cs typeface="江城圆体 300W" panose="020B0300000000000000" charset="-122"/>
              </a:defRPr>
            </a:lvl1pPr>
          </a:lstStyle>
          <a:p>
            <a:fld id="{D997B5FA-0921-464F-AAE1-844C04324D75}"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江城圆体 300W" panose="020B0300000000000000" charset="-122"/>
                <a:ea typeface="江城圆体 300W" panose="020B0300000000000000" charset="-122"/>
                <a:cs typeface="江城圆体 300W" panose="020B0300000000000000" charset="-122"/>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江城圆体 300W" panose="020B0300000000000000" charset="-122"/>
                <a:ea typeface="江城圆体 300W" panose="020B0300000000000000" charset="-122"/>
                <a:cs typeface="江城圆体 300W" panose="020B0300000000000000" charset="-122"/>
              </a:defRPr>
            </a:lvl1pPr>
          </a:lstStyle>
          <a:p>
            <a:fld id="{565CE74E-AB26-4998-AD42-012C4C1AD076}"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xStyles>
    <p:titleStyle>
      <a:lvl1pPr algn="l" defTabSz="914400" rtl="0" eaLnBrk="1" latinLnBrk="0" hangingPunct="1">
        <a:lnSpc>
          <a:spcPct val="90000"/>
        </a:lnSpc>
        <a:spcBef>
          <a:spcPct val="0"/>
        </a:spcBef>
        <a:buNone/>
        <a:defRPr sz="4400" kern="1200">
          <a:solidFill>
            <a:schemeClr val="tx1"/>
          </a:solidFill>
          <a:latin typeface="江城圆体 300W" panose="020B0300000000000000" charset="-122"/>
          <a:ea typeface="江城圆体 300W" panose="020B0300000000000000" charset="-122"/>
          <a:cs typeface="江城圆体 300W" panose="020B0300000000000000" charset="-122"/>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江城圆体 300W" panose="020B0300000000000000" charset="-122"/>
          <a:ea typeface="江城圆体 300W" panose="020B0300000000000000" charset="-122"/>
          <a:cs typeface="江城圆体 300W" panose="020B0300000000000000"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江城圆体 300W" panose="020B0300000000000000" charset="-122"/>
          <a:ea typeface="江城圆体 300W" panose="020B0300000000000000" charset="-122"/>
          <a:cs typeface="江城圆体 300W" panose="020B0300000000000000" charset="-12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江城圆体 300W" panose="020B0300000000000000" charset="-122"/>
          <a:ea typeface="江城圆体 300W" panose="020B0300000000000000" charset="-122"/>
          <a:cs typeface="江城圆体 300W" panose="020B0300000000000000" charset="-12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江城圆体 300W" panose="020B0300000000000000" charset="-122"/>
          <a:ea typeface="江城圆体 300W" panose="020B0300000000000000" charset="-122"/>
          <a:cs typeface="江城圆体 300W" panose="020B0300000000000000" charset="-12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江城圆体 300W" panose="020B0300000000000000" charset="-122"/>
          <a:ea typeface="江城圆体 300W" panose="020B0300000000000000" charset="-122"/>
          <a:cs typeface="江城圆体 300W" panose="020B0300000000000000"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gradFill rotWithShape="0">
          <a:gsLst>
            <a:gs pos="30000">
              <a:srgbClr val="FFE8D7">
                <a:alpha val="0"/>
              </a:srgbClr>
            </a:gs>
            <a:gs pos="100000">
              <a:srgbClr val="FFE8D7">
                <a:alpha val="60000"/>
              </a:srgbClr>
            </a:gs>
          </a:gsLst>
          <a:lin ang="16200000" scaled="0"/>
        </a:gra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江城圆体 300W" panose="020B0300000000000000" charset="-122"/>
                <a:ea typeface="江城圆体 300W" panose="020B0300000000000000" charset="-122"/>
                <a:cs typeface="江城圆体 300W" panose="020B0300000000000000" charset="-122"/>
              </a:defRPr>
            </a:lvl1pPr>
          </a:lstStyle>
          <a:p>
            <a:fld id="{D997B5FA-0921-464F-AAE1-844C04324D75}"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江城圆体 300W" panose="020B0300000000000000" charset="-122"/>
                <a:ea typeface="江城圆体 300W" panose="020B0300000000000000" charset="-122"/>
                <a:cs typeface="江城圆体 300W" panose="020B0300000000000000" charset="-122"/>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江城圆体 300W" panose="020B0300000000000000" charset="-122"/>
                <a:ea typeface="江城圆体 300W" panose="020B0300000000000000" charset="-122"/>
                <a:cs typeface="江城圆体 300W" panose="020B0300000000000000" charset="-122"/>
              </a:defRPr>
            </a:lvl1pPr>
          </a:lstStyle>
          <a:p>
            <a:fld id="{565CE74E-AB26-4998-AD42-012C4C1AD076}"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txStyles>
    <p:titleStyle>
      <a:lvl1pPr algn="l" defTabSz="914400" rtl="0" eaLnBrk="1" latinLnBrk="0" hangingPunct="1">
        <a:lnSpc>
          <a:spcPct val="90000"/>
        </a:lnSpc>
        <a:spcBef>
          <a:spcPct val="0"/>
        </a:spcBef>
        <a:buNone/>
        <a:defRPr sz="4400" kern="1200">
          <a:solidFill>
            <a:schemeClr val="tx1"/>
          </a:solidFill>
          <a:latin typeface="江城圆体 300W" panose="020B0300000000000000" charset="-122"/>
          <a:ea typeface="江城圆体 300W" panose="020B0300000000000000" charset="-122"/>
          <a:cs typeface="江城圆体 300W" panose="020B0300000000000000" charset="-122"/>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江城圆体 300W" panose="020B0300000000000000" charset="-122"/>
          <a:ea typeface="江城圆体 300W" panose="020B0300000000000000" charset="-122"/>
          <a:cs typeface="江城圆体 300W" panose="020B0300000000000000"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江城圆体 300W" panose="020B0300000000000000" charset="-122"/>
          <a:ea typeface="江城圆体 300W" panose="020B0300000000000000" charset="-122"/>
          <a:cs typeface="江城圆体 300W" panose="020B0300000000000000" charset="-12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江城圆体 300W" panose="020B0300000000000000" charset="-122"/>
          <a:ea typeface="江城圆体 300W" panose="020B0300000000000000" charset="-122"/>
          <a:cs typeface="江城圆体 300W" panose="020B0300000000000000" charset="-12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江城圆体 300W" panose="020B0300000000000000" charset="-122"/>
          <a:ea typeface="江城圆体 300W" panose="020B0300000000000000" charset="-122"/>
          <a:cs typeface="江城圆体 300W" panose="020B0300000000000000" charset="-12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江城圆体 300W" panose="020B0300000000000000" charset="-122"/>
          <a:ea typeface="江城圆体 300W" panose="020B0300000000000000" charset="-122"/>
          <a:cs typeface="江城圆体 300W" panose="020B0300000000000000"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Pr>
        <a:gradFill rotWithShape="0">
          <a:gsLst>
            <a:gs pos="30000">
              <a:srgbClr val="FFE8D7">
                <a:alpha val="0"/>
              </a:srgbClr>
            </a:gs>
            <a:gs pos="100000">
              <a:srgbClr val="FFE8D7">
                <a:alpha val="60000"/>
              </a:srgbClr>
            </a:gs>
          </a:gsLst>
          <a:lin ang="16200000" scaled="0"/>
        </a:gra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江城圆体 300W" panose="020B0300000000000000" charset="-122"/>
                <a:ea typeface="江城圆体 300W" panose="020B0300000000000000" charset="-122"/>
                <a:cs typeface="江城圆体 300W" panose="020B0300000000000000" charset="-122"/>
              </a:defRPr>
            </a:lvl1pPr>
          </a:lstStyle>
          <a:p>
            <a:fld id="{D997B5FA-0921-464F-AAE1-844C04324D75}"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江城圆体 300W" panose="020B0300000000000000" charset="-122"/>
                <a:ea typeface="江城圆体 300W" panose="020B0300000000000000" charset="-122"/>
                <a:cs typeface="江城圆体 300W" panose="020B0300000000000000" charset="-122"/>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江城圆体 300W" panose="020B0300000000000000" charset="-122"/>
                <a:ea typeface="江城圆体 300W" panose="020B0300000000000000" charset="-122"/>
                <a:cs typeface="江城圆体 300W" panose="020B0300000000000000" charset="-122"/>
              </a:defRPr>
            </a:lvl1pPr>
          </a:lstStyle>
          <a:p>
            <a:fld id="{565CE74E-AB26-4998-AD42-012C4C1AD076}"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721" r:id="rId1"/>
    <p:sldLayoutId id="2147483722" r:id="rId2"/>
    <p:sldLayoutId id="2147483723" r:id="rId3"/>
    <p:sldLayoutId id="2147483724" r:id="rId4"/>
    <p:sldLayoutId id="2147483725" r:id="rId5"/>
    <p:sldLayoutId id="2147483726" r:id="rId6"/>
    <p:sldLayoutId id="2147483727" r:id="rId7"/>
    <p:sldLayoutId id="2147483728" r:id="rId8"/>
    <p:sldLayoutId id="2147483729" r:id="rId9"/>
    <p:sldLayoutId id="2147483730" r:id="rId10"/>
    <p:sldLayoutId id="2147483731" r:id="rId11"/>
  </p:sldLayoutIdLst>
  <p:txStyles>
    <p:titleStyle>
      <a:lvl1pPr algn="l" defTabSz="914400" rtl="0" eaLnBrk="1" latinLnBrk="0" hangingPunct="1">
        <a:lnSpc>
          <a:spcPct val="90000"/>
        </a:lnSpc>
        <a:spcBef>
          <a:spcPct val="0"/>
        </a:spcBef>
        <a:buNone/>
        <a:defRPr sz="4400" kern="1200">
          <a:solidFill>
            <a:schemeClr val="tx1"/>
          </a:solidFill>
          <a:latin typeface="江城圆体 300W" panose="020B0300000000000000" charset="-122"/>
          <a:ea typeface="江城圆体 300W" panose="020B0300000000000000" charset="-122"/>
          <a:cs typeface="江城圆体 300W" panose="020B0300000000000000" charset="-122"/>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江城圆体 300W" panose="020B0300000000000000" charset="-122"/>
          <a:ea typeface="江城圆体 300W" panose="020B0300000000000000" charset="-122"/>
          <a:cs typeface="江城圆体 300W" panose="020B0300000000000000"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江城圆体 300W" panose="020B0300000000000000" charset="-122"/>
          <a:ea typeface="江城圆体 300W" panose="020B0300000000000000" charset="-122"/>
          <a:cs typeface="江城圆体 300W" panose="020B0300000000000000" charset="-12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江城圆体 300W" panose="020B0300000000000000" charset="-122"/>
          <a:ea typeface="江城圆体 300W" panose="020B0300000000000000" charset="-122"/>
          <a:cs typeface="江城圆体 300W" panose="020B0300000000000000" charset="-12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江城圆体 300W" panose="020B0300000000000000" charset="-122"/>
          <a:ea typeface="江城圆体 300W" panose="020B0300000000000000" charset="-122"/>
          <a:cs typeface="江城圆体 300W" panose="020B0300000000000000" charset="-12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江城圆体 300W" panose="020B0300000000000000" charset="-122"/>
          <a:ea typeface="江城圆体 300W" panose="020B0300000000000000" charset="-122"/>
          <a:cs typeface="江城圆体 300W" panose="020B0300000000000000"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Pr>
        <a:gradFill rotWithShape="0">
          <a:gsLst>
            <a:gs pos="30000">
              <a:srgbClr val="FFE8D7">
                <a:alpha val="0"/>
              </a:srgbClr>
            </a:gs>
            <a:gs pos="100000">
              <a:srgbClr val="FFE8D7">
                <a:alpha val="60000"/>
              </a:srgbClr>
            </a:gs>
          </a:gsLst>
          <a:lin ang="16200000" scaled="0"/>
        </a:gra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江城圆体 300W" panose="020B0300000000000000" charset="-122"/>
                <a:ea typeface="江城圆体 300W" panose="020B0300000000000000" charset="-122"/>
                <a:cs typeface="江城圆体 300W" panose="020B0300000000000000" charset="-122"/>
              </a:defRPr>
            </a:lvl1pPr>
          </a:lstStyle>
          <a:p>
            <a:fld id="{D997B5FA-0921-464F-AAE1-844C04324D75}"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江城圆体 300W" panose="020B0300000000000000" charset="-122"/>
                <a:ea typeface="江城圆体 300W" panose="020B0300000000000000" charset="-122"/>
                <a:cs typeface="江城圆体 300W" panose="020B0300000000000000" charset="-122"/>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江城圆体 300W" panose="020B0300000000000000" charset="-122"/>
                <a:ea typeface="江城圆体 300W" panose="020B0300000000000000" charset="-122"/>
                <a:cs typeface="江城圆体 300W" panose="020B0300000000000000" charset="-122"/>
              </a:defRPr>
            </a:lvl1pPr>
          </a:lstStyle>
          <a:p>
            <a:fld id="{565CE74E-AB26-4998-AD42-012C4C1AD076}"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733" r:id="rId1"/>
    <p:sldLayoutId id="2147483734" r:id="rId2"/>
    <p:sldLayoutId id="2147483735" r:id="rId3"/>
    <p:sldLayoutId id="2147483736" r:id="rId4"/>
    <p:sldLayoutId id="2147483737" r:id="rId5"/>
    <p:sldLayoutId id="2147483738" r:id="rId6"/>
    <p:sldLayoutId id="2147483739" r:id="rId7"/>
    <p:sldLayoutId id="2147483740" r:id="rId8"/>
    <p:sldLayoutId id="2147483741" r:id="rId9"/>
    <p:sldLayoutId id="2147483742" r:id="rId10"/>
    <p:sldLayoutId id="2147483743" r:id="rId11"/>
  </p:sldLayoutIdLst>
  <p:txStyles>
    <p:titleStyle>
      <a:lvl1pPr algn="l" defTabSz="914400" rtl="0" eaLnBrk="1" latinLnBrk="0" hangingPunct="1">
        <a:lnSpc>
          <a:spcPct val="90000"/>
        </a:lnSpc>
        <a:spcBef>
          <a:spcPct val="0"/>
        </a:spcBef>
        <a:buNone/>
        <a:defRPr sz="4400" kern="1200">
          <a:solidFill>
            <a:schemeClr val="tx1"/>
          </a:solidFill>
          <a:latin typeface="江城圆体 300W" panose="020B0300000000000000" charset="-122"/>
          <a:ea typeface="江城圆体 300W" panose="020B0300000000000000" charset="-122"/>
          <a:cs typeface="江城圆体 300W" panose="020B0300000000000000" charset="-122"/>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江城圆体 300W" panose="020B0300000000000000" charset="-122"/>
          <a:ea typeface="江城圆体 300W" panose="020B0300000000000000" charset="-122"/>
          <a:cs typeface="江城圆体 300W" panose="020B0300000000000000"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江城圆体 300W" panose="020B0300000000000000" charset="-122"/>
          <a:ea typeface="江城圆体 300W" panose="020B0300000000000000" charset="-122"/>
          <a:cs typeface="江城圆体 300W" panose="020B0300000000000000" charset="-12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江城圆体 300W" panose="020B0300000000000000" charset="-122"/>
          <a:ea typeface="江城圆体 300W" panose="020B0300000000000000" charset="-122"/>
          <a:cs typeface="江城圆体 300W" panose="020B0300000000000000" charset="-12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江城圆体 300W" panose="020B0300000000000000" charset="-122"/>
          <a:ea typeface="江城圆体 300W" panose="020B0300000000000000" charset="-122"/>
          <a:cs typeface="江城圆体 300W" panose="020B0300000000000000" charset="-12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江城圆体 300W" panose="020B0300000000000000" charset="-122"/>
          <a:ea typeface="江城圆体 300W" panose="020B0300000000000000" charset="-122"/>
          <a:cs typeface="江城圆体 300W" panose="020B0300000000000000"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Pr>
        <a:gradFill rotWithShape="0">
          <a:gsLst>
            <a:gs pos="30000">
              <a:srgbClr val="FFE8D7">
                <a:alpha val="0"/>
              </a:srgbClr>
            </a:gs>
            <a:gs pos="100000">
              <a:srgbClr val="FFE8D7">
                <a:alpha val="60000"/>
              </a:srgbClr>
            </a:gs>
          </a:gsLst>
          <a:lin ang="16200000" scaled="0"/>
        </a:gra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江城圆体 300W" panose="020B0300000000000000" charset="-122"/>
                <a:ea typeface="江城圆体 300W" panose="020B0300000000000000" charset="-122"/>
                <a:cs typeface="江城圆体 300W" panose="020B0300000000000000" charset="-122"/>
              </a:defRPr>
            </a:lvl1pPr>
          </a:lstStyle>
          <a:p>
            <a:fld id="{D997B5FA-0921-464F-AAE1-844C04324D75}"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江城圆体 300W" panose="020B0300000000000000" charset="-122"/>
                <a:ea typeface="江城圆体 300W" panose="020B0300000000000000" charset="-122"/>
                <a:cs typeface="江城圆体 300W" panose="020B0300000000000000" charset="-122"/>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江城圆体 300W" panose="020B0300000000000000" charset="-122"/>
                <a:ea typeface="江城圆体 300W" panose="020B0300000000000000" charset="-122"/>
                <a:cs typeface="江城圆体 300W" panose="020B0300000000000000" charset="-122"/>
              </a:defRPr>
            </a:lvl1pPr>
          </a:lstStyle>
          <a:p>
            <a:fld id="{565CE74E-AB26-4998-AD42-012C4C1AD076}"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745" r:id="rId1"/>
    <p:sldLayoutId id="2147483746" r:id="rId2"/>
    <p:sldLayoutId id="2147483747" r:id="rId3"/>
    <p:sldLayoutId id="2147483748" r:id="rId4"/>
    <p:sldLayoutId id="2147483749" r:id="rId5"/>
    <p:sldLayoutId id="2147483750" r:id="rId6"/>
    <p:sldLayoutId id="2147483751" r:id="rId7"/>
    <p:sldLayoutId id="2147483752" r:id="rId8"/>
    <p:sldLayoutId id="2147483753" r:id="rId9"/>
    <p:sldLayoutId id="2147483754" r:id="rId10"/>
    <p:sldLayoutId id="2147483755" r:id="rId11"/>
  </p:sldLayoutIdLst>
  <p:txStyles>
    <p:titleStyle>
      <a:lvl1pPr algn="l" defTabSz="914400" rtl="0" eaLnBrk="1" latinLnBrk="0" hangingPunct="1">
        <a:lnSpc>
          <a:spcPct val="90000"/>
        </a:lnSpc>
        <a:spcBef>
          <a:spcPct val="0"/>
        </a:spcBef>
        <a:buNone/>
        <a:defRPr sz="4400" kern="1200">
          <a:solidFill>
            <a:schemeClr val="tx1"/>
          </a:solidFill>
          <a:latin typeface="江城圆体 300W" panose="020B0300000000000000" charset="-122"/>
          <a:ea typeface="江城圆体 300W" panose="020B0300000000000000" charset="-122"/>
          <a:cs typeface="江城圆体 300W" panose="020B0300000000000000" charset="-122"/>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江城圆体 300W" panose="020B0300000000000000" charset="-122"/>
          <a:ea typeface="江城圆体 300W" panose="020B0300000000000000" charset="-122"/>
          <a:cs typeface="江城圆体 300W" panose="020B0300000000000000"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江城圆体 300W" panose="020B0300000000000000" charset="-122"/>
          <a:ea typeface="江城圆体 300W" panose="020B0300000000000000" charset="-122"/>
          <a:cs typeface="江城圆体 300W" panose="020B0300000000000000" charset="-12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江城圆体 300W" panose="020B0300000000000000" charset="-122"/>
          <a:ea typeface="江城圆体 300W" panose="020B0300000000000000" charset="-122"/>
          <a:cs typeface="江城圆体 300W" panose="020B0300000000000000" charset="-12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江城圆体 300W" panose="020B0300000000000000" charset="-122"/>
          <a:ea typeface="江城圆体 300W" panose="020B0300000000000000" charset="-122"/>
          <a:cs typeface="江城圆体 300W" panose="020B0300000000000000" charset="-12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江城圆体 300W" panose="020B0300000000000000" charset="-122"/>
          <a:ea typeface="江城圆体 300W" panose="020B0300000000000000" charset="-122"/>
          <a:cs typeface="江城圆体 300W" panose="020B0300000000000000"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image" Target="../media/image5.png"/></Relationships>
</file>

<file path=ppt/slides/_rels/slide10.xml.rels><?xml version="1.0" encoding="UTF-8" standalone="yes"?>
<Relationships xmlns="http://schemas.openxmlformats.org/package/2006/relationships"><Relationship Id="rId5" Type="http://schemas.openxmlformats.org/officeDocument/2006/relationships/slideLayout" Target="../slideLayouts/slideLayout190.xml"/><Relationship Id="rId4" Type="http://schemas.openxmlformats.org/officeDocument/2006/relationships/image" Target="../media/image7.png"/><Relationship Id="rId3" Type="http://schemas.openxmlformats.org/officeDocument/2006/relationships/image" Target="../media/image22.png"/><Relationship Id="rId2" Type="http://schemas.openxmlformats.org/officeDocument/2006/relationships/image" Target="../media/image21.jpeg"/><Relationship Id="rId1" Type="http://schemas.openxmlformats.org/officeDocument/2006/relationships/tags" Target="../tags/tag17.xml"/></Relationships>
</file>

<file path=ppt/slides/_rels/slide11.xml.rels><?xml version="1.0" encoding="UTF-8" standalone="yes"?>
<Relationships xmlns="http://schemas.openxmlformats.org/package/2006/relationships"><Relationship Id="rId5" Type="http://schemas.openxmlformats.org/officeDocument/2006/relationships/slideLayout" Target="../slideLayouts/slideLayout201.xml"/><Relationship Id="rId4" Type="http://schemas.openxmlformats.org/officeDocument/2006/relationships/image" Target="../media/image7.png"/><Relationship Id="rId3" Type="http://schemas.openxmlformats.org/officeDocument/2006/relationships/image" Target="../media/image24.png"/><Relationship Id="rId2" Type="http://schemas.openxmlformats.org/officeDocument/2006/relationships/image" Target="../media/image23.jpeg"/><Relationship Id="rId1" Type="http://schemas.openxmlformats.org/officeDocument/2006/relationships/tags" Target="../tags/tag18.xml"/></Relationships>
</file>

<file path=ppt/slides/_rels/slide12.xml.rels><?xml version="1.0" encoding="UTF-8" standalone="yes"?>
<Relationships xmlns="http://schemas.openxmlformats.org/package/2006/relationships"><Relationship Id="rId5" Type="http://schemas.openxmlformats.org/officeDocument/2006/relationships/slideLayout" Target="../slideLayouts/slideLayout212.xml"/><Relationship Id="rId4" Type="http://schemas.openxmlformats.org/officeDocument/2006/relationships/image" Target="../media/image7.png"/><Relationship Id="rId3" Type="http://schemas.openxmlformats.org/officeDocument/2006/relationships/image" Target="../media/image26.png"/><Relationship Id="rId2" Type="http://schemas.openxmlformats.org/officeDocument/2006/relationships/image" Target="../media/image25.jpeg"/><Relationship Id="rId1" Type="http://schemas.openxmlformats.org/officeDocument/2006/relationships/tags" Target="../tags/tag19.xml"/></Relationships>
</file>

<file path=ppt/slides/_rels/slide13.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image" Target="../media/image5.png"/></Relationships>
</file>

<file path=ppt/slides/_rels/slide14.xml.rels><?xml version="1.0" encoding="UTF-8" standalone="yes"?>
<Relationships xmlns="http://schemas.openxmlformats.org/package/2006/relationships"><Relationship Id="rId9" Type="http://schemas.openxmlformats.org/officeDocument/2006/relationships/tags" Target="../tags/tag27.xml"/><Relationship Id="rId8" Type="http://schemas.openxmlformats.org/officeDocument/2006/relationships/tags" Target="../tags/tag26.xml"/><Relationship Id="rId7" Type="http://schemas.openxmlformats.org/officeDocument/2006/relationships/tags" Target="../tags/tag25.xml"/><Relationship Id="rId6" Type="http://schemas.openxmlformats.org/officeDocument/2006/relationships/tags" Target="../tags/tag24.xml"/><Relationship Id="rId5" Type="http://schemas.openxmlformats.org/officeDocument/2006/relationships/tags" Target="../tags/tag23.xml"/><Relationship Id="rId4" Type="http://schemas.openxmlformats.org/officeDocument/2006/relationships/tags" Target="../tags/tag22.xml"/><Relationship Id="rId3" Type="http://schemas.openxmlformats.org/officeDocument/2006/relationships/tags" Target="../tags/tag21.xml"/><Relationship Id="rId2" Type="http://schemas.openxmlformats.org/officeDocument/2006/relationships/image" Target="../media/image27.png"/><Relationship Id="rId12" Type="http://schemas.openxmlformats.org/officeDocument/2006/relationships/slideLayout" Target="../slideLayouts/slideLayout47.xml"/><Relationship Id="rId11" Type="http://schemas.openxmlformats.org/officeDocument/2006/relationships/image" Target="../media/image7.png"/><Relationship Id="rId10" Type="http://schemas.openxmlformats.org/officeDocument/2006/relationships/tags" Target="../tags/tag28.xml"/><Relationship Id="rId1" Type="http://schemas.openxmlformats.org/officeDocument/2006/relationships/tags" Target="../tags/tag20.xml"/></Relationships>
</file>

<file path=ppt/slides/_rels/slide15.xml.rels><?xml version="1.0" encoding="UTF-8" standalone="yes"?>
<Relationships xmlns="http://schemas.openxmlformats.org/package/2006/relationships"><Relationship Id="rId9" Type="http://schemas.openxmlformats.org/officeDocument/2006/relationships/tags" Target="../tags/tag36.xml"/><Relationship Id="rId8" Type="http://schemas.openxmlformats.org/officeDocument/2006/relationships/tags" Target="../tags/tag35.xml"/><Relationship Id="rId7" Type="http://schemas.openxmlformats.org/officeDocument/2006/relationships/tags" Target="../tags/tag34.xml"/><Relationship Id="rId6" Type="http://schemas.openxmlformats.org/officeDocument/2006/relationships/tags" Target="../tags/tag33.xml"/><Relationship Id="rId5" Type="http://schemas.openxmlformats.org/officeDocument/2006/relationships/tags" Target="../tags/tag32.xml"/><Relationship Id="rId4" Type="http://schemas.openxmlformats.org/officeDocument/2006/relationships/tags" Target="../tags/tag31.xml"/><Relationship Id="rId3" Type="http://schemas.openxmlformats.org/officeDocument/2006/relationships/tags" Target="../tags/tag30.xml"/><Relationship Id="rId2" Type="http://schemas.openxmlformats.org/officeDocument/2006/relationships/tags" Target="../tags/tag29.xml"/><Relationship Id="rId13" Type="http://schemas.openxmlformats.org/officeDocument/2006/relationships/slideLayout" Target="../slideLayouts/slideLayout58.xml"/><Relationship Id="rId12" Type="http://schemas.openxmlformats.org/officeDocument/2006/relationships/image" Target="../media/image7.png"/><Relationship Id="rId11" Type="http://schemas.openxmlformats.org/officeDocument/2006/relationships/tags" Target="../tags/tag38.xml"/><Relationship Id="rId10" Type="http://schemas.openxmlformats.org/officeDocument/2006/relationships/tags" Target="../tags/tag37.xml"/><Relationship Id="rId1" Type="http://schemas.openxmlformats.org/officeDocument/2006/relationships/image" Target="../media/image28.png"/></Relationships>
</file>

<file path=ppt/slides/_rels/slide16.xml.rels><?xml version="1.0" encoding="UTF-8" standalone="yes"?>
<Relationships xmlns="http://schemas.openxmlformats.org/package/2006/relationships"><Relationship Id="rId4" Type="http://schemas.openxmlformats.org/officeDocument/2006/relationships/slideLayout" Target="../slideLayouts/slideLayout69.xml"/><Relationship Id="rId3" Type="http://schemas.openxmlformats.org/officeDocument/2006/relationships/image" Target="../media/image7.png"/><Relationship Id="rId2" Type="http://schemas.openxmlformats.org/officeDocument/2006/relationships/image" Target="../media/image30.png"/><Relationship Id="rId1" Type="http://schemas.openxmlformats.org/officeDocument/2006/relationships/image" Target="../media/image29.png"/></Relationships>
</file>

<file path=ppt/slides/_rels/slide17.xml.rels><?xml version="1.0" encoding="UTF-8" standalone="yes"?>
<Relationships xmlns="http://schemas.openxmlformats.org/package/2006/relationships"><Relationship Id="rId4" Type="http://schemas.openxmlformats.org/officeDocument/2006/relationships/slideLayout" Target="../slideLayouts/slideLayout80.xml"/><Relationship Id="rId3" Type="http://schemas.openxmlformats.org/officeDocument/2006/relationships/image" Target="../media/image7.png"/><Relationship Id="rId2" Type="http://schemas.openxmlformats.org/officeDocument/2006/relationships/image" Target="../media/image32.png"/><Relationship Id="rId1" Type="http://schemas.openxmlformats.org/officeDocument/2006/relationships/image" Target="../media/image31.pn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91.xml"/><Relationship Id="rId2" Type="http://schemas.openxmlformats.org/officeDocument/2006/relationships/image" Target="../media/image7.png"/><Relationship Id="rId1" Type="http://schemas.openxmlformats.org/officeDocument/2006/relationships/image" Target="../media/image33.png"/></Relationships>
</file>

<file path=ppt/slides/_rels/slide19.xml.rels><?xml version="1.0" encoding="UTF-8" standalone="yes"?>
<Relationships xmlns="http://schemas.openxmlformats.org/package/2006/relationships"><Relationship Id="rId4" Type="http://schemas.openxmlformats.org/officeDocument/2006/relationships/slideLayout" Target="../slideLayouts/slideLayout102.xml"/><Relationship Id="rId3" Type="http://schemas.openxmlformats.org/officeDocument/2006/relationships/image" Target="../media/image7.png"/><Relationship Id="rId2" Type="http://schemas.openxmlformats.org/officeDocument/2006/relationships/image" Target="../media/image35.png"/><Relationship Id="rId1" Type="http://schemas.openxmlformats.org/officeDocument/2006/relationships/image" Target="../media/image34.png"/></Relationships>
</file>

<file path=ppt/slides/_rels/slide2.xml.rels><?xml version="1.0" encoding="UTF-8" standalone="yes"?>
<Relationships xmlns="http://schemas.openxmlformats.org/package/2006/relationships"><Relationship Id="rId9" Type="http://schemas.openxmlformats.org/officeDocument/2006/relationships/tags" Target="../tags/tag4.xml"/><Relationship Id="rId8" Type="http://schemas.openxmlformats.org/officeDocument/2006/relationships/tags" Target="../tags/tag3.xml"/><Relationship Id="rId7" Type="http://schemas.openxmlformats.org/officeDocument/2006/relationships/tags" Target="../tags/tag2.xml"/><Relationship Id="rId6" Type="http://schemas.openxmlformats.org/officeDocument/2006/relationships/tags" Target="../tags/tag1.xml"/><Relationship Id="rId5" Type="http://schemas.openxmlformats.org/officeDocument/2006/relationships/image" Target="../media/image6.png"/><Relationship Id="rId4" Type="http://schemas.openxmlformats.org/officeDocument/2006/relationships/image" Target="../media/image9.svg"/><Relationship Id="rId3" Type="http://schemas.openxmlformats.org/officeDocument/2006/relationships/image" Target="../media/image3.png"/><Relationship Id="rId2" Type="http://schemas.openxmlformats.org/officeDocument/2006/relationships/image" Target="../media/image8.svg"/><Relationship Id="rId19" Type="http://schemas.openxmlformats.org/officeDocument/2006/relationships/slideLayout" Target="../slideLayouts/slideLayout2.xml"/><Relationship Id="rId18" Type="http://schemas.openxmlformats.org/officeDocument/2006/relationships/image" Target="../media/image7.png"/><Relationship Id="rId17" Type="http://schemas.openxmlformats.org/officeDocument/2006/relationships/tags" Target="../tags/tag12.xml"/><Relationship Id="rId16" Type="http://schemas.openxmlformats.org/officeDocument/2006/relationships/tags" Target="../tags/tag11.xml"/><Relationship Id="rId15" Type="http://schemas.openxmlformats.org/officeDocument/2006/relationships/tags" Target="../tags/tag10.xml"/><Relationship Id="rId14" Type="http://schemas.openxmlformats.org/officeDocument/2006/relationships/tags" Target="../tags/tag9.xml"/><Relationship Id="rId13" Type="http://schemas.openxmlformats.org/officeDocument/2006/relationships/tags" Target="../tags/tag8.xml"/><Relationship Id="rId12" Type="http://schemas.openxmlformats.org/officeDocument/2006/relationships/tags" Target="../tags/tag7.xml"/><Relationship Id="rId11" Type="http://schemas.openxmlformats.org/officeDocument/2006/relationships/tags" Target="../tags/tag6.xml"/><Relationship Id="rId10" Type="http://schemas.openxmlformats.org/officeDocument/2006/relationships/tags" Target="../tags/tag5.xml"/><Relationship Id="rId1" Type="http://schemas.openxmlformats.org/officeDocument/2006/relationships/image" Target="../media/image1.png"/></Relationships>
</file>

<file path=ppt/slides/_rels/slide20.xml.rels><?xml version="1.0" encoding="UTF-8" standalone="yes"?>
<Relationships xmlns="http://schemas.openxmlformats.org/package/2006/relationships"><Relationship Id="rId4" Type="http://schemas.openxmlformats.org/officeDocument/2006/relationships/slideLayout" Target="../slideLayouts/slideLayout113.xml"/><Relationship Id="rId3" Type="http://schemas.openxmlformats.org/officeDocument/2006/relationships/image" Target="../media/image7.png"/><Relationship Id="rId2" Type="http://schemas.openxmlformats.org/officeDocument/2006/relationships/image" Target="../media/image37.png"/><Relationship Id="rId1" Type="http://schemas.openxmlformats.org/officeDocument/2006/relationships/image" Target="../media/image36.png"/></Relationships>
</file>

<file path=ppt/slides/_rels/slide21.xml.rels><?xml version="1.0" encoding="UTF-8" standalone="yes"?>
<Relationships xmlns="http://schemas.openxmlformats.org/package/2006/relationships"><Relationship Id="rId4" Type="http://schemas.openxmlformats.org/officeDocument/2006/relationships/slideLayout" Target="../slideLayouts/slideLayout124.xml"/><Relationship Id="rId3" Type="http://schemas.openxmlformats.org/officeDocument/2006/relationships/image" Target="../media/image7.png"/><Relationship Id="rId2" Type="http://schemas.openxmlformats.org/officeDocument/2006/relationships/image" Target="../media/image39.png"/><Relationship Id="rId1" Type="http://schemas.openxmlformats.org/officeDocument/2006/relationships/image" Target="../media/image38.png"/></Relationships>
</file>

<file path=ppt/slides/_rels/slide22.xml.rels><?xml version="1.0" encoding="UTF-8" standalone="yes"?>
<Relationships xmlns="http://schemas.openxmlformats.org/package/2006/relationships"><Relationship Id="rId4" Type="http://schemas.openxmlformats.org/officeDocument/2006/relationships/slideLayout" Target="../slideLayouts/slideLayout135.xml"/><Relationship Id="rId3" Type="http://schemas.openxmlformats.org/officeDocument/2006/relationships/image" Target="../media/image7.png"/><Relationship Id="rId2" Type="http://schemas.openxmlformats.org/officeDocument/2006/relationships/image" Target="../media/image41.png"/><Relationship Id="rId1" Type="http://schemas.openxmlformats.org/officeDocument/2006/relationships/image" Target="../media/image40.png"/></Relationships>
</file>

<file path=ppt/slides/_rels/slide23.xml.rels><?xml version="1.0" encoding="UTF-8" standalone="yes"?>
<Relationships xmlns="http://schemas.openxmlformats.org/package/2006/relationships"><Relationship Id="rId8" Type="http://schemas.openxmlformats.org/officeDocument/2006/relationships/slideLayout" Target="../slideLayouts/slideLayout146.xml"/><Relationship Id="rId7" Type="http://schemas.openxmlformats.org/officeDocument/2006/relationships/image" Target="../media/image7.png"/><Relationship Id="rId6" Type="http://schemas.openxmlformats.org/officeDocument/2006/relationships/image" Target="../media/image47.png"/><Relationship Id="rId5" Type="http://schemas.openxmlformats.org/officeDocument/2006/relationships/image" Target="../media/image46.png"/><Relationship Id="rId4" Type="http://schemas.microsoft.com/office/2007/relationships/hdphoto" Target="../media/image45.wdp"/><Relationship Id="rId3" Type="http://schemas.openxmlformats.org/officeDocument/2006/relationships/image" Target="../media/image44.png"/><Relationship Id="rId2" Type="http://schemas.openxmlformats.org/officeDocument/2006/relationships/image" Target="../media/image43.png"/><Relationship Id="rId1" Type="http://schemas.openxmlformats.org/officeDocument/2006/relationships/image" Target="../media/image42.png"/></Relationships>
</file>

<file path=ppt/slides/_rels/slide24.xml.rels><?xml version="1.0" encoding="UTF-8" standalone="yes"?>
<Relationships xmlns="http://schemas.openxmlformats.org/package/2006/relationships"><Relationship Id="rId4" Type="http://schemas.openxmlformats.org/officeDocument/2006/relationships/slideLayout" Target="../slideLayouts/slideLayout157.xml"/><Relationship Id="rId3" Type="http://schemas.openxmlformats.org/officeDocument/2006/relationships/image" Target="../media/image7.png"/><Relationship Id="rId2" Type="http://schemas.openxmlformats.org/officeDocument/2006/relationships/image" Target="../media/image49.png"/><Relationship Id="rId1" Type="http://schemas.openxmlformats.org/officeDocument/2006/relationships/image" Target="../media/image48.png"/></Relationships>
</file>

<file path=ppt/slides/_rels/slide25.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image" Target="../media/image5.png"/></Relationships>
</file>

<file path=ppt/slides/_rels/slide3.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image" Target="../media/image5.png"/></Relationships>
</file>

<file path=ppt/slides/_rels/slide4.xml.rels><?xml version="1.0" encoding="UTF-8" standalone="yes"?>
<Relationships xmlns="http://schemas.openxmlformats.org/package/2006/relationships"><Relationship Id="rId7" Type="http://schemas.openxmlformats.org/officeDocument/2006/relationships/slideLayout" Target="../slideLayouts/slideLayout14.xml"/><Relationship Id="rId6" Type="http://schemas.openxmlformats.org/officeDocument/2006/relationships/image" Target="../media/image7.png"/><Relationship Id="rId5" Type="http://schemas.openxmlformats.org/officeDocument/2006/relationships/image" Target="../media/image14.png"/><Relationship Id="rId4" Type="http://schemas.openxmlformats.org/officeDocument/2006/relationships/image" Target="../media/image13.png"/><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image" Target="../media/image10.png"/></Relationships>
</file>

<file path=ppt/slides/_rels/slide5.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image" Target="../media/image5.png"/></Relationships>
</file>

<file path=ppt/slides/_rels/slide6.xml.rels><?xml version="1.0" encoding="UTF-8" standalone="yes"?>
<Relationships xmlns="http://schemas.openxmlformats.org/package/2006/relationships"><Relationship Id="rId4" Type="http://schemas.openxmlformats.org/officeDocument/2006/relationships/slideLayout" Target="../slideLayouts/slideLayout25.xml"/><Relationship Id="rId3" Type="http://schemas.openxmlformats.org/officeDocument/2006/relationships/image" Target="../media/image7.png"/><Relationship Id="rId2" Type="http://schemas.openxmlformats.org/officeDocument/2006/relationships/image" Target="../media/image15.png"/><Relationship Id="rId1" Type="http://schemas.openxmlformats.org/officeDocument/2006/relationships/tags" Target="../tags/tag13.xml"/></Relationships>
</file>

<file path=ppt/slides/_rels/slide7.xml.rels><?xml version="1.0" encoding="UTF-8" standalone="yes"?>
<Relationships xmlns="http://schemas.openxmlformats.org/package/2006/relationships"><Relationship Id="rId4" Type="http://schemas.openxmlformats.org/officeDocument/2006/relationships/slideLayout" Target="../slideLayouts/slideLayout36.xml"/><Relationship Id="rId3" Type="http://schemas.openxmlformats.org/officeDocument/2006/relationships/image" Target="../media/image7.png"/><Relationship Id="rId2" Type="http://schemas.openxmlformats.org/officeDocument/2006/relationships/image" Target="../media/image16.jpeg"/><Relationship Id="rId1" Type="http://schemas.openxmlformats.org/officeDocument/2006/relationships/tags" Target="../tags/tag14.xml"/></Relationships>
</file>

<file path=ppt/slides/_rels/slide8.xml.rels><?xml version="1.0" encoding="UTF-8" standalone="yes"?>
<Relationships xmlns="http://schemas.openxmlformats.org/package/2006/relationships"><Relationship Id="rId5" Type="http://schemas.openxmlformats.org/officeDocument/2006/relationships/slideLayout" Target="../slideLayouts/slideLayout168.xml"/><Relationship Id="rId4" Type="http://schemas.openxmlformats.org/officeDocument/2006/relationships/image" Target="../media/image7.png"/><Relationship Id="rId3" Type="http://schemas.openxmlformats.org/officeDocument/2006/relationships/image" Target="../media/image18.jpeg"/><Relationship Id="rId2" Type="http://schemas.openxmlformats.org/officeDocument/2006/relationships/image" Target="../media/image17.jpeg"/><Relationship Id="rId1" Type="http://schemas.openxmlformats.org/officeDocument/2006/relationships/tags" Target="../tags/tag15.xml"/></Relationships>
</file>

<file path=ppt/slides/_rels/slide9.xml.rels><?xml version="1.0" encoding="UTF-8" standalone="yes"?>
<Relationships xmlns="http://schemas.openxmlformats.org/package/2006/relationships"><Relationship Id="rId5" Type="http://schemas.openxmlformats.org/officeDocument/2006/relationships/slideLayout" Target="../slideLayouts/slideLayout179.xml"/><Relationship Id="rId4" Type="http://schemas.openxmlformats.org/officeDocument/2006/relationships/image" Target="../media/image7.png"/><Relationship Id="rId3" Type="http://schemas.openxmlformats.org/officeDocument/2006/relationships/image" Target="../media/image20.jpeg"/><Relationship Id="rId2" Type="http://schemas.openxmlformats.org/officeDocument/2006/relationships/image" Target="../media/image19.jpeg"/><Relationship Id="rId1" Type="http://schemas.openxmlformats.org/officeDocument/2006/relationships/tags" Target="../tags/tag1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descr="2"/>
          <p:cNvPicPr>
            <a:picLocks noChangeAspect="1"/>
          </p:cNvPicPr>
          <p:nvPr/>
        </p:nvPicPr>
        <p:blipFill>
          <a:blip r:embed="rId1"/>
          <a:srcRect b="13355"/>
          <a:stretch>
            <a:fillRect/>
          </a:stretch>
        </p:blipFill>
        <p:spPr>
          <a:xfrm>
            <a:off x="0" y="4349115"/>
            <a:ext cx="12192000" cy="2508885"/>
          </a:xfrm>
          <a:prstGeom prst="rect">
            <a:avLst/>
          </a:prstGeom>
        </p:spPr>
      </p:pic>
      <p:pic>
        <p:nvPicPr>
          <p:cNvPr id="5" name="图片 4" descr="1"/>
          <p:cNvPicPr>
            <a:picLocks noChangeAspect="1"/>
          </p:cNvPicPr>
          <p:nvPr/>
        </p:nvPicPr>
        <p:blipFill>
          <a:blip r:embed="rId2"/>
          <a:stretch>
            <a:fillRect/>
          </a:stretch>
        </p:blipFill>
        <p:spPr>
          <a:xfrm>
            <a:off x="0" y="1085215"/>
            <a:ext cx="6360160" cy="5772785"/>
          </a:xfrm>
          <a:prstGeom prst="rect">
            <a:avLst/>
          </a:prstGeom>
        </p:spPr>
      </p:pic>
      <p:sp>
        <p:nvSpPr>
          <p:cNvPr id="6" name="文本框 5"/>
          <p:cNvSpPr txBox="1"/>
          <p:nvPr/>
        </p:nvSpPr>
        <p:spPr>
          <a:xfrm>
            <a:off x="5729288" y="1482090"/>
            <a:ext cx="5808345" cy="1414780"/>
          </a:xfrm>
          <a:prstGeom prst="rect">
            <a:avLst/>
          </a:prstGeom>
          <a:noFill/>
        </p:spPr>
        <p:txBody>
          <a:bodyPr wrap="square" rtlCol="0" anchor="t">
            <a:spAutoFit/>
          </a:bodyPr>
          <a:p>
            <a:pPr algn="ctr">
              <a:buClrTx/>
              <a:buSzTx/>
              <a:buFontTx/>
            </a:pPr>
            <a:r>
              <a:rPr lang="zh-CN" altLang="en-US" sz="8600">
                <a:solidFill>
                  <a:srgbClr val="FF6776"/>
                </a:solidFill>
                <a:latin typeface="思源宋体 CN Heavy" panose="02020900000000000000" charset="-122"/>
                <a:ea typeface="思源宋体 CN Heavy" panose="02020900000000000000" charset="-122"/>
                <a:cs typeface="江城圆体 300W" panose="020B0300000000000000" charset="-122"/>
                <a:sym typeface="+mn-ea"/>
              </a:rPr>
              <a:t>感恩教师节</a:t>
            </a:r>
            <a:endParaRPr lang="zh-CN" altLang="en-US" sz="8600">
              <a:solidFill>
                <a:srgbClr val="FF6776"/>
              </a:solidFill>
              <a:latin typeface="思源宋体 CN Heavy" panose="02020900000000000000" charset="-122"/>
              <a:ea typeface="思源宋体 CN Heavy" panose="02020900000000000000" charset="-122"/>
              <a:cs typeface="江城圆体 300W" panose="020B0300000000000000" charset="-122"/>
              <a:sym typeface="+mn-ea"/>
            </a:endParaRPr>
          </a:p>
        </p:txBody>
      </p:sp>
      <p:sp>
        <p:nvSpPr>
          <p:cNvPr id="7" name="文本框 6"/>
          <p:cNvSpPr txBox="1"/>
          <p:nvPr/>
        </p:nvSpPr>
        <p:spPr>
          <a:xfrm>
            <a:off x="5975668" y="2801620"/>
            <a:ext cx="5315585" cy="337185"/>
          </a:xfrm>
          <a:prstGeom prst="rect">
            <a:avLst/>
          </a:prstGeom>
          <a:noFill/>
        </p:spPr>
        <p:txBody>
          <a:bodyPr wrap="square" rtlCol="0" anchor="t">
            <a:spAutoFit/>
          </a:bodyPr>
          <a:p>
            <a:pPr algn="dist" fontAlgn="auto">
              <a:buClrTx/>
              <a:buSzTx/>
              <a:buFontTx/>
            </a:pPr>
            <a:r>
              <a:rPr lang="en-US" altLang="zh-CN" sz="1600" cap="all" dirty="0">
                <a:solidFill>
                  <a:srgbClr val="E87D7F"/>
                </a:solidFill>
                <a:uFillTx/>
                <a:latin typeface="江城圆体 300W" panose="020B0300000000000000" charset="-122"/>
                <a:ea typeface="江城圆体 300W" panose="020B0300000000000000" charset="-122"/>
                <a:cs typeface="江城圆体 300W" panose="020B0300000000000000" charset="-122"/>
                <a:sym typeface="+mn-ea"/>
              </a:rPr>
              <a:t>Happy Teachers' Day</a:t>
            </a:r>
            <a:endParaRPr lang="en-US" altLang="zh-CN" sz="1600" cap="all" dirty="0">
              <a:solidFill>
                <a:srgbClr val="E87D7F"/>
              </a:solidFill>
              <a:uFillTx/>
              <a:latin typeface="江城圆体 300W" panose="020B0300000000000000" charset="-122"/>
              <a:ea typeface="江城圆体 300W" panose="020B0300000000000000" charset="-122"/>
              <a:cs typeface="江城圆体 300W" panose="020B0300000000000000" charset="-122"/>
              <a:sym typeface="+mn-ea"/>
            </a:endParaRPr>
          </a:p>
        </p:txBody>
      </p:sp>
      <p:sp>
        <p:nvSpPr>
          <p:cNvPr id="8" name="文本框 7"/>
          <p:cNvSpPr txBox="1"/>
          <p:nvPr/>
        </p:nvSpPr>
        <p:spPr>
          <a:xfrm>
            <a:off x="6359843" y="3263265"/>
            <a:ext cx="4596765" cy="398780"/>
          </a:xfrm>
          <a:prstGeom prst="rect">
            <a:avLst/>
          </a:prstGeom>
          <a:noFill/>
        </p:spPr>
        <p:txBody>
          <a:bodyPr wrap="square"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dist">
              <a:buClrTx/>
              <a:buSzTx/>
              <a:buFontTx/>
            </a:pPr>
            <a:r>
              <a:rPr lang="zh-CN" altLang="en-US" sz="2000" b="1" dirty="0">
                <a:solidFill>
                  <a:schemeClr val="tx1">
                    <a:lumMod val="85000"/>
                    <a:lumOff val="15000"/>
                  </a:schemeClr>
                </a:solidFill>
                <a:latin typeface="江城圆体 500W" panose="020B0600000000000000" charset="-122"/>
                <a:ea typeface="江城圆体 500W" panose="020B0600000000000000" charset="-122"/>
                <a:cs typeface="江城圆体 300W" panose="020B0300000000000000" charset="-122"/>
                <a:sym typeface="+mn-ea"/>
              </a:rPr>
              <a:t>教师节活动运营</a:t>
            </a:r>
            <a:r>
              <a:rPr lang="zh-CN" altLang="en-US" sz="2000" b="1" dirty="0">
                <a:solidFill>
                  <a:schemeClr val="tx1">
                    <a:lumMod val="85000"/>
                    <a:lumOff val="15000"/>
                  </a:schemeClr>
                </a:solidFill>
                <a:latin typeface="江城圆体 500W" panose="020B0600000000000000" charset="-122"/>
                <a:ea typeface="江城圆体 500W" panose="020B0600000000000000" charset="-122"/>
                <a:cs typeface="江城圆体 300W" panose="020B0300000000000000" charset="-122"/>
                <a:sym typeface="+mn-ea"/>
              </a:rPr>
              <a:t>方案</a:t>
            </a:r>
            <a:endParaRPr lang="zh-CN" altLang="en-US" sz="2000" b="1" dirty="0">
              <a:solidFill>
                <a:schemeClr val="tx1">
                  <a:lumMod val="85000"/>
                  <a:lumOff val="15000"/>
                </a:schemeClr>
              </a:solidFill>
              <a:latin typeface="江城圆体 500W" panose="020B0600000000000000" charset="-122"/>
              <a:ea typeface="江城圆体 500W" panose="020B0600000000000000" charset="-122"/>
              <a:cs typeface="江城圆体 300W" panose="020B0300000000000000" charset="-122"/>
              <a:sym typeface="+mn-ea"/>
            </a:endParaRPr>
          </a:p>
        </p:txBody>
      </p:sp>
      <p:sp>
        <p:nvSpPr>
          <p:cNvPr id="9" name="文本框 8"/>
          <p:cNvSpPr txBox="1"/>
          <p:nvPr/>
        </p:nvSpPr>
        <p:spPr>
          <a:xfrm>
            <a:off x="8807450" y="6459220"/>
            <a:ext cx="3313430" cy="39878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dist"/>
            <a:r>
              <a:rPr lang="zh-CN" altLang="en-US" sz="2000" dirty="0">
                <a:solidFill>
                  <a:schemeClr val="tx1">
                    <a:lumMod val="85000"/>
                    <a:lumOff val="15000"/>
                  </a:schemeClr>
                </a:solidFill>
                <a:latin typeface="江城圆体 500W" panose="020B0600000000000000" charset="-122"/>
                <a:ea typeface="江城圆体 500W" panose="020B0600000000000000" charset="-122"/>
                <a:cs typeface="江城圆体 300W" panose="020B0300000000000000" charset="-122"/>
                <a:sym typeface="+mn-lt"/>
              </a:rPr>
              <a:t>酷渲（北京）科技有限</a:t>
            </a:r>
            <a:r>
              <a:rPr lang="zh-CN" altLang="en-US" sz="2000" dirty="0">
                <a:solidFill>
                  <a:schemeClr val="tx1">
                    <a:lumMod val="85000"/>
                    <a:lumOff val="15000"/>
                  </a:schemeClr>
                </a:solidFill>
                <a:latin typeface="江城圆体 500W" panose="020B0600000000000000" charset="-122"/>
                <a:ea typeface="江城圆体 500W" panose="020B0600000000000000" charset="-122"/>
                <a:cs typeface="江城圆体 300W" panose="020B0300000000000000" charset="-122"/>
                <a:sym typeface="+mn-lt"/>
              </a:rPr>
              <a:t>公司</a:t>
            </a:r>
            <a:endParaRPr lang="zh-CN" altLang="en-US" sz="2000" dirty="0">
              <a:solidFill>
                <a:schemeClr val="tx1">
                  <a:lumMod val="85000"/>
                  <a:lumOff val="15000"/>
                </a:schemeClr>
              </a:solidFill>
              <a:latin typeface="江城圆体 500W" panose="020B0600000000000000" charset="-122"/>
              <a:ea typeface="江城圆体 500W" panose="020B0600000000000000" charset="-122"/>
              <a:cs typeface="江城圆体 300W" panose="020B0300000000000000" charset="-122"/>
              <a:sym typeface="+mn-lt"/>
            </a:endParaRPr>
          </a:p>
        </p:txBody>
      </p:sp>
      <p:pic>
        <p:nvPicPr>
          <p:cNvPr id="2" name="图片 1" descr="酷渲--logo"/>
          <p:cNvPicPr>
            <a:picLocks noChangeAspect="1"/>
          </p:cNvPicPr>
          <p:nvPr/>
        </p:nvPicPr>
        <p:blipFill>
          <a:blip r:embed="rId3"/>
          <a:stretch>
            <a:fillRect/>
          </a:stretch>
        </p:blipFill>
        <p:spPr>
          <a:xfrm>
            <a:off x="9310370" y="0"/>
            <a:ext cx="2810510" cy="277495"/>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 name="文本框 14"/>
          <p:cNvSpPr txBox="1"/>
          <p:nvPr/>
        </p:nvSpPr>
        <p:spPr>
          <a:xfrm>
            <a:off x="672465" y="246380"/>
            <a:ext cx="3368675" cy="521970"/>
          </a:xfrm>
          <a:prstGeom prst="rect">
            <a:avLst/>
          </a:prstGeom>
          <a:noFill/>
        </p:spPr>
        <p:txBody>
          <a:bodyPr wrap="square" rtlCol="0">
            <a:spAutoFit/>
          </a:bodyPr>
          <a:p>
            <a:pPr algn="l">
              <a:buClrTx/>
              <a:buSzTx/>
              <a:buFontTx/>
            </a:pPr>
            <a:r>
              <a:rPr lang="zh-CN" sz="2800">
                <a:solidFill>
                  <a:srgbClr val="FF6776"/>
                </a:solidFill>
                <a:latin typeface="思源宋体 CN Heavy" panose="02020900000000000000" charset="-122"/>
                <a:ea typeface="思源宋体 CN Heavy" panose="02020900000000000000" charset="-122"/>
                <a:cs typeface="江城圆体 300W" panose="020B0300000000000000" charset="-122"/>
              </a:rPr>
              <a:t>活动运营方案</a:t>
            </a:r>
            <a:r>
              <a:rPr lang="zh-CN" sz="2800">
                <a:solidFill>
                  <a:srgbClr val="FF6776"/>
                </a:solidFill>
                <a:latin typeface="思源宋体 CN Heavy" panose="02020900000000000000" charset="-122"/>
                <a:ea typeface="思源宋体 CN Heavy" panose="02020900000000000000" charset="-122"/>
                <a:cs typeface="江城圆体 300W" panose="020B0300000000000000" charset="-122"/>
              </a:rPr>
              <a:t>介绍</a:t>
            </a:r>
            <a:endParaRPr lang="zh-CN" sz="2800">
              <a:solidFill>
                <a:srgbClr val="FF6776"/>
              </a:solidFill>
              <a:latin typeface="思源宋体 CN Heavy" panose="02020900000000000000" charset="-122"/>
              <a:ea typeface="思源宋体 CN Heavy" panose="02020900000000000000" charset="-122"/>
              <a:cs typeface="江城圆体 300W" panose="020B0300000000000000" charset="-122"/>
            </a:endParaRPr>
          </a:p>
        </p:txBody>
      </p:sp>
      <p:sp>
        <p:nvSpPr>
          <p:cNvPr id="2" name="文本框 1"/>
          <p:cNvSpPr txBox="1"/>
          <p:nvPr/>
        </p:nvSpPr>
        <p:spPr>
          <a:xfrm>
            <a:off x="929640" y="768350"/>
            <a:ext cx="6997065" cy="703580"/>
          </a:xfrm>
          <a:prstGeom prst="rect">
            <a:avLst/>
          </a:prstGeom>
          <a:noFill/>
        </p:spPr>
        <p:txBody>
          <a:bodyPr wrap="square" rtlCol="0" anchor="t">
            <a:noAutofit/>
          </a:bodyPr>
          <a:p>
            <a:r>
              <a:rPr lang="en-US" altLang="zh-CN" sz="2000" b="1">
                <a:sym typeface="+mn-ea"/>
              </a:rPr>
              <a:t>活动 2 ：</a:t>
            </a:r>
            <a:r>
              <a:rPr lang="en-US" altLang="zh-CN" sz="2000" b="1">
                <a:sym typeface="Arial" panose="020B0604020202020204"/>
              </a:rPr>
              <a:t>达者为师，薪火相传——精品好课速来学习</a:t>
            </a:r>
            <a:endParaRPr lang="en-US" altLang="zh-CN" sz="2000" b="1">
              <a:sym typeface="Arial" panose="020B0604020202020204"/>
            </a:endParaRPr>
          </a:p>
          <a:p>
            <a:pPr marL="285750" indent="-285750">
              <a:buFont typeface="Wingdings" panose="05000000000000000000" charset="0"/>
              <a:buChar char="l"/>
            </a:pPr>
            <a:r>
              <a:rPr lang="zh-CN" altLang="en-US" sz="1600" b="1">
                <a:sym typeface="Arial" panose="020B0604020202020204"/>
              </a:rPr>
              <a:t>课程</a:t>
            </a:r>
            <a:r>
              <a:rPr lang="zh-CN" altLang="en-US" sz="1600" b="1">
                <a:sym typeface="Arial" panose="020B0604020202020204"/>
              </a:rPr>
              <a:t>简介</a:t>
            </a:r>
            <a:endParaRPr lang="zh-CN" altLang="en-US" sz="1600" b="1">
              <a:sym typeface="Arial" panose="020B0604020202020204"/>
            </a:endParaRPr>
          </a:p>
        </p:txBody>
      </p:sp>
      <p:graphicFrame>
        <p:nvGraphicFramePr>
          <p:cNvPr id="4" name="表格 3"/>
          <p:cNvGraphicFramePr/>
          <p:nvPr>
            <p:custDataLst>
              <p:tags r:id="rId1"/>
            </p:custDataLst>
          </p:nvPr>
        </p:nvGraphicFramePr>
        <p:xfrm>
          <a:off x="1010285" y="1560195"/>
          <a:ext cx="7860030" cy="1712595"/>
        </p:xfrm>
        <a:graphic>
          <a:graphicData uri="http://schemas.openxmlformats.org/drawingml/2006/table">
            <a:tbl>
              <a:tblPr firstRow="1" bandRow="1">
                <a:tableStyleId>{5C22544A-7EE6-4342-B048-85BDC9FD1C3A}</a:tableStyleId>
              </a:tblPr>
              <a:tblGrid>
                <a:gridCol w="2190115"/>
                <a:gridCol w="3957320"/>
                <a:gridCol w="744855"/>
                <a:gridCol w="967740"/>
              </a:tblGrid>
              <a:tr h="666115">
                <a:tc>
                  <a:txBody>
                    <a:bodyPr/>
                    <a:p>
                      <a:pPr algn="ctr">
                        <a:buNone/>
                      </a:pPr>
                      <a:r>
                        <a:rPr lang="zh-CN" altLang="en-US"/>
                        <a:t>课程</a:t>
                      </a:r>
                      <a:r>
                        <a:rPr lang="zh-CN" altLang="en-US"/>
                        <a:t>名称</a:t>
                      </a:r>
                      <a:endParaRPr lang="zh-CN" altLang="en-US"/>
                    </a:p>
                  </a:txBody>
                  <a:tcPr>
                    <a:gradFill>
                      <a:gsLst>
                        <a:gs pos="0">
                          <a:srgbClr val="FFC7C8"/>
                        </a:gs>
                        <a:gs pos="0">
                          <a:srgbClr val="FAF5F2"/>
                        </a:gs>
                        <a:gs pos="91000">
                          <a:srgbClr val="FE90A9"/>
                        </a:gs>
                      </a:gsLst>
                      <a:lin ang="16200000" scaled="0"/>
                    </a:gradFill>
                  </a:tcPr>
                </a:tc>
                <a:tc>
                  <a:txBody>
                    <a:bodyPr/>
                    <a:p>
                      <a:pPr algn="ctr">
                        <a:buNone/>
                      </a:pPr>
                      <a:r>
                        <a:rPr lang="zh-CN" altLang="en-US"/>
                        <a:t>课程</a:t>
                      </a:r>
                      <a:r>
                        <a:rPr lang="zh-CN" altLang="en-US"/>
                        <a:t>简介</a:t>
                      </a:r>
                      <a:endParaRPr lang="zh-CN" altLang="en-US"/>
                    </a:p>
                  </a:txBody>
                  <a:tcPr>
                    <a:gradFill>
                      <a:gsLst>
                        <a:gs pos="0">
                          <a:srgbClr val="FFC7C8"/>
                        </a:gs>
                        <a:gs pos="0">
                          <a:srgbClr val="FAF5F2"/>
                        </a:gs>
                        <a:gs pos="91000">
                          <a:srgbClr val="FE90A9"/>
                        </a:gs>
                      </a:gsLst>
                      <a:lin ang="16200000" scaled="0"/>
                    </a:gradFill>
                  </a:tcPr>
                </a:tc>
                <a:tc>
                  <a:txBody>
                    <a:bodyPr/>
                    <a:p>
                      <a:pPr algn="ctr">
                        <a:buNone/>
                      </a:pPr>
                      <a:r>
                        <a:rPr lang="zh-CN" altLang="en-US"/>
                        <a:t>章节</a:t>
                      </a:r>
                      <a:endParaRPr lang="zh-CN" altLang="en-US"/>
                    </a:p>
                  </a:txBody>
                  <a:tcPr>
                    <a:gradFill>
                      <a:gsLst>
                        <a:gs pos="0">
                          <a:srgbClr val="FFC7C8"/>
                        </a:gs>
                        <a:gs pos="0">
                          <a:srgbClr val="FAF5F2"/>
                        </a:gs>
                        <a:gs pos="91000">
                          <a:srgbClr val="FE90A9"/>
                        </a:gs>
                      </a:gsLst>
                      <a:lin ang="16200000" scaled="0"/>
                    </a:gradFill>
                  </a:tcPr>
                </a:tc>
                <a:tc>
                  <a:txBody>
                    <a:bodyPr/>
                    <a:p>
                      <a:pPr algn="ctr">
                        <a:buNone/>
                      </a:pPr>
                      <a:r>
                        <a:rPr lang="zh-CN" altLang="en-US"/>
                        <a:t>总时长</a:t>
                      </a:r>
                      <a:r>
                        <a:rPr lang="en-US" altLang="zh-CN"/>
                        <a:t>(</a:t>
                      </a:r>
                      <a:r>
                        <a:rPr lang="zh-CN" altLang="en-US"/>
                        <a:t>分</a:t>
                      </a:r>
                      <a:r>
                        <a:rPr lang="en-US" altLang="zh-CN"/>
                        <a:t>)</a:t>
                      </a:r>
                      <a:endParaRPr lang="en-US" altLang="zh-CN"/>
                    </a:p>
                  </a:txBody>
                  <a:tcPr>
                    <a:gradFill>
                      <a:gsLst>
                        <a:gs pos="0">
                          <a:srgbClr val="FFC7C8"/>
                        </a:gs>
                        <a:gs pos="0">
                          <a:srgbClr val="FAF5F2"/>
                        </a:gs>
                        <a:gs pos="91000">
                          <a:srgbClr val="FE90A9"/>
                        </a:gs>
                      </a:gsLst>
                      <a:lin ang="16200000" scaled="0"/>
                    </a:gradFill>
                  </a:tcPr>
                </a:tc>
              </a:tr>
              <a:tr h="1046480">
                <a:tc>
                  <a:txBody>
                    <a:bodyPr/>
                    <a:p>
                      <a:pPr marL="7620" algn="ctr" fontAlgn="b">
                        <a:buClrTx/>
                        <a:buSzTx/>
                        <a:buFontTx/>
                        <a:buNone/>
                      </a:pPr>
                      <a:r>
                        <a:rPr lang="en-US" altLang="zh-CN" sz="1400" b="1" dirty="0">
                          <a:solidFill>
                            <a:schemeClr val="tx1"/>
                          </a:solidFill>
                          <a:latin typeface="Source Han Sans CN Regular" panose="020B0200000000000000" charset="-122"/>
                          <a:ea typeface="Source Han Sans CN Regular" panose="020B0200000000000000" charset="-122"/>
                          <a:cs typeface="Source Han Sans CN Regular" panose="020B0200000000000000" charset="-122"/>
                          <a:sym typeface="+mn-ea"/>
                        </a:rPr>
                        <a:t>每天五分钟掌握视频类微课小技巧</a:t>
                      </a:r>
                      <a:endParaRPr lang="en-US" altLang="zh-CN" sz="1400" b="1" dirty="0">
                        <a:solidFill>
                          <a:schemeClr val="tx1"/>
                        </a:solidFill>
                        <a:latin typeface="Source Han Sans CN Regular" panose="020B0200000000000000" charset="-122"/>
                        <a:ea typeface="Source Han Sans CN Regular" panose="020B0200000000000000" charset="-122"/>
                        <a:cs typeface="Source Han Sans CN Regular" panose="020B0200000000000000" charset="-122"/>
                        <a:sym typeface="+mn-ea"/>
                      </a:endParaRPr>
                    </a:p>
                  </a:txBody>
                  <a:tcPr marL="7937" marR="7937" marT="7937" anchor="ctr" anchorCtr="0">
                    <a:gradFill>
                      <a:gsLst>
                        <a:gs pos="0">
                          <a:srgbClr val="FFC7C8"/>
                        </a:gs>
                        <a:gs pos="0">
                          <a:srgbClr val="FAF5F2"/>
                        </a:gs>
                        <a:gs pos="91000">
                          <a:srgbClr val="FE90A9"/>
                        </a:gs>
                      </a:gsLst>
                      <a:lin ang="16200000" scaled="0"/>
                    </a:gradFill>
                  </a:tcPr>
                </a:tc>
                <a:tc>
                  <a:txBody>
                    <a:bodyPr/>
                    <a:p>
                      <a:pPr algn="l">
                        <a:buClrTx/>
                        <a:buSzTx/>
                        <a:buFontTx/>
                        <a:buNone/>
                      </a:pPr>
                      <a:r>
                        <a:rPr lang="en-US" altLang="zh-CN" sz="1200">
                          <a:latin typeface="Microsoft YaHei Regular" panose="020B0503020204020204" charset="-122"/>
                          <a:ea typeface="Microsoft YaHei Regular" panose="020B0503020204020204" charset="-122"/>
                          <a:sym typeface="+mn-ea"/>
                        </a:rPr>
                        <a:t>本课程</a:t>
                      </a:r>
                      <a:r>
                        <a:rPr lang="zh-CN" altLang="en-US" sz="1200">
                          <a:latin typeface="Microsoft YaHei Regular" panose="020B0503020204020204" charset="-122"/>
                          <a:ea typeface="Microsoft YaHei Regular" panose="020B0503020204020204" charset="-122"/>
                          <a:sym typeface="+mn-ea"/>
                        </a:rPr>
                        <a:t>帮助学员完全掌握录屏、真人实拍、手机视频编辑等</a:t>
                      </a:r>
                      <a:r>
                        <a:rPr lang="zh-CN" altLang="en-US" sz="1200">
                          <a:latin typeface="Microsoft YaHei Regular" panose="020B0503020204020204" charset="-122"/>
                          <a:ea typeface="Microsoft YaHei Regular" panose="020B0503020204020204" charset="-122"/>
                          <a:sym typeface="+mn-ea"/>
                        </a:rPr>
                        <a:t>技巧</a:t>
                      </a:r>
                      <a:r>
                        <a:rPr lang="en-US" altLang="zh-CN" sz="1200">
                          <a:latin typeface="Microsoft YaHei Regular" panose="020B0503020204020204" charset="-122"/>
                          <a:ea typeface="Microsoft YaHei Regular" panose="020B0503020204020204" charset="-122"/>
                          <a:sym typeface="+mn-ea"/>
                        </a:rPr>
                        <a:t>。</a:t>
                      </a:r>
                      <a:endParaRPr lang="en-US" altLang="zh-CN" sz="1200">
                        <a:latin typeface="Microsoft YaHei Regular" panose="020B0503020204020204" charset="-122"/>
                        <a:ea typeface="Microsoft YaHei Regular" panose="020B0503020204020204" charset="-122"/>
                        <a:sym typeface="+mn-ea"/>
                      </a:endParaRPr>
                    </a:p>
                  </a:txBody>
                  <a:tcPr marL="7937" marR="7937" marT="7937" anchor="ctr" anchorCtr="0">
                    <a:gradFill>
                      <a:gsLst>
                        <a:gs pos="0">
                          <a:srgbClr val="FFC7C8"/>
                        </a:gs>
                        <a:gs pos="0">
                          <a:srgbClr val="FAF5F2"/>
                        </a:gs>
                        <a:gs pos="91000">
                          <a:srgbClr val="FE90A9"/>
                        </a:gs>
                      </a:gsLst>
                      <a:lin ang="16200000" scaled="0"/>
                    </a:gradFill>
                  </a:tcPr>
                </a:tc>
                <a:tc>
                  <a:txBody>
                    <a:bodyPr/>
                    <a:p>
                      <a:pPr algn="ctr">
                        <a:buClrTx/>
                        <a:buSzTx/>
                        <a:buFontTx/>
                        <a:buNone/>
                      </a:pPr>
                      <a:r>
                        <a:rPr lang="en-US" altLang="zh-CN" sz="1400" dirty="0">
                          <a:solidFill>
                            <a:schemeClr val="tx1"/>
                          </a:solidFill>
                          <a:latin typeface="Source Han Sans CN Regular" panose="020B0200000000000000" charset="-122"/>
                          <a:ea typeface="Source Han Sans CN Regular" panose="020B0200000000000000" charset="-122"/>
                          <a:cs typeface="Source Han Sans CN Regular" panose="020B0200000000000000" charset="-122"/>
                          <a:sym typeface="+mn-ea"/>
                        </a:rPr>
                        <a:t>7</a:t>
                      </a:r>
                      <a:endParaRPr lang="en-US" altLang="zh-CN" sz="1400" dirty="0">
                        <a:solidFill>
                          <a:schemeClr val="tx1"/>
                        </a:solidFill>
                        <a:latin typeface="Source Han Sans CN Regular" panose="020B0200000000000000" charset="-122"/>
                        <a:ea typeface="Source Han Sans CN Regular" panose="020B0200000000000000" charset="-122"/>
                        <a:cs typeface="Source Han Sans CN Regular" panose="020B0200000000000000" charset="-122"/>
                        <a:sym typeface="+mn-ea"/>
                      </a:endParaRPr>
                    </a:p>
                  </a:txBody>
                  <a:tcPr marL="7937" marR="7937" marT="7937" anchor="ctr" anchorCtr="0">
                    <a:gradFill>
                      <a:gsLst>
                        <a:gs pos="0">
                          <a:srgbClr val="FFC7C8"/>
                        </a:gs>
                        <a:gs pos="0">
                          <a:srgbClr val="FAF5F2"/>
                        </a:gs>
                        <a:gs pos="91000">
                          <a:srgbClr val="FE90A9"/>
                        </a:gs>
                      </a:gsLst>
                      <a:lin ang="16200000" scaled="0"/>
                    </a:gradFill>
                  </a:tcPr>
                </a:tc>
                <a:tc>
                  <a:txBody>
                    <a:bodyPr/>
                    <a:p>
                      <a:pPr marL="7620" algn="ctr" fontAlgn="b">
                        <a:lnSpc>
                          <a:spcPct val="100000"/>
                        </a:lnSpc>
                        <a:buClrTx/>
                        <a:buSzTx/>
                        <a:buFontTx/>
                        <a:buNone/>
                      </a:pPr>
                      <a:r>
                        <a:rPr lang="en-US" altLang="zh-CN" sz="1400" dirty="0">
                          <a:solidFill>
                            <a:schemeClr val="tx1"/>
                          </a:solidFill>
                          <a:latin typeface="Source Han Sans CN Regular" panose="020B0200000000000000" charset="-122"/>
                          <a:ea typeface="Source Han Sans CN Regular" panose="020B0200000000000000" charset="-122"/>
                          <a:cs typeface="Source Han Sans CN Regular" panose="020B0200000000000000" charset="-122"/>
                        </a:rPr>
                        <a:t>39</a:t>
                      </a:r>
                      <a:endParaRPr lang="en-US" altLang="zh-CN" sz="1400" dirty="0">
                        <a:solidFill>
                          <a:schemeClr val="tx1"/>
                        </a:solidFill>
                        <a:latin typeface="Source Han Sans CN Regular" panose="020B0200000000000000" charset="-122"/>
                        <a:ea typeface="Source Han Sans CN Regular" panose="020B0200000000000000" charset="-122"/>
                        <a:cs typeface="Source Han Sans CN Regular" panose="020B0200000000000000" charset="-122"/>
                      </a:endParaRPr>
                    </a:p>
                  </a:txBody>
                  <a:tcPr anchor="ctr" anchorCtr="0">
                    <a:gradFill>
                      <a:gsLst>
                        <a:gs pos="0">
                          <a:srgbClr val="FFC7C8"/>
                        </a:gs>
                        <a:gs pos="0">
                          <a:srgbClr val="FAF5F2"/>
                        </a:gs>
                        <a:gs pos="91000">
                          <a:srgbClr val="FE90A9"/>
                        </a:gs>
                      </a:gsLst>
                      <a:lin ang="16200000" scaled="0"/>
                    </a:gradFill>
                  </a:tcPr>
                </a:tc>
              </a:tr>
            </a:tbl>
          </a:graphicData>
        </a:graphic>
      </p:graphicFrame>
      <p:sp>
        <p:nvSpPr>
          <p:cNvPr id="10" name="文本框 9"/>
          <p:cNvSpPr txBox="1"/>
          <p:nvPr/>
        </p:nvSpPr>
        <p:spPr>
          <a:xfrm>
            <a:off x="672465" y="5967730"/>
            <a:ext cx="11027410" cy="337185"/>
          </a:xfrm>
          <a:prstGeom prst="rect">
            <a:avLst/>
          </a:prstGeom>
          <a:noFill/>
        </p:spPr>
        <p:txBody>
          <a:bodyPr wrap="square" rtlCol="0">
            <a:spAutoFit/>
          </a:bodyPr>
          <a:p>
            <a:r>
              <a:rPr lang="zh-CN" altLang="en-US" sz="1600"/>
              <a:t>注意：该课程</a:t>
            </a:r>
            <a:r>
              <a:rPr lang="zh-CN" altLang="en-US" sz="1600"/>
              <a:t>资源可联系平台服务人员进行课程配置</a:t>
            </a:r>
            <a:endParaRPr lang="zh-CN" altLang="en-US" sz="1600"/>
          </a:p>
        </p:txBody>
      </p:sp>
      <p:pic>
        <p:nvPicPr>
          <p:cNvPr id="6" name="图片 5" descr="封面：每天五分钟掌握视频类微课小技巧"/>
          <p:cNvPicPr>
            <a:picLocks noChangeAspect="1"/>
          </p:cNvPicPr>
          <p:nvPr/>
        </p:nvPicPr>
        <p:blipFill>
          <a:blip r:embed="rId2"/>
          <a:stretch>
            <a:fillRect/>
          </a:stretch>
        </p:blipFill>
        <p:spPr>
          <a:xfrm>
            <a:off x="1010285" y="3629660"/>
            <a:ext cx="3960000" cy="2225011"/>
          </a:xfrm>
          <a:prstGeom prst="rect">
            <a:avLst/>
          </a:prstGeom>
        </p:spPr>
      </p:pic>
      <p:pic>
        <p:nvPicPr>
          <p:cNvPr id="7" name="图片 6" descr="每天五分钟掌握视频类微课小技巧"/>
          <p:cNvPicPr>
            <a:picLocks noChangeAspect="1"/>
          </p:cNvPicPr>
          <p:nvPr/>
        </p:nvPicPr>
        <p:blipFill>
          <a:blip r:embed="rId3"/>
          <a:stretch>
            <a:fillRect/>
          </a:stretch>
        </p:blipFill>
        <p:spPr>
          <a:xfrm>
            <a:off x="9126220" y="1080135"/>
            <a:ext cx="2414905" cy="4697730"/>
          </a:xfrm>
          <a:prstGeom prst="rect">
            <a:avLst/>
          </a:prstGeom>
        </p:spPr>
      </p:pic>
      <p:pic>
        <p:nvPicPr>
          <p:cNvPr id="8" name="图片 7" descr="酷渲--logo"/>
          <p:cNvPicPr>
            <a:picLocks noChangeAspect="1"/>
          </p:cNvPicPr>
          <p:nvPr/>
        </p:nvPicPr>
        <p:blipFill>
          <a:blip r:embed="rId4"/>
          <a:stretch>
            <a:fillRect/>
          </a:stretch>
        </p:blipFill>
        <p:spPr>
          <a:xfrm>
            <a:off x="9310370" y="0"/>
            <a:ext cx="2810510" cy="277495"/>
          </a:xfrm>
          <a:prstGeom prst="rect">
            <a:avLst/>
          </a:prstGeom>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 name="文本框 14"/>
          <p:cNvSpPr txBox="1"/>
          <p:nvPr/>
        </p:nvSpPr>
        <p:spPr>
          <a:xfrm>
            <a:off x="672465" y="246380"/>
            <a:ext cx="3368675" cy="521970"/>
          </a:xfrm>
          <a:prstGeom prst="rect">
            <a:avLst/>
          </a:prstGeom>
          <a:noFill/>
        </p:spPr>
        <p:txBody>
          <a:bodyPr wrap="square" rtlCol="0">
            <a:spAutoFit/>
          </a:bodyPr>
          <a:p>
            <a:pPr algn="l">
              <a:buClrTx/>
              <a:buSzTx/>
              <a:buFontTx/>
            </a:pPr>
            <a:r>
              <a:rPr lang="zh-CN" sz="2800">
                <a:solidFill>
                  <a:srgbClr val="FF6776"/>
                </a:solidFill>
                <a:latin typeface="思源宋体 CN Heavy" panose="02020900000000000000" charset="-122"/>
                <a:ea typeface="思源宋体 CN Heavy" panose="02020900000000000000" charset="-122"/>
                <a:cs typeface="江城圆体 300W" panose="020B0300000000000000" charset="-122"/>
              </a:rPr>
              <a:t>活动运营方案</a:t>
            </a:r>
            <a:r>
              <a:rPr lang="zh-CN" sz="2800">
                <a:solidFill>
                  <a:srgbClr val="FF6776"/>
                </a:solidFill>
                <a:latin typeface="思源宋体 CN Heavy" panose="02020900000000000000" charset="-122"/>
                <a:ea typeface="思源宋体 CN Heavy" panose="02020900000000000000" charset="-122"/>
                <a:cs typeface="江城圆体 300W" panose="020B0300000000000000" charset="-122"/>
              </a:rPr>
              <a:t>介绍</a:t>
            </a:r>
            <a:endParaRPr lang="zh-CN" sz="2800">
              <a:solidFill>
                <a:srgbClr val="FF6776"/>
              </a:solidFill>
              <a:latin typeface="思源宋体 CN Heavy" panose="02020900000000000000" charset="-122"/>
              <a:ea typeface="思源宋体 CN Heavy" panose="02020900000000000000" charset="-122"/>
              <a:cs typeface="江城圆体 300W" panose="020B0300000000000000" charset="-122"/>
            </a:endParaRPr>
          </a:p>
        </p:txBody>
      </p:sp>
      <p:sp>
        <p:nvSpPr>
          <p:cNvPr id="2" name="文本框 1"/>
          <p:cNvSpPr txBox="1"/>
          <p:nvPr/>
        </p:nvSpPr>
        <p:spPr>
          <a:xfrm>
            <a:off x="929640" y="768350"/>
            <a:ext cx="6997065" cy="703580"/>
          </a:xfrm>
          <a:prstGeom prst="rect">
            <a:avLst/>
          </a:prstGeom>
          <a:noFill/>
        </p:spPr>
        <p:txBody>
          <a:bodyPr wrap="square" rtlCol="0" anchor="t">
            <a:noAutofit/>
          </a:bodyPr>
          <a:p>
            <a:r>
              <a:rPr lang="en-US" altLang="zh-CN" sz="2000" b="1">
                <a:sym typeface="+mn-ea"/>
              </a:rPr>
              <a:t>活动 2 ：</a:t>
            </a:r>
            <a:r>
              <a:rPr lang="en-US" altLang="zh-CN" sz="2000" b="1">
                <a:sym typeface="Arial" panose="020B0604020202020204"/>
              </a:rPr>
              <a:t>达者为师，薪火相传——精品好课速来学习</a:t>
            </a:r>
            <a:endParaRPr lang="en-US" altLang="zh-CN" sz="2000" b="1">
              <a:sym typeface="Arial" panose="020B0604020202020204"/>
            </a:endParaRPr>
          </a:p>
          <a:p>
            <a:pPr marL="285750" indent="-285750">
              <a:buFont typeface="Wingdings" panose="05000000000000000000" charset="0"/>
              <a:buChar char="l"/>
            </a:pPr>
            <a:r>
              <a:rPr lang="zh-CN" altLang="en-US" sz="1600" b="1">
                <a:sym typeface="Arial" panose="020B0604020202020204"/>
              </a:rPr>
              <a:t>课程</a:t>
            </a:r>
            <a:r>
              <a:rPr lang="zh-CN" altLang="en-US" sz="1600" b="1">
                <a:sym typeface="Arial" panose="020B0604020202020204"/>
              </a:rPr>
              <a:t>简介</a:t>
            </a:r>
            <a:endParaRPr lang="zh-CN" altLang="en-US" sz="1600" b="1">
              <a:sym typeface="Arial" panose="020B0604020202020204"/>
            </a:endParaRPr>
          </a:p>
        </p:txBody>
      </p:sp>
      <p:graphicFrame>
        <p:nvGraphicFramePr>
          <p:cNvPr id="4" name="表格 3"/>
          <p:cNvGraphicFramePr/>
          <p:nvPr>
            <p:custDataLst>
              <p:tags r:id="rId1"/>
            </p:custDataLst>
          </p:nvPr>
        </p:nvGraphicFramePr>
        <p:xfrm>
          <a:off x="1010285" y="1560195"/>
          <a:ext cx="7860030" cy="1712595"/>
        </p:xfrm>
        <a:graphic>
          <a:graphicData uri="http://schemas.openxmlformats.org/drawingml/2006/table">
            <a:tbl>
              <a:tblPr firstRow="1" bandRow="1">
                <a:tableStyleId>{5C22544A-7EE6-4342-B048-85BDC9FD1C3A}</a:tableStyleId>
              </a:tblPr>
              <a:tblGrid>
                <a:gridCol w="2190115"/>
                <a:gridCol w="3957320"/>
                <a:gridCol w="744855"/>
                <a:gridCol w="967740"/>
              </a:tblGrid>
              <a:tr h="666115">
                <a:tc>
                  <a:txBody>
                    <a:bodyPr/>
                    <a:p>
                      <a:pPr algn="ctr">
                        <a:buNone/>
                      </a:pPr>
                      <a:r>
                        <a:rPr lang="zh-CN" altLang="en-US"/>
                        <a:t>课程</a:t>
                      </a:r>
                      <a:r>
                        <a:rPr lang="zh-CN" altLang="en-US"/>
                        <a:t>名称</a:t>
                      </a:r>
                      <a:endParaRPr lang="zh-CN" altLang="en-US"/>
                    </a:p>
                  </a:txBody>
                  <a:tcPr>
                    <a:gradFill>
                      <a:gsLst>
                        <a:gs pos="0">
                          <a:srgbClr val="FFC7C8"/>
                        </a:gs>
                        <a:gs pos="0">
                          <a:srgbClr val="FAF5F2"/>
                        </a:gs>
                        <a:gs pos="91000">
                          <a:srgbClr val="FE90A9"/>
                        </a:gs>
                      </a:gsLst>
                      <a:lin ang="16200000" scaled="0"/>
                    </a:gradFill>
                  </a:tcPr>
                </a:tc>
                <a:tc>
                  <a:txBody>
                    <a:bodyPr/>
                    <a:p>
                      <a:pPr algn="ctr">
                        <a:buNone/>
                      </a:pPr>
                      <a:r>
                        <a:rPr lang="zh-CN" altLang="en-US"/>
                        <a:t>课程</a:t>
                      </a:r>
                      <a:r>
                        <a:rPr lang="zh-CN" altLang="en-US"/>
                        <a:t>简介</a:t>
                      </a:r>
                      <a:endParaRPr lang="zh-CN" altLang="en-US"/>
                    </a:p>
                  </a:txBody>
                  <a:tcPr>
                    <a:gradFill>
                      <a:gsLst>
                        <a:gs pos="0">
                          <a:srgbClr val="FFC7C8"/>
                        </a:gs>
                        <a:gs pos="0">
                          <a:srgbClr val="FAF5F2"/>
                        </a:gs>
                        <a:gs pos="91000">
                          <a:srgbClr val="FE90A9"/>
                        </a:gs>
                      </a:gsLst>
                      <a:lin ang="16200000" scaled="0"/>
                    </a:gradFill>
                  </a:tcPr>
                </a:tc>
                <a:tc>
                  <a:txBody>
                    <a:bodyPr/>
                    <a:p>
                      <a:pPr algn="ctr">
                        <a:buNone/>
                      </a:pPr>
                      <a:r>
                        <a:rPr lang="zh-CN" altLang="en-US"/>
                        <a:t>章节</a:t>
                      </a:r>
                      <a:endParaRPr lang="zh-CN" altLang="en-US"/>
                    </a:p>
                  </a:txBody>
                  <a:tcPr>
                    <a:gradFill>
                      <a:gsLst>
                        <a:gs pos="0">
                          <a:srgbClr val="FFC7C8"/>
                        </a:gs>
                        <a:gs pos="0">
                          <a:srgbClr val="FAF5F2"/>
                        </a:gs>
                        <a:gs pos="91000">
                          <a:srgbClr val="FE90A9"/>
                        </a:gs>
                      </a:gsLst>
                      <a:lin ang="16200000" scaled="0"/>
                    </a:gradFill>
                  </a:tcPr>
                </a:tc>
                <a:tc>
                  <a:txBody>
                    <a:bodyPr/>
                    <a:p>
                      <a:pPr algn="ctr">
                        <a:buNone/>
                      </a:pPr>
                      <a:r>
                        <a:rPr lang="zh-CN" altLang="en-US"/>
                        <a:t>总时长</a:t>
                      </a:r>
                      <a:r>
                        <a:rPr lang="en-US" altLang="zh-CN"/>
                        <a:t>(</a:t>
                      </a:r>
                      <a:r>
                        <a:rPr lang="zh-CN" altLang="en-US"/>
                        <a:t>分</a:t>
                      </a:r>
                      <a:r>
                        <a:rPr lang="en-US" altLang="zh-CN"/>
                        <a:t>)</a:t>
                      </a:r>
                      <a:endParaRPr lang="en-US" altLang="zh-CN"/>
                    </a:p>
                  </a:txBody>
                  <a:tcPr>
                    <a:gradFill>
                      <a:gsLst>
                        <a:gs pos="0">
                          <a:srgbClr val="FFC7C8"/>
                        </a:gs>
                        <a:gs pos="0">
                          <a:srgbClr val="FAF5F2"/>
                        </a:gs>
                        <a:gs pos="91000">
                          <a:srgbClr val="FE90A9"/>
                        </a:gs>
                      </a:gsLst>
                      <a:lin ang="16200000" scaled="0"/>
                    </a:gradFill>
                  </a:tcPr>
                </a:tc>
              </a:tr>
              <a:tr h="1046480">
                <a:tc>
                  <a:txBody>
                    <a:bodyPr/>
                    <a:p>
                      <a:pPr marL="7620" algn="ctr" fontAlgn="b">
                        <a:buClrTx/>
                        <a:buSzTx/>
                        <a:buFontTx/>
                        <a:buNone/>
                      </a:pPr>
                      <a:r>
                        <a:rPr lang="en-US" altLang="zh-CN" sz="1400" b="1" dirty="0">
                          <a:solidFill>
                            <a:schemeClr val="tx1"/>
                          </a:solidFill>
                          <a:latin typeface="Source Han Sans CN Regular" panose="020B0200000000000000" charset="-122"/>
                          <a:ea typeface="Source Han Sans CN Regular" panose="020B0200000000000000" charset="-122"/>
                          <a:cs typeface="Source Han Sans CN Regular" panose="020B0200000000000000" charset="-122"/>
                          <a:sym typeface="+mn-ea"/>
                        </a:rPr>
                        <a:t>赋能与人——内训师的七项修炼</a:t>
                      </a:r>
                      <a:endParaRPr lang="en-US" altLang="zh-CN" sz="1400" b="1" dirty="0">
                        <a:solidFill>
                          <a:schemeClr val="tx1"/>
                        </a:solidFill>
                        <a:latin typeface="Source Han Sans CN Regular" panose="020B0200000000000000" charset="-122"/>
                        <a:ea typeface="Source Han Sans CN Regular" panose="020B0200000000000000" charset="-122"/>
                        <a:cs typeface="Source Han Sans CN Regular" panose="020B0200000000000000" charset="-122"/>
                        <a:sym typeface="+mn-ea"/>
                      </a:endParaRPr>
                    </a:p>
                  </a:txBody>
                  <a:tcPr marL="7937" marR="7937" marT="7937" anchor="ctr" anchorCtr="0">
                    <a:gradFill>
                      <a:gsLst>
                        <a:gs pos="0">
                          <a:srgbClr val="FFC7C8"/>
                        </a:gs>
                        <a:gs pos="0">
                          <a:srgbClr val="FAF5F2"/>
                        </a:gs>
                        <a:gs pos="91000">
                          <a:srgbClr val="FE90A9"/>
                        </a:gs>
                      </a:gsLst>
                      <a:lin ang="16200000" scaled="0"/>
                    </a:gradFill>
                  </a:tcPr>
                </a:tc>
                <a:tc>
                  <a:txBody>
                    <a:bodyPr/>
                    <a:p>
                      <a:pPr algn="l">
                        <a:buClrTx/>
                        <a:buSzTx/>
                        <a:buFontTx/>
                        <a:buNone/>
                      </a:pPr>
                      <a:r>
                        <a:rPr lang="zh-CN" altLang="en-US" sz="1200">
                          <a:latin typeface="Microsoft YaHei Regular" panose="020B0503020204020204" charset="-122"/>
                          <a:ea typeface="Microsoft YaHei Regular" panose="020B0503020204020204" charset="-122"/>
                          <a:sym typeface="+mn-ea"/>
                        </a:rPr>
                        <a:t>现今，企业内部讲师团队建设已成为各大企业人才培养及储备的发展趋势，很多讲师虽然已经掌握了基本的演讲技巧，但是仅仅凭经验和感觉去实施每一次课程，课程质量很难保证，</a:t>
                      </a:r>
                      <a:r>
                        <a:rPr lang="en-US" altLang="zh-CN" sz="1200">
                          <a:latin typeface="Microsoft YaHei Regular" panose="020B0503020204020204" charset="-122"/>
                          <a:ea typeface="Microsoft YaHei Regular" panose="020B0503020204020204" charset="-122"/>
                          <a:sym typeface="+mn-ea"/>
                        </a:rPr>
                        <a:t>本课程将</a:t>
                      </a:r>
                      <a:r>
                        <a:rPr lang="zh-CN" altLang="en-US" sz="1200">
                          <a:latin typeface="Microsoft YaHei Regular" panose="020B0503020204020204" charset="-122"/>
                          <a:ea typeface="Microsoft YaHei Regular" panose="020B0503020204020204" charset="-122"/>
                          <a:sym typeface="+mn-ea"/>
                        </a:rPr>
                        <a:t>系统提升内训师授课演绎技巧，提升讲师培训效果</a:t>
                      </a:r>
                      <a:r>
                        <a:rPr lang="en-US" altLang="zh-CN" sz="1200">
                          <a:latin typeface="Microsoft YaHei Regular" panose="020B0503020204020204" charset="-122"/>
                          <a:ea typeface="Microsoft YaHei Regular" panose="020B0503020204020204" charset="-122"/>
                          <a:sym typeface="+mn-ea"/>
                        </a:rPr>
                        <a:t>。</a:t>
                      </a:r>
                      <a:endParaRPr lang="en-US" altLang="zh-CN" sz="1200">
                        <a:latin typeface="Microsoft YaHei Regular" panose="020B0503020204020204" charset="-122"/>
                        <a:ea typeface="Microsoft YaHei Regular" panose="020B0503020204020204" charset="-122"/>
                        <a:sym typeface="+mn-ea"/>
                      </a:endParaRPr>
                    </a:p>
                  </a:txBody>
                  <a:tcPr marL="7937" marR="7937" marT="7937" anchor="ctr" anchorCtr="0">
                    <a:gradFill>
                      <a:gsLst>
                        <a:gs pos="0">
                          <a:srgbClr val="FFC7C8"/>
                        </a:gs>
                        <a:gs pos="0">
                          <a:srgbClr val="FAF5F2"/>
                        </a:gs>
                        <a:gs pos="91000">
                          <a:srgbClr val="FE90A9"/>
                        </a:gs>
                      </a:gsLst>
                      <a:lin ang="16200000" scaled="0"/>
                    </a:gradFill>
                  </a:tcPr>
                </a:tc>
                <a:tc>
                  <a:txBody>
                    <a:bodyPr/>
                    <a:p>
                      <a:pPr algn="ctr">
                        <a:buClrTx/>
                        <a:buSzTx/>
                        <a:buFontTx/>
                        <a:buNone/>
                      </a:pPr>
                      <a:r>
                        <a:rPr lang="en-US" altLang="zh-CN" sz="1400" dirty="0">
                          <a:solidFill>
                            <a:schemeClr val="tx1"/>
                          </a:solidFill>
                          <a:latin typeface="Source Han Sans CN Regular" panose="020B0200000000000000" charset="-122"/>
                          <a:ea typeface="Source Han Sans CN Regular" panose="020B0200000000000000" charset="-122"/>
                          <a:cs typeface="Source Han Sans CN Regular" panose="020B0200000000000000" charset="-122"/>
                          <a:sym typeface="+mn-ea"/>
                        </a:rPr>
                        <a:t>8</a:t>
                      </a:r>
                      <a:endParaRPr lang="en-US" altLang="zh-CN" sz="1400" dirty="0">
                        <a:solidFill>
                          <a:schemeClr val="tx1"/>
                        </a:solidFill>
                        <a:latin typeface="Source Han Sans CN Regular" panose="020B0200000000000000" charset="-122"/>
                        <a:ea typeface="Source Han Sans CN Regular" panose="020B0200000000000000" charset="-122"/>
                        <a:cs typeface="Source Han Sans CN Regular" panose="020B0200000000000000" charset="-122"/>
                        <a:sym typeface="+mn-ea"/>
                      </a:endParaRPr>
                    </a:p>
                  </a:txBody>
                  <a:tcPr marL="7937" marR="7937" marT="7937" anchor="ctr" anchorCtr="0">
                    <a:gradFill>
                      <a:gsLst>
                        <a:gs pos="0">
                          <a:srgbClr val="FFC7C8"/>
                        </a:gs>
                        <a:gs pos="0">
                          <a:srgbClr val="FAF5F2"/>
                        </a:gs>
                        <a:gs pos="91000">
                          <a:srgbClr val="FE90A9"/>
                        </a:gs>
                      </a:gsLst>
                      <a:lin ang="16200000" scaled="0"/>
                    </a:gradFill>
                  </a:tcPr>
                </a:tc>
                <a:tc>
                  <a:txBody>
                    <a:bodyPr/>
                    <a:p>
                      <a:pPr marL="7620" algn="ctr" fontAlgn="b">
                        <a:lnSpc>
                          <a:spcPct val="100000"/>
                        </a:lnSpc>
                        <a:buClrTx/>
                        <a:buSzTx/>
                        <a:buFontTx/>
                        <a:buNone/>
                      </a:pPr>
                      <a:r>
                        <a:rPr lang="en-US" altLang="zh-CN" sz="1400" dirty="0">
                          <a:solidFill>
                            <a:schemeClr val="tx1"/>
                          </a:solidFill>
                          <a:latin typeface="Source Han Sans CN Regular" panose="020B0200000000000000" charset="-122"/>
                          <a:ea typeface="Source Han Sans CN Regular" panose="020B0200000000000000" charset="-122"/>
                          <a:cs typeface="Source Han Sans CN Regular" panose="020B0200000000000000" charset="-122"/>
                        </a:rPr>
                        <a:t>90</a:t>
                      </a:r>
                      <a:endParaRPr lang="en-US" altLang="zh-CN" sz="1400" dirty="0">
                        <a:solidFill>
                          <a:schemeClr val="tx1"/>
                        </a:solidFill>
                        <a:latin typeface="Source Han Sans CN Regular" panose="020B0200000000000000" charset="-122"/>
                        <a:ea typeface="Source Han Sans CN Regular" panose="020B0200000000000000" charset="-122"/>
                        <a:cs typeface="Source Han Sans CN Regular" panose="020B0200000000000000" charset="-122"/>
                      </a:endParaRPr>
                    </a:p>
                  </a:txBody>
                  <a:tcPr anchor="ctr" anchorCtr="0">
                    <a:gradFill>
                      <a:gsLst>
                        <a:gs pos="0">
                          <a:srgbClr val="FFC7C8"/>
                        </a:gs>
                        <a:gs pos="0">
                          <a:srgbClr val="FAF5F2"/>
                        </a:gs>
                        <a:gs pos="91000">
                          <a:srgbClr val="FE90A9"/>
                        </a:gs>
                      </a:gsLst>
                      <a:lin ang="16200000" scaled="0"/>
                    </a:gradFill>
                  </a:tcPr>
                </a:tc>
              </a:tr>
            </a:tbl>
          </a:graphicData>
        </a:graphic>
      </p:graphicFrame>
      <p:sp>
        <p:nvSpPr>
          <p:cNvPr id="10" name="文本框 9"/>
          <p:cNvSpPr txBox="1"/>
          <p:nvPr/>
        </p:nvSpPr>
        <p:spPr>
          <a:xfrm>
            <a:off x="672465" y="5967730"/>
            <a:ext cx="11027410" cy="337185"/>
          </a:xfrm>
          <a:prstGeom prst="rect">
            <a:avLst/>
          </a:prstGeom>
          <a:noFill/>
        </p:spPr>
        <p:txBody>
          <a:bodyPr wrap="square" rtlCol="0">
            <a:spAutoFit/>
          </a:bodyPr>
          <a:p>
            <a:r>
              <a:rPr lang="zh-CN" altLang="en-US" sz="1600"/>
              <a:t>注意：该课程</a:t>
            </a:r>
            <a:r>
              <a:rPr lang="zh-CN" altLang="en-US" sz="1600"/>
              <a:t>资源可联系平台服务人员进行课程配置</a:t>
            </a:r>
            <a:endParaRPr lang="zh-CN" altLang="en-US" sz="1600"/>
          </a:p>
        </p:txBody>
      </p:sp>
      <p:pic>
        <p:nvPicPr>
          <p:cNvPr id="6" name="图片 5" descr="封面：内训师的七项修炼"/>
          <p:cNvPicPr>
            <a:picLocks noChangeAspect="1"/>
          </p:cNvPicPr>
          <p:nvPr/>
        </p:nvPicPr>
        <p:blipFill>
          <a:blip r:embed="rId2"/>
          <a:stretch>
            <a:fillRect/>
          </a:stretch>
        </p:blipFill>
        <p:spPr>
          <a:xfrm>
            <a:off x="1010285" y="3515360"/>
            <a:ext cx="3960000" cy="2232152"/>
          </a:xfrm>
          <a:prstGeom prst="rect">
            <a:avLst/>
          </a:prstGeom>
        </p:spPr>
      </p:pic>
      <p:pic>
        <p:nvPicPr>
          <p:cNvPr id="7" name="图片 6" descr="内训师的七项修炼"/>
          <p:cNvPicPr>
            <a:picLocks noChangeAspect="1"/>
          </p:cNvPicPr>
          <p:nvPr/>
        </p:nvPicPr>
        <p:blipFill>
          <a:blip r:embed="rId3"/>
          <a:stretch>
            <a:fillRect/>
          </a:stretch>
        </p:blipFill>
        <p:spPr>
          <a:xfrm>
            <a:off x="9125585" y="1355090"/>
            <a:ext cx="2574290" cy="5109845"/>
          </a:xfrm>
          <a:prstGeom prst="rect">
            <a:avLst/>
          </a:prstGeom>
        </p:spPr>
      </p:pic>
      <p:pic>
        <p:nvPicPr>
          <p:cNvPr id="8" name="图片 7" descr="酷渲--logo"/>
          <p:cNvPicPr>
            <a:picLocks noChangeAspect="1"/>
          </p:cNvPicPr>
          <p:nvPr/>
        </p:nvPicPr>
        <p:blipFill>
          <a:blip r:embed="rId4"/>
          <a:stretch>
            <a:fillRect/>
          </a:stretch>
        </p:blipFill>
        <p:spPr>
          <a:xfrm>
            <a:off x="9310370" y="0"/>
            <a:ext cx="2810510" cy="277495"/>
          </a:xfrm>
          <a:prstGeom prst="rect">
            <a:avLst/>
          </a:prstGeom>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 name="文本框 14"/>
          <p:cNvSpPr txBox="1"/>
          <p:nvPr/>
        </p:nvSpPr>
        <p:spPr>
          <a:xfrm>
            <a:off x="672465" y="246380"/>
            <a:ext cx="3368675" cy="521970"/>
          </a:xfrm>
          <a:prstGeom prst="rect">
            <a:avLst/>
          </a:prstGeom>
          <a:noFill/>
        </p:spPr>
        <p:txBody>
          <a:bodyPr wrap="square" rtlCol="0">
            <a:spAutoFit/>
          </a:bodyPr>
          <a:p>
            <a:pPr algn="l">
              <a:buClrTx/>
              <a:buSzTx/>
              <a:buFontTx/>
            </a:pPr>
            <a:r>
              <a:rPr lang="zh-CN" sz="2800">
                <a:solidFill>
                  <a:srgbClr val="FF6776"/>
                </a:solidFill>
                <a:latin typeface="思源宋体 CN Heavy" panose="02020900000000000000" charset="-122"/>
                <a:ea typeface="思源宋体 CN Heavy" panose="02020900000000000000" charset="-122"/>
                <a:cs typeface="江城圆体 300W" panose="020B0300000000000000" charset="-122"/>
              </a:rPr>
              <a:t>活动运营方案</a:t>
            </a:r>
            <a:r>
              <a:rPr lang="zh-CN" sz="2800">
                <a:solidFill>
                  <a:srgbClr val="FF6776"/>
                </a:solidFill>
                <a:latin typeface="思源宋体 CN Heavy" panose="02020900000000000000" charset="-122"/>
                <a:ea typeface="思源宋体 CN Heavy" panose="02020900000000000000" charset="-122"/>
                <a:cs typeface="江城圆体 300W" panose="020B0300000000000000" charset="-122"/>
              </a:rPr>
              <a:t>介绍</a:t>
            </a:r>
            <a:endParaRPr lang="zh-CN" sz="2800">
              <a:solidFill>
                <a:srgbClr val="FF6776"/>
              </a:solidFill>
              <a:latin typeface="思源宋体 CN Heavy" panose="02020900000000000000" charset="-122"/>
              <a:ea typeface="思源宋体 CN Heavy" panose="02020900000000000000" charset="-122"/>
              <a:cs typeface="江城圆体 300W" panose="020B0300000000000000" charset="-122"/>
            </a:endParaRPr>
          </a:p>
        </p:txBody>
      </p:sp>
      <p:sp>
        <p:nvSpPr>
          <p:cNvPr id="2" name="文本框 1"/>
          <p:cNvSpPr txBox="1"/>
          <p:nvPr/>
        </p:nvSpPr>
        <p:spPr>
          <a:xfrm>
            <a:off x="929640" y="768350"/>
            <a:ext cx="6997065" cy="703580"/>
          </a:xfrm>
          <a:prstGeom prst="rect">
            <a:avLst/>
          </a:prstGeom>
          <a:noFill/>
        </p:spPr>
        <p:txBody>
          <a:bodyPr wrap="square" rtlCol="0" anchor="t">
            <a:noAutofit/>
          </a:bodyPr>
          <a:p>
            <a:r>
              <a:rPr lang="en-US" altLang="zh-CN" sz="2000" b="1">
                <a:sym typeface="+mn-ea"/>
              </a:rPr>
              <a:t>活动 2 ：</a:t>
            </a:r>
            <a:r>
              <a:rPr lang="en-US" altLang="zh-CN" sz="2000" b="1">
                <a:sym typeface="Arial" panose="020B0604020202020204"/>
              </a:rPr>
              <a:t>达者为师，薪火相传——精品好课速来学习</a:t>
            </a:r>
            <a:endParaRPr lang="en-US" altLang="zh-CN" sz="2000" b="1">
              <a:sym typeface="Arial" panose="020B0604020202020204"/>
            </a:endParaRPr>
          </a:p>
          <a:p>
            <a:pPr marL="285750" indent="-285750">
              <a:buFont typeface="Wingdings" panose="05000000000000000000" charset="0"/>
              <a:buChar char="l"/>
            </a:pPr>
            <a:r>
              <a:rPr lang="zh-CN" altLang="en-US" sz="1600" b="1">
                <a:sym typeface="Arial" panose="020B0604020202020204"/>
              </a:rPr>
              <a:t>课程</a:t>
            </a:r>
            <a:r>
              <a:rPr lang="zh-CN" altLang="en-US" sz="1600" b="1">
                <a:sym typeface="Arial" panose="020B0604020202020204"/>
              </a:rPr>
              <a:t>简介</a:t>
            </a:r>
            <a:endParaRPr lang="zh-CN" altLang="en-US" sz="1600" b="1">
              <a:sym typeface="Arial" panose="020B0604020202020204"/>
            </a:endParaRPr>
          </a:p>
        </p:txBody>
      </p:sp>
      <p:graphicFrame>
        <p:nvGraphicFramePr>
          <p:cNvPr id="4" name="表格 3"/>
          <p:cNvGraphicFramePr/>
          <p:nvPr>
            <p:custDataLst>
              <p:tags r:id="rId1"/>
            </p:custDataLst>
          </p:nvPr>
        </p:nvGraphicFramePr>
        <p:xfrm>
          <a:off x="1010285" y="1560195"/>
          <a:ext cx="7860030" cy="1712595"/>
        </p:xfrm>
        <a:graphic>
          <a:graphicData uri="http://schemas.openxmlformats.org/drawingml/2006/table">
            <a:tbl>
              <a:tblPr firstRow="1" bandRow="1">
                <a:tableStyleId>{5C22544A-7EE6-4342-B048-85BDC9FD1C3A}</a:tableStyleId>
              </a:tblPr>
              <a:tblGrid>
                <a:gridCol w="2190115"/>
                <a:gridCol w="3957320"/>
                <a:gridCol w="744855"/>
                <a:gridCol w="967740"/>
              </a:tblGrid>
              <a:tr h="666115">
                <a:tc>
                  <a:txBody>
                    <a:bodyPr/>
                    <a:p>
                      <a:pPr algn="ctr">
                        <a:buNone/>
                      </a:pPr>
                      <a:r>
                        <a:rPr lang="zh-CN" altLang="en-US"/>
                        <a:t>课程</a:t>
                      </a:r>
                      <a:r>
                        <a:rPr lang="zh-CN" altLang="en-US"/>
                        <a:t>名称</a:t>
                      </a:r>
                      <a:endParaRPr lang="zh-CN" altLang="en-US"/>
                    </a:p>
                  </a:txBody>
                  <a:tcPr>
                    <a:gradFill>
                      <a:gsLst>
                        <a:gs pos="0">
                          <a:srgbClr val="FFC7C8"/>
                        </a:gs>
                        <a:gs pos="0">
                          <a:srgbClr val="FAF5F2"/>
                        </a:gs>
                        <a:gs pos="91000">
                          <a:srgbClr val="FE90A9"/>
                        </a:gs>
                      </a:gsLst>
                      <a:lin ang="16200000" scaled="0"/>
                    </a:gradFill>
                  </a:tcPr>
                </a:tc>
                <a:tc>
                  <a:txBody>
                    <a:bodyPr/>
                    <a:p>
                      <a:pPr algn="ctr">
                        <a:buNone/>
                      </a:pPr>
                      <a:r>
                        <a:rPr lang="zh-CN" altLang="en-US"/>
                        <a:t>课程</a:t>
                      </a:r>
                      <a:r>
                        <a:rPr lang="zh-CN" altLang="en-US"/>
                        <a:t>简介</a:t>
                      </a:r>
                      <a:endParaRPr lang="zh-CN" altLang="en-US"/>
                    </a:p>
                  </a:txBody>
                  <a:tcPr>
                    <a:gradFill>
                      <a:gsLst>
                        <a:gs pos="0">
                          <a:srgbClr val="FFC7C8"/>
                        </a:gs>
                        <a:gs pos="0">
                          <a:srgbClr val="FAF5F2"/>
                        </a:gs>
                        <a:gs pos="91000">
                          <a:srgbClr val="FE90A9"/>
                        </a:gs>
                      </a:gsLst>
                      <a:lin ang="16200000" scaled="0"/>
                    </a:gradFill>
                  </a:tcPr>
                </a:tc>
                <a:tc>
                  <a:txBody>
                    <a:bodyPr/>
                    <a:p>
                      <a:pPr algn="ctr">
                        <a:buNone/>
                      </a:pPr>
                      <a:r>
                        <a:rPr lang="zh-CN" altLang="en-US"/>
                        <a:t>章节</a:t>
                      </a:r>
                      <a:endParaRPr lang="zh-CN" altLang="en-US"/>
                    </a:p>
                  </a:txBody>
                  <a:tcPr>
                    <a:gradFill>
                      <a:gsLst>
                        <a:gs pos="0">
                          <a:srgbClr val="FFC7C8"/>
                        </a:gs>
                        <a:gs pos="0">
                          <a:srgbClr val="FAF5F2"/>
                        </a:gs>
                        <a:gs pos="91000">
                          <a:srgbClr val="FE90A9"/>
                        </a:gs>
                      </a:gsLst>
                      <a:lin ang="16200000" scaled="0"/>
                    </a:gradFill>
                  </a:tcPr>
                </a:tc>
                <a:tc>
                  <a:txBody>
                    <a:bodyPr/>
                    <a:p>
                      <a:pPr algn="ctr">
                        <a:buNone/>
                      </a:pPr>
                      <a:r>
                        <a:rPr lang="zh-CN" altLang="en-US"/>
                        <a:t>总时长</a:t>
                      </a:r>
                      <a:r>
                        <a:rPr lang="en-US" altLang="zh-CN"/>
                        <a:t>(</a:t>
                      </a:r>
                      <a:r>
                        <a:rPr lang="zh-CN" altLang="en-US"/>
                        <a:t>分</a:t>
                      </a:r>
                      <a:r>
                        <a:rPr lang="en-US" altLang="zh-CN"/>
                        <a:t>)</a:t>
                      </a:r>
                      <a:endParaRPr lang="en-US" altLang="zh-CN"/>
                    </a:p>
                  </a:txBody>
                  <a:tcPr>
                    <a:gradFill>
                      <a:gsLst>
                        <a:gs pos="0">
                          <a:srgbClr val="FFC7C8"/>
                        </a:gs>
                        <a:gs pos="0">
                          <a:srgbClr val="FAF5F2"/>
                        </a:gs>
                        <a:gs pos="91000">
                          <a:srgbClr val="FE90A9"/>
                        </a:gs>
                      </a:gsLst>
                      <a:lin ang="16200000" scaled="0"/>
                    </a:gradFill>
                  </a:tcPr>
                </a:tc>
              </a:tr>
              <a:tr h="1046480">
                <a:tc>
                  <a:txBody>
                    <a:bodyPr/>
                    <a:p>
                      <a:pPr marL="7620" algn="ctr" fontAlgn="b">
                        <a:buClrTx/>
                        <a:buSzTx/>
                        <a:buFontTx/>
                        <a:buNone/>
                      </a:pPr>
                      <a:r>
                        <a:rPr lang="en-US" altLang="zh-CN" sz="1400" b="1" dirty="0">
                          <a:solidFill>
                            <a:schemeClr val="tx1"/>
                          </a:solidFill>
                          <a:latin typeface="Source Han Sans CN Regular" panose="020B0200000000000000" charset="-122"/>
                          <a:ea typeface="Source Han Sans CN Regular" panose="020B0200000000000000" charset="-122"/>
                          <a:cs typeface="Source Han Sans CN Regular" panose="020B0200000000000000" charset="-122"/>
                          <a:sym typeface="+mn-ea"/>
                        </a:rPr>
                        <a:t>敏捷迭代式微课开发</a:t>
                      </a:r>
                      <a:endParaRPr lang="en-US" altLang="zh-CN" sz="1400" b="1" dirty="0">
                        <a:solidFill>
                          <a:schemeClr val="tx1"/>
                        </a:solidFill>
                        <a:latin typeface="Source Han Sans CN Regular" panose="020B0200000000000000" charset="-122"/>
                        <a:ea typeface="Source Han Sans CN Regular" panose="020B0200000000000000" charset="-122"/>
                        <a:cs typeface="Source Han Sans CN Regular" panose="020B0200000000000000" charset="-122"/>
                        <a:sym typeface="+mn-ea"/>
                      </a:endParaRPr>
                    </a:p>
                  </a:txBody>
                  <a:tcPr marL="7937" marR="7937" marT="7937" anchor="ctr" anchorCtr="0">
                    <a:gradFill>
                      <a:gsLst>
                        <a:gs pos="0">
                          <a:srgbClr val="FFC7C8"/>
                        </a:gs>
                        <a:gs pos="0">
                          <a:srgbClr val="FAF5F2"/>
                        </a:gs>
                        <a:gs pos="91000">
                          <a:srgbClr val="FE90A9"/>
                        </a:gs>
                      </a:gsLst>
                      <a:lin ang="16200000" scaled="0"/>
                    </a:gradFill>
                  </a:tcPr>
                </a:tc>
                <a:tc>
                  <a:txBody>
                    <a:bodyPr/>
                    <a:p>
                      <a:pPr algn="l">
                        <a:buClrTx/>
                        <a:buSzTx/>
                        <a:buFontTx/>
                        <a:buNone/>
                      </a:pPr>
                      <a:r>
                        <a:rPr lang="en-US" altLang="zh-CN" sz="1200">
                          <a:latin typeface="Microsoft YaHei Regular" panose="020B0503020204020204" charset="-122"/>
                          <a:ea typeface="Microsoft YaHei Regular" panose="020B0503020204020204" charset="-122"/>
                          <a:sym typeface="+mn-ea"/>
                        </a:rPr>
                        <a:t>线上微课程因具有制作简单、传播便捷等特点成为了企业在线培训体系中不可或缺的一环。企业内部培训师需要学习如何把自身知识转自主开发制作为线上微课程传播，而且需要的是实实在在解决实际问题，并且能够将经验不断的传承和复制。</a:t>
                      </a:r>
                      <a:endParaRPr lang="en-US" altLang="zh-CN" sz="1200">
                        <a:latin typeface="Microsoft YaHei Regular" panose="020B0503020204020204" charset="-122"/>
                        <a:ea typeface="Microsoft YaHei Regular" panose="020B0503020204020204" charset="-122"/>
                        <a:sym typeface="+mn-ea"/>
                      </a:endParaRPr>
                    </a:p>
                  </a:txBody>
                  <a:tcPr marL="7937" marR="7937" marT="7937" anchor="ctr" anchorCtr="0">
                    <a:gradFill>
                      <a:gsLst>
                        <a:gs pos="0">
                          <a:srgbClr val="FFC7C8"/>
                        </a:gs>
                        <a:gs pos="0">
                          <a:srgbClr val="FAF5F2"/>
                        </a:gs>
                        <a:gs pos="91000">
                          <a:srgbClr val="FE90A9"/>
                        </a:gs>
                      </a:gsLst>
                      <a:lin ang="16200000" scaled="0"/>
                    </a:gradFill>
                  </a:tcPr>
                </a:tc>
                <a:tc>
                  <a:txBody>
                    <a:bodyPr/>
                    <a:p>
                      <a:pPr algn="ctr">
                        <a:buClrTx/>
                        <a:buSzTx/>
                        <a:buFontTx/>
                        <a:buNone/>
                      </a:pPr>
                      <a:r>
                        <a:rPr lang="en-US" altLang="zh-CN" sz="1400" dirty="0">
                          <a:solidFill>
                            <a:schemeClr val="tx1"/>
                          </a:solidFill>
                          <a:latin typeface="Source Han Sans CN Regular" panose="020B0200000000000000" charset="-122"/>
                          <a:ea typeface="Source Han Sans CN Regular" panose="020B0200000000000000" charset="-122"/>
                          <a:cs typeface="Source Han Sans CN Regular" panose="020B0200000000000000" charset="-122"/>
                          <a:sym typeface="+mn-ea"/>
                        </a:rPr>
                        <a:t>1</a:t>
                      </a:r>
                      <a:endParaRPr lang="en-US" altLang="zh-CN" sz="1400" dirty="0">
                        <a:solidFill>
                          <a:schemeClr val="tx1"/>
                        </a:solidFill>
                        <a:latin typeface="Source Han Sans CN Regular" panose="020B0200000000000000" charset="-122"/>
                        <a:ea typeface="Source Han Sans CN Regular" panose="020B0200000000000000" charset="-122"/>
                        <a:cs typeface="Source Han Sans CN Regular" panose="020B0200000000000000" charset="-122"/>
                        <a:sym typeface="+mn-ea"/>
                      </a:endParaRPr>
                    </a:p>
                  </a:txBody>
                  <a:tcPr marL="7937" marR="7937" marT="7937" anchor="ctr" anchorCtr="0">
                    <a:gradFill>
                      <a:gsLst>
                        <a:gs pos="0">
                          <a:srgbClr val="FFC7C8"/>
                        </a:gs>
                        <a:gs pos="0">
                          <a:srgbClr val="FAF5F2"/>
                        </a:gs>
                        <a:gs pos="91000">
                          <a:srgbClr val="FE90A9"/>
                        </a:gs>
                      </a:gsLst>
                      <a:lin ang="16200000" scaled="0"/>
                    </a:gradFill>
                  </a:tcPr>
                </a:tc>
                <a:tc>
                  <a:txBody>
                    <a:bodyPr/>
                    <a:p>
                      <a:pPr marL="7620" algn="ctr" fontAlgn="b">
                        <a:lnSpc>
                          <a:spcPct val="100000"/>
                        </a:lnSpc>
                        <a:buClrTx/>
                        <a:buSzTx/>
                        <a:buFontTx/>
                        <a:buNone/>
                      </a:pPr>
                      <a:r>
                        <a:rPr lang="en-US" altLang="zh-CN" sz="1400" dirty="0">
                          <a:solidFill>
                            <a:schemeClr val="tx1"/>
                          </a:solidFill>
                          <a:latin typeface="Source Han Sans CN Regular" panose="020B0200000000000000" charset="-122"/>
                          <a:ea typeface="Source Han Sans CN Regular" panose="020B0200000000000000" charset="-122"/>
                          <a:cs typeface="Source Han Sans CN Regular" panose="020B0200000000000000" charset="-122"/>
                        </a:rPr>
                        <a:t>58</a:t>
                      </a:r>
                      <a:endParaRPr lang="en-US" altLang="zh-CN" sz="1400" dirty="0">
                        <a:solidFill>
                          <a:schemeClr val="tx1"/>
                        </a:solidFill>
                        <a:latin typeface="Source Han Sans CN Regular" panose="020B0200000000000000" charset="-122"/>
                        <a:ea typeface="Source Han Sans CN Regular" panose="020B0200000000000000" charset="-122"/>
                        <a:cs typeface="Source Han Sans CN Regular" panose="020B0200000000000000" charset="-122"/>
                      </a:endParaRPr>
                    </a:p>
                  </a:txBody>
                  <a:tcPr anchor="ctr" anchorCtr="0">
                    <a:gradFill>
                      <a:gsLst>
                        <a:gs pos="0">
                          <a:srgbClr val="FFC7C8"/>
                        </a:gs>
                        <a:gs pos="0">
                          <a:srgbClr val="FAF5F2"/>
                        </a:gs>
                        <a:gs pos="91000">
                          <a:srgbClr val="FE90A9"/>
                        </a:gs>
                      </a:gsLst>
                      <a:lin ang="16200000" scaled="0"/>
                    </a:gradFill>
                  </a:tcPr>
                </a:tc>
              </a:tr>
            </a:tbl>
          </a:graphicData>
        </a:graphic>
      </p:graphicFrame>
      <p:sp>
        <p:nvSpPr>
          <p:cNvPr id="10" name="文本框 9"/>
          <p:cNvSpPr txBox="1"/>
          <p:nvPr/>
        </p:nvSpPr>
        <p:spPr>
          <a:xfrm>
            <a:off x="672465" y="5967730"/>
            <a:ext cx="11027410" cy="337185"/>
          </a:xfrm>
          <a:prstGeom prst="rect">
            <a:avLst/>
          </a:prstGeom>
          <a:noFill/>
        </p:spPr>
        <p:txBody>
          <a:bodyPr wrap="square" rtlCol="0">
            <a:spAutoFit/>
          </a:bodyPr>
          <a:p>
            <a:r>
              <a:rPr lang="zh-CN" altLang="en-US" sz="1600"/>
              <a:t>注意：该课程</a:t>
            </a:r>
            <a:r>
              <a:rPr lang="zh-CN" altLang="en-US" sz="1600"/>
              <a:t>资源可联系平台服务人员进行课程配置</a:t>
            </a:r>
            <a:endParaRPr lang="zh-CN" altLang="en-US" sz="1600"/>
          </a:p>
        </p:txBody>
      </p:sp>
      <p:pic>
        <p:nvPicPr>
          <p:cNvPr id="6" name="图片 5" descr="封面：敏捷迭代式微课开发"/>
          <p:cNvPicPr>
            <a:picLocks noChangeAspect="1"/>
          </p:cNvPicPr>
          <p:nvPr/>
        </p:nvPicPr>
        <p:blipFill>
          <a:blip r:embed="rId2"/>
          <a:stretch>
            <a:fillRect/>
          </a:stretch>
        </p:blipFill>
        <p:spPr>
          <a:xfrm>
            <a:off x="1010285" y="3493135"/>
            <a:ext cx="4191000" cy="2362200"/>
          </a:xfrm>
          <a:prstGeom prst="rect">
            <a:avLst/>
          </a:prstGeom>
        </p:spPr>
      </p:pic>
      <p:pic>
        <p:nvPicPr>
          <p:cNvPr id="7" name="图片 6" descr="敏捷迭代式微课开发"/>
          <p:cNvPicPr>
            <a:picLocks noChangeAspect="1"/>
          </p:cNvPicPr>
          <p:nvPr/>
        </p:nvPicPr>
        <p:blipFill>
          <a:blip r:embed="rId3"/>
          <a:stretch>
            <a:fillRect/>
          </a:stretch>
        </p:blipFill>
        <p:spPr>
          <a:xfrm>
            <a:off x="9403715" y="768350"/>
            <a:ext cx="1106805" cy="5482590"/>
          </a:xfrm>
          <a:prstGeom prst="rect">
            <a:avLst/>
          </a:prstGeom>
        </p:spPr>
      </p:pic>
      <p:pic>
        <p:nvPicPr>
          <p:cNvPr id="8" name="图片 7" descr="酷渲--logo"/>
          <p:cNvPicPr>
            <a:picLocks noChangeAspect="1"/>
          </p:cNvPicPr>
          <p:nvPr/>
        </p:nvPicPr>
        <p:blipFill>
          <a:blip r:embed="rId4"/>
          <a:stretch>
            <a:fillRect/>
          </a:stretch>
        </p:blipFill>
        <p:spPr>
          <a:xfrm>
            <a:off x="9310370" y="0"/>
            <a:ext cx="2810510" cy="277495"/>
          </a:xfrm>
          <a:prstGeom prst="rect">
            <a:avLst/>
          </a:prstGeom>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descr="2"/>
          <p:cNvPicPr>
            <a:picLocks noChangeAspect="1"/>
          </p:cNvPicPr>
          <p:nvPr/>
        </p:nvPicPr>
        <p:blipFill>
          <a:blip r:embed="rId1"/>
          <a:srcRect b="13355"/>
          <a:stretch>
            <a:fillRect/>
          </a:stretch>
        </p:blipFill>
        <p:spPr>
          <a:xfrm>
            <a:off x="0" y="4349115"/>
            <a:ext cx="12192000" cy="2508885"/>
          </a:xfrm>
          <a:prstGeom prst="rect">
            <a:avLst/>
          </a:prstGeom>
        </p:spPr>
      </p:pic>
      <p:pic>
        <p:nvPicPr>
          <p:cNvPr id="5" name="图片 4" descr="1"/>
          <p:cNvPicPr>
            <a:picLocks noChangeAspect="1"/>
          </p:cNvPicPr>
          <p:nvPr/>
        </p:nvPicPr>
        <p:blipFill>
          <a:blip r:embed="rId2"/>
          <a:stretch>
            <a:fillRect/>
          </a:stretch>
        </p:blipFill>
        <p:spPr>
          <a:xfrm>
            <a:off x="120015" y="1085215"/>
            <a:ext cx="6360160" cy="5772785"/>
          </a:xfrm>
          <a:prstGeom prst="rect">
            <a:avLst/>
          </a:prstGeom>
        </p:spPr>
      </p:pic>
      <p:sp>
        <p:nvSpPr>
          <p:cNvPr id="11" name="椭圆 10"/>
          <p:cNvSpPr/>
          <p:nvPr/>
        </p:nvSpPr>
        <p:spPr>
          <a:xfrm>
            <a:off x="8791575" y="1336040"/>
            <a:ext cx="815340" cy="815340"/>
          </a:xfrm>
          <a:prstGeom prst="ellipse">
            <a:avLst/>
          </a:prstGeom>
          <a:gradFill>
            <a:gsLst>
              <a:gs pos="0">
                <a:srgbClr val="FFCFAB">
                  <a:alpha val="0"/>
                </a:srgbClr>
              </a:gs>
              <a:gs pos="100000">
                <a:srgbClr val="FFCFAB"/>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600">
              <a:cs typeface="江城圆体 300W" panose="020B0300000000000000" charset="-122"/>
            </a:endParaRPr>
          </a:p>
        </p:txBody>
      </p:sp>
      <p:sp>
        <p:nvSpPr>
          <p:cNvPr id="8" name="文本框 7"/>
          <p:cNvSpPr txBox="1"/>
          <p:nvPr/>
        </p:nvSpPr>
        <p:spPr>
          <a:xfrm>
            <a:off x="8039418" y="1223645"/>
            <a:ext cx="1960880" cy="1445260"/>
          </a:xfrm>
          <a:prstGeom prst="rect">
            <a:avLst/>
          </a:prstGeom>
          <a:noFill/>
        </p:spPr>
        <p:txBody>
          <a:bodyPr wrap="square" rtlCol="0" anchor="t">
            <a:spAutoFit/>
          </a:bodyPr>
          <a:p>
            <a:pPr algn="l">
              <a:buClrTx/>
              <a:buSzTx/>
              <a:buFontTx/>
            </a:pPr>
            <a:r>
              <a:rPr lang="en-US" altLang="zh-CN" sz="8800">
                <a:solidFill>
                  <a:srgbClr val="FF6776"/>
                </a:solidFill>
                <a:latin typeface="思源宋体 CN Heavy" panose="02020900000000000000" charset="-122"/>
                <a:ea typeface="思源宋体 CN Heavy" panose="02020900000000000000" charset="-122"/>
                <a:cs typeface="江城圆体 300W" panose="020B0300000000000000" charset="-122"/>
                <a:sym typeface="+mn-ea"/>
              </a:rPr>
              <a:t>03</a:t>
            </a:r>
            <a:endParaRPr lang="en-US" altLang="zh-CN" sz="8800">
              <a:solidFill>
                <a:srgbClr val="FF6776"/>
              </a:solidFill>
              <a:latin typeface="思源宋体 CN Heavy" panose="02020900000000000000" charset="-122"/>
              <a:ea typeface="思源宋体 CN Heavy" panose="02020900000000000000" charset="-122"/>
              <a:cs typeface="江城圆体 300W" panose="020B0300000000000000" charset="-122"/>
              <a:sym typeface="+mn-ea"/>
            </a:endParaRPr>
          </a:p>
        </p:txBody>
      </p:sp>
      <p:sp>
        <p:nvSpPr>
          <p:cNvPr id="6" name="文本框 5"/>
          <p:cNvSpPr txBox="1"/>
          <p:nvPr/>
        </p:nvSpPr>
        <p:spPr>
          <a:xfrm>
            <a:off x="6669088" y="2519045"/>
            <a:ext cx="5059680" cy="829945"/>
          </a:xfrm>
          <a:prstGeom prst="rect">
            <a:avLst/>
          </a:prstGeom>
          <a:noFill/>
        </p:spPr>
        <p:txBody>
          <a:bodyPr wrap="none" rtlCol="0" anchor="t">
            <a:spAutoFit/>
          </a:bodyPr>
          <a:p>
            <a:pPr algn="l">
              <a:buClrTx/>
              <a:buSzTx/>
              <a:buFontTx/>
            </a:pPr>
            <a:r>
              <a:rPr lang="zh-CN" altLang="en-US" sz="4800">
                <a:solidFill>
                  <a:srgbClr val="FF6776"/>
                </a:solidFill>
                <a:latin typeface="思源宋体 CN Heavy" panose="02020900000000000000" charset="-122"/>
                <a:ea typeface="思源宋体 CN Heavy" panose="02020900000000000000" charset="-122"/>
                <a:cs typeface="江城圆体 300W" panose="020B0300000000000000" charset="-122"/>
                <a:sym typeface="+mn-ea"/>
              </a:rPr>
              <a:t>平台常规操作</a:t>
            </a:r>
            <a:r>
              <a:rPr lang="zh-CN" altLang="en-US" sz="4800">
                <a:solidFill>
                  <a:srgbClr val="FF6776"/>
                </a:solidFill>
                <a:latin typeface="思源宋体 CN Heavy" panose="02020900000000000000" charset="-122"/>
                <a:ea typeface="思源宋体 CN Heavy" panose="02020900000000000000" charset="-122"/>
                <a:cs typeface="江城圆体 300W" panose="020B0300000000000000" charset="-122"/>
                <a:sym typeface="+mn-ea"/>
              </a:rPr>
              <a:t>说明</a:t>
            </a:r>
            <a:endParaRPr lang="zh-CN" altLang="en-US" sz="4800">
              <a:solidFill>
                <a:srgbClr val="FF6776"/>
              </a:solidFill>
              <a:latin typeface="思源宋体 CN Heavy" panose="02020900000000000000" charset="-122"/>
              <a:ea typeface="思源宋体 CN Heavy" panose="02020900000000000000" charset="-122"/>
              <a:cs typeface="江城圆体 300W" panose="020B0300000000000000" charset="-122"/>
              <a:sym typeface="+mn-ea"/>
            </a:endParaRPr>
          </a:p>
        </p:txBody>
      </p:sp>
      <p:pic>
        <p:nvPicPr>
          <p:cNvPr id="2" name="图片 1" descr="酷渲--logo"/>
          <p:cNvPicPr>
            <a:picLocks noChangeAspect="1"/>
          </p:cNvPicPr>
          <p:nvPr/>
        </p:nvPicPr>
        <p:blipFill>
          <a:blip r:embed="rId3"/>
          <a:stretch>
            <a:fillRect/>
          </a:stretch>
        </p:blipFill>
        <p:spPr>
          <a:xfrm>
            <a:off x="9310370" y="0"/>
            <a:ext cx="2810510" cy="277495"/>
          </a:xfrm>
          <a:prstGeom prst="rect">
            <a:avLst/>
          </a:prstGeom>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 name="文本框 14"/>
          <p:cNvSpPr txBox="1"/>
          <p:nvPr/>
        </p:nvSpPr>
        <p:spPr>
          <a:xfrm>
            <a:off x="672465" y="246380"/>
            <a:ext cx="3368675" cy="521970"/>
          </a:xfrm>
          <a:prstGeom prst="rect">
            <a:avLst/>
          </a:prstGeom>
          <a:noFill/>
        </p:spPr>
        <p:txBody>
          <a:bodyPr wrap="square" rtlCol="0">
            <a:spAutoFit/>
          </a:bodyPr>
          <a:p>
            <a:pPr algn="l">
              <a:buClrTx/>
              <a:buSzTx/>
              <a:buFontTx/>
            </a:pPr>
            <a:r>
              <a:rPr lang="zh-CN" sz="2800">
                <a:solidFill>
                  <a:srgbClr val="FF6776"/>
                </a:solidFill>
                <a:latin typeface="思源宋体 CN Heavy" panose="02020900000000000000" charset="-122"/>
                <a:ea typeface="思源宋体 CN Heavy" panose="02020900000000000000" charset="-122"/>
                <a:cs typeface="江城圆体 300W" panose="020B0300000000000000" charset="-122"/>
              </a:rPr>
              <a:t>平台常规操作说明</a:t>
            </a:r>
            <a:endParaRPr lang="en-US" altLang="zh-CN" sz="2800">
              <a:solidFill>
                <a:srgbClr val="FF6776"/>
              </a:solidFill>
              <a:latin typeface="思源宋体 CN Heavy" panose="02020900000000000000" charset="-122"/>
              <a:ea typeface="思源宋体 CN Heavy" panose="02020900000000000000" charset="-122"/>
              <a:cs typeface="江城圆体 300W" panose="020B0300000000000000" charset="-122"/>
            </a:endParaRPr>
          </a:p>
        </p:txBody>
      </p:sp>
      <p:sp>
        <p:nvSpPr>
          <p:cNvPr id="2" name="文本框 1"/>
          <p:cNvSpPr txBox="1"/>
          <p:nvPr/>
        </p:nvSpPr>
        <p:spPr>
          <a:xfrm>
            <a:off x="1005840" y="967105"/>
            <a:ext cx="6997065" cy="398780"/>
          </a:xfrm>
          <a:prstGeom prst="rect">
            <a:avLst/>
          </a:prstGeom>
          <a:noFill/>
        </p:spPr>
        <p:txBody>
          <a:bodyPr wrap="square" rtlCol="0" anchor="t">
            <a:spAutoFit/>
          </a:bodyPr>
          <a:p>
            <a:r>
              <a:rPr lang="en-US" altLang="zh-CN" sz="2000" b="1">
                <a:sym typeface="+mn-ea"/>
              </a:rPr>
              <a:t> </a:t>
            </a:r>
            <a:r>
              <a:rPr lang="zh-CN" altLang="en-US" sz="2000" dirty="0">
                <a:solidFill>
                  <a:srgbClr val="FF6776"/>
                </a:solidFill>
                <a:latin typeface="江城圆体 500W" panose="020B0600000000000000" charset="-122"/>
                <a:ea typeface="江城圆体 500W" panose="020B0600000000000000" charset="-122"/>
                <a:cs typeface="江城圆体 300W" panose="020B0300000000000000" charset="-122"/>
                <a:sym typeface="+mn-ea"/>
              </a:rPr>
              <a:t>平台功能及相应展示模块（banner、启动</a:t>
            </a:r>
            <a:r>
              <a:rPr lang="zh-CN" altLang="en-US" sz="2000" dirty="0">
                <a:solidFill>
                  <a:srgbClr val="FF677E"/>
                </a:solidFill>
                <a:latin typeface="江城圆体 500W" panose="020B0600000000000000" charset="-122"/>
                <a:ea typeface="江城圆体 500W" panose="020B0600000000000000" charset="-122"/>
                <a:cs typeface="江城圆体 300W" panose="020B0300000000000000" charset="-122"/>
                <a:sym typeface="+mn-ea"/>
              </a:rPr>
              <a:t>页</a:t>
            </a:r>
            <a:r>
              <a:rPr lang="zh-CN" altLang="en-US" sz="2000" dirty="0">
                <a:solidFill>
                  <a:srgbClr val="FF6776"/>
                </a:solidFill>
                <a:latin typeface="江城圆体 500W" panose="020B0600000000000000" charset="-122"/>
                <a:ea typeface="江城圆体 500W" panose="020B0600000000000000" charset="-122"/>
                <a:cs typeface="江城圆体 300W" panose="020B0300000000000000" charset="-122"/>
                <a:sym typeface="+mn-ea"/>
              </a:rPr>
              <a:t>设置）</a:t>
            </a:r>
            <a:endParaRPr lang="zh-CN" altLang="en-US" sz="2000" b="1">
              <a:sym typeface="+mn-ea"/>
            </a:endParaRPr>
          </a:p>
        </p:txBody>
      </p:sp>
      <p:sp>
        <p:nvSpPr>
          <p:cNvPr id="34" name="矩形 33"/>
          <p:cNvSpPr/>
          <p:nvPr/>
        </p:nvSpPr>
        <p:spPr>
          <a:xfrm>
            <a:off x="1210310" y="1670050"/>
            <a:ext cx="4885690" cy="3964305"/>
          </a:xfrm>
          <a:prstGeom prst="rect">
            <a:avLst/>
          </a:prstGeom>
        </p:spPr>
        <p:txBody>
          <a:bodyPr wrap="square">
            <a:noAutofit/>
          </a:bodyPr>
          <a:p>
            <a:pPr marL="285750" lvl="0" indent="-285750" algn="l" fontAlgn="auto">
              <a:lnSpc>
                <a:spcPct val="200000"/>
              </a:lnSpc>
              <a:spcBef>
                <a:spcPts val="0"/>
              </a:spcBef>
              <a:buClrTx/>
              <a:buSzTx/>
              <a:buFont typeface="Arial" panose="020B0604020202020204" pitchFamily="34" charset="0"/>
              <a:buChar char="•"/>
            </a:pPr>
            <a:r>
              <a:rPr lang="zh-CN" altLang="en-US" sz="1600" dirty="0">
                <a:latin typeface="Source Han Sans CN Regular" panose="020B0200000000000000" charset="-122"/>
                <a:ea typeface="Source Han Sans CN Regular" panose="020B0200000000000000" charset="-122"/>
                <a:cs typeface="Source Han Sans CN Regular" panose="020B0200000000000000" charset="-122"/>
                <a:sym typeface="Arial" panose="020B0604020202020204"/>
              </a:rPr>
              <a:t>设置平台banner图操作路径：管理后台-管理-门户设置-关闭门户开启按钮-编辑门户</a:t>
            </a:r>
            <a:endParaRPr lang="zh-CN" altLang="en-US" sz="1600" dirty="0">
              <a:latin typeface="Source Han Sans CN Regular" panose="020B0200000000000000" charset="-122"/>
              <a:ea typeface="Source Han Sans CN Regular" panose="020B0200000000000000" charset="-122"/>
              <a:cs typeface="Source Han Sans CN Regular" panose="020B0200000000000000" charset="-122"/>
              <a:sym typeface="Arial" panose="020B0604020202020204"/>
            </a:endParaRPr>
          </a:p>
          <a:p>
            <a:pPr marL="285750" lvl="0" indent="-285750" algn="l" fontAlgn="auto">
              <a:lnSpc>
                <a:spcPct val="200000"/>
              </a:lnSpc>
              <a:spcBef>
                <a:spcPts val="0"/>
              </a:spcBef>
              <a:buClrTx/>
              <a:buSzTx/>
              <a:buFont typeface="Arial" panose="020B0604020202020204" pitchFamily="34" charset="0"/>
              <a:buChar char="•"/>
            </a:pPr>
            <a:r>
              <a:rPr lang="zh-CN" altLang="en-US" sz="1600" dirty="0">
                <a:latin typeface="Source Han Sans CN Regular" panose="020B0200000000000000" charset="-122"/>
                <a:ea typeface="Source Han Sans CN Regular" panose="020B0200000000000000" charset="-122"/>
                <a:cs typeface="Source Han Sans CN Regular" panose="020B0200000000000000" charset="-122"/>
                <a:sym typeface="Arial" panose="020B0604020202020204"/>
              </a:rPr>
              <a:t>门户规则：撰写门户名称-生效范围“全公司”</a:t>
            </a:r>
            <a:endParaRPr lang="zh-CN" altLang="en-US" sz="1600" dirty="0">
              <a:latin typeface="Source Han Sans CN Regular" panose="020B0200000000000000" charset="-122"/>
              <a:ea typeface="Source Han Sans CN Regular" panose="020B0200000000000000" charset="-122"/>
              <a:cs typeface="Source Han Sans CN Regular" panose="020B0200000000000000" charset="-122"/>
              <a:sym typeface="Arial" panose="020B0604020202020204"/>
            </a:endParaRPr>
          </a:p>
          <a:p>
            <a:pPr marL="285750" lvl="0" indent="-285750" algn="l" fontAlgn="auto">
              <a:lnSpc>
                <a:spcPct val="200000"/>
              </a:lnSpc>
              <a:spcBef>
                <a:spcPts val="0"/>
              </a:spcBef>
              <a:buClrTx/>
              <a:buSzTx/>
              <a:buFont typeface="Arial" panose="020B0604020202020204" pitchFamily="34" charset="0"/>
              <a:buChar char="•"/>
            </a:pPr>
            <a:r>
              <a:rPr lang="zh-CN" altLang="en-US" sz="1600" dirty="0">
                <a:latin typeface="Source Han Sans CN Regular" panose="020B0200000000000000" charset="-122"/>
                <a:ea typeface="Source Han Sans CN Regular" panose="020B0200000000000000" charset="-122"/>
                <a:cs typeface="Source Han Sans CN Regular" panose="020B0200000000000000" charset="-122"/>
                <a:sym typeface="Arial" panose="020B0604020202020204"/>
              </a:rPr>
              <a:t>门户装修：PC端自定义-点击banner图-勾选横幅多端同步-开启原图上传-选择“仅图片”/”关联资源--添加资源-学习项目/线上课”进行展示-点击更改替换banner图</a:t>
            </a:r>
            <a:endParaRPr lang="zh-CN" altLang="en-US" sz="1600" i="0" dirty="0">
              <a:latin typeface="Source Han Sans CN Regular" panose="020B0200000000000000" charset="-122"/>
              <a:ea typeface="Source Han Sans CN Regular" panose="020B0200000000000000" charset="-122"/>
              <a:cs typeface="Source Han Sans CN Regular" panose="020B0200000000000000" charset="-122"/>
            </a:endParaRPr>
          </a:p>
        </p:txBody>
      </p:sp>
      <p:pic>
        <p:nvPicPr>
          <p:cNvPr id="3" name="图片 2"/>
          <p:cNvPicPr>
            <a:picLocks noChangeAspect="1"/>
          </p:cNvPicPr>
          <p:nvPr>
            <p:custDataLst>
              <p:tags r:id="rId1"/>
            </p:custDataLst>
          </p:nvPr>
        </p:nvPicPr>
        <p:blipFill>
          <a:blip r:embed="rId2"/>
          <a:stretch>
            <a:fillRect/>
          </a:stretch>
        </p:blipFill>
        <p:spPr>
          <a:xfrm>
            <a:off x="6880860" y="1673225"/>
            <a:ext cx="3045460" cy="3961130"/>
          </a:xfrm>
          <a:prstGeom prst="rect">
            <a:avLst/>
          </a:prstGeom>
        </p:spPr>
      </p:pic>
      <p:cxnSp>
        <p:nvCxnSpPr>
          <p:cNvPr id="35" name="直接连接符 34"/>
          <p:cNvCxnSpPr/>
          <p:nvPr>
            <p:custDataLst>
              <p:tags r:id="rId3"/>
            </p:custDataLst>
          </p:nvPr>
        </p:nvCxnSpPr>
        <p:spPr>
          <a:xfrm flipV="1">
            <a:off x="8235950" y="1929130"/>
            <a:ext cx="2160000" cy="0"/>
          </a:xfrm>
          <a:prstGeom prst="line">
            <a:avLst/>
          </a:prstGeom>
          <a:noFill/>
          <a:ln w="12700" cap="flat">
            <a:solidFill>
              <a:srgbClr val="FF6776"/>
            </a:solidFill>
            <a:prstDash val="solid"/>
            <a:miter lim="800000"/>
          </a:ln>
        </p:spPr>
        <p:style>
          <a:lnRef idx="0">
            <a:srgbClr val="FFFFFF"/>
          </a:lnRef>
          <a:fillRef idx="0">
            <a:srgbClr val="FFFFFF"/>
          </a:fillRef>
          <a:effectRef idx="0">
            <a:srgbClr val="FFFFFF"/>
          </a:effectRef>
          <a:fontRef idx="none"/>
        </p:style>
      </p:cxnSp>
      <p:cxnSp>
        <p:nvCxnSpPr>
          <p:cNvPr id="5" name="直接连接符 4"/>
          <p:cNvCxnSpPr/>
          <p:nvPr>
            <p:custDataLst>
              <p:tags r:id="rId4"/>
            </p:custDataLst>
          </p:nvPr>
        </p:nvCxnSpPr>
        <p:spPr>
          <a:xfrm>
            <a:off x="8181975" y="4993005"/>
            <a:ext cx="2160000" cy="0"/>
          </a:xfrm>
          <a:prstGeom prst="line">
            <a:avLst/>
          </a:prstGeom>
          <a:noFill/>
          <a:ln w="12700" cap="flat">
            <a:solidFill>
              <a:srgbClr val="FF6776"/>
            </a:solidFill>
            <a:prstDash val="solid"/>
            <a:miter lim="800000"/>
          </a:ln>
        </p:spPr>
        <p:style>
          <a:lnRef idx="0">
            <a:srgbClr val="FFFFFF"/>
          </a:lnRef>
          <a:fillRef idx="0">
            <a:srgbClr val="FFFFFF"/>
          </a:fillRef>
          <a:effectRef idx="0">
            <a:srgbClr val="FFFFFF"/>
          </a:effectRef>
          <a:fontRef idx="none"/>
        </p:style>
      </p:cxnSp>
      <p:cxnSp>
        <p:nvCxnSpPr>
          <p:cNvPr id="6" name="直接连接符 5"/>
          <p:cNvCxnSpPr/>
          <p:nvPr>
            <p:custDataLst>
              <p:tags r:id="rId5"/>
            </p:custDataLst>
          </p:nvPr>
        </p:nvCxnSpPr>
        <p:spPr>
          <a:xfrm flipV="1">
            <a:off x="8192770" y="2407285"/>
            <a:ext cx="2160000" cy="0"/>
          </a:xfrm>
          <a:prstGeom prst="line">
            <a:avLst/>
          </a:prstGeom>
          <a:noFill/>
          <a:ln w="12700" cap="flat">
            <a:solidFill>
              <a:srgbClr val="FF6776"/>
            </a:solidFill>
            <a:prstDash val="solid"/>
            <a:miter lim="800000"/>
          </a:ln>
        </p:spPr>
        <p:style>
          <a:lnRef idx="0">
            <a:srgbClr val="FFFFFF"/>
          </a:lnRef>
          <a:fillRef idx="0">
            <a:srgbClr val="FFFFFF"/>
          </a:fillRef>
          <a:effectRef idx="0">
            <a:srgbClr val="FFFFFF"/>
          </a:effectRef>
          <a:fontRef idx="none"/>
        </p:style>
      </p:cxnSp>
      <p:cxnSp>
        <p:nvCxnSpPr>
          <p:cNvPr id="7" name="直接连接符 6"/>
          <p:cNvCxnSpPr/>
          <p:nvPr>
            <p:custDataLst>
              <p:tags r:id="rId6"/>
            </p:custDataLst>
          </p:nvPr>
        </p:nvCxnSpPr>
        <p:spPr>
          <a:xfrm>
            <a:off x="8181975" y="4628515"/>
            <a:ext cx="2160000" cy="0"/>
          </a:xfrm>
          <a:prstGeom prst="line">
            <a:avLst/>
          </a:prstGeom>
          <a:noFill/>
          <a:ln w="12700" cap="flat">
            <a:solidFill>
              <a:srgbClr val="FF6B76"/>
            </a:solidFill>
            <a:prstDash val="solid"/>
            <a:miter lim="800000"/>
          </a:ln>
        </p:spPr>
        <p:style>
          <a:lnRef idx="0">
            <a:srgbClr val="FFFFFF"/>
          </a:lnRef>
          <a:fillRef idx="0">
            <a:srgbClr val="FFFFFF"/>
          </a:fillRef>
          <a:effectRef idx="0">
            <a:srgbClr val="FFFFFF"/>
          </a:effectRef>
          <a:fontRef idx="none"/>
        </p:style>
      </p:cxnSp>
      <p:sp>
        <p:nvSpPr>
          <p:cNvPr id="36" name="文本框 35"/>
          <p:cNvSpPr txBox="1"/>
          <p:nvPr>
            <p:custDataLst>
              <p:tags r:id="rId7"/>
            </p:custDataLst>
          </p:nvPr>
        </p:nvSpPr>
        <p:spPr>
          <a:xfrm>
            <a:off x="10396220" y="1791970"/>
            <a:ext cx="1309370" cy="274320"/>
          </a:xfrm>
          <a:prstGeom prst="rect">
            <a:avLst/>
          </a:prstGeom>
          <a:noFill/>
          <a:ln w="12700" cap="flat">
            <a:noFill/>
            <a:miter lim="400000"/>
          </a:ln>
        </p:spPr>
        <p:style>
          <a:lnRef idx="0">
            <a:srgbClr val="FFFFFF"/>
          </a:lnRef>
          <a:fillRef idx="0">
            <a:srgbClr val="FFFFFF"/>
          </a:fillRef>
          <a:effectRef idx="0">
            <a:srgbClr val="FFFFFF"/>
          </a:effectRef>
          <a:fontRef idx="none"/>
        </p:style>
        <p:txBody>
          <a:bodyPr rot="0" vertOverflow="overflow" horzOverflow="overflow" vert="horz" wrap="none" lIns="45719" tIns="45719" rIns="45719" bIns="45719" numCol="1" spcCol="38100" rtlCol="0" anchor="t" forceAA="0" upright="0">
            <a:spAutoFit/>
          </a:bodyPr>
          <a:p>
            <a:pPr marL="0" marR="0" indent="0" algn="l" defTabSz="914400" rtl="0" fontAlgn="auto" latinLnBrk="0" hangingPunct="0">
              <a:lnSpc>
                <a:spcPct val="100000"/>
              </a:lnSpc>
              <a:spcBef>
                <a:spcPts val="0"/>
              </a:spcBef>
              <a:spcAft>
                <a:spcPts val="0"/>
              </a:spcAft>
              <a:buClrTx/>
              <a:buSzTx/>
              <a:buFontTx/>
              <a:buNone/>
            </a:pPr>
            <a:r>
              <a:rPr kumimoji="0" lang="zh-CN" altLang="en-US" sz="1200" i="0" u="none" strike="noStrike" cap="none" spc="0" normalizeH="0" baseline="0">
                <a:ln>
                  <a:noFill/>
                </a:ln>
                <a:solidFill>
                  <a:schemeClr val="tx1"/>
                </a:solidFill>
                <a:effectLst/>
                <a:uFillTx/>
                <a:latin typeface="微软雅黑" panose="020B0503020204020204" charset="-122"/>
                <a:ea typeface="微软雅黑" panose="020B0503020204020204" charset="-122"/>
                <a:cs typeface="Arial" panose="020B0604020202020204"/>
                <a:sym typeface="Arial" panose="020B0604020202020204"/>
              </a:rPr>
              <a:t>勾选横幅多端同步</a:t>
            </a:r>
            <a:endParaRPr kumimoji="0" lang="zh-CN" altLang="en-US" sz="1200" i="0" u="none" strike="noStrike" cap="none" spc="0" normalizeH="0" baseline="0">
              <a:ln>
                <a:noFill/>
              </a:ln>
              <a:solidFill>
                <a:schemeClr val="tx1"/>
              </a:solidFill>
              <a:effectLst/>
              <a:uFillTx/>
              <a:latin typeface="微软雅黑" panose="020B0503020204020204" charset="-122"/>
              <a:ea typeface="微软雅黑" panose="020B0503020204020204" charset="-122"/>
              <a:cs typeface="Arial" panose="020B0604020202020204"/>
              <a:sym typeface="Arial" panose="020B0604020202020204"/>
            </a:endParaRPr>
          </a:p>
        </p:txBody>
      </p:sp>
      <p:sp>
        <p:nvSpPr>
          <p:cNvPr id="38" name="文本框 37"/>
          <p:cNvSpPr txBox="1"/>
          <p:nvPr>
            <p:custDataLst>
              <p:tags r:id="rId8"/>
            </p:custDataLst>
          </p:nvPr>
        </p:nvSpPr>
        <p:spPr>
          <a:xfrm>
            <a:off x="10396220" y="2270125"/>
            <a:ext cx="1004570" cy="274320"/>
          </a:xfrm>
          <a:prstGeom prst="rect">
            <a:avLst/>
          </a:prstGeom>
          <a:noFill/>
          <a:ln w="12700" cap="flat">
            <a:noFill/>
            <a:miter lim="400000"/>
          </a:ln>
        </p:spPr>
        <p:style>
          <a:lnRef idx="0">
            <a:srgbClr val="FFFFFF"/>
          </a:lnRef>
          <a:fillRef idx="0">
            <a:srgbClr val="FFFFFF"/>
          </a:fillRef>
          <a:effectRef idx="0">
            <a:srgbClr val="FFFFFF"/>
          </a:effectRef>
          <a:fontRef idx="none"/>
        </p:style>
        <p:txBody>
          <a:bodyPr rot="0" vertOverflow="overflow" horzOverflow="overflow" vert="horz" wrap="none" lIns="45719" tIns="45719" rIns="45719" bIns="45719" numCol="1" spcCol="38100" rtlCol="0" anchor="t" forceAA="0" upright="0">
            <a:spAutoFit/>
          </a:bodyPr>
          <a:p>
            <a:pPr marL="0" marR="0" indent="0" algn="l" defTabSz="914400" rtl="0" fontAlgn="auto" latinLnBrk="0" hangingPunct="0">
              <a:lnSpc>
                <a:spcPct val="100000"/>
              </a:lnSpc>
              <a:spcBef>
                <a:spcPts val="0"/>
              </a:spcBef>
              <a:spcAft>
                <a:spcPts val="0"/>
              </a:spcAft>
              <a:buClrTx/>
              <a:buSzTx/>
              <a:buFontTx/>
              <a:buNone/>
            </a:pPr>
            <a:r>
              <a:rPr kumimoji="0" lang="zh-CN" altLang="en-US" sz="1200" i="0" u="none" strike="noStrike" cap="none" spc="0" normalizeH="0" baseline="0">
                <a:ln>
                  <a:noFill/>
                </a:ln>
                <a:solidFill>
                  <a:schemeClr val="tx1"/>
                </a:solidFill>
                <a:effectLst/>
                <a:uFillTx/>
                <a:latin typeface="微软雅黑" panose="020B0503020204020204" charset="-122"/>
                <a:ea typeface="微软雅黑" panose="020B0503020204020204" charset="-122"/>
                <a:cs typeface="Arial" panose="020B0604020202020204"/>
                <a:sym typeface="Arial" panose="020B0604020202020204"/>
              </a:rPr>
              <a:t>开启原图上传</a:t>
            </a:r>
            <a:endParaRPr kumimoji="0" lang="zh-CN" altLang="en-US" sz="1200" i="0" u="none" strike="noStrike" cap="none" spc="0" normalizeH="0" baseline="0">
              <a:ln>
                <a:noFill/>
              </a:ln>
              <a:solidFill>
                <a:schemeClr val="tx1"/>
              </a:solidFill>
              <a:effectLst/>
              <a:uFillTx/>
              <a:latin typeface="微软雅黑" panose="020B0503020204020204" charset="-122"/>
              <a:ea typeface="微软雅黑" panose="020B0503020204020204" charset="-122"/>
              <a:cs typeface="Arial" panose="020B0604020202020204"/>
              <a:sym typeface="Arial" panose="020B0604020202020204"/>
            </a:endParaRPr>
          </a:p>
        </p:txBody>
      </p:sp>
      <p:sp>
        <p:nvSpPr>
          <p:cNvPr id="42" name="文本框 41"/>
          <p:cNvSpPr txBox="1"/>
          <p:nvPr>
            <p:custDataLst>
              <p:tags r:id="rId9"/>
            </p:custDataLst>
          </p:nvPr>
        </p:nvSpPr>
        <p:spPr>
          <a:xfrm>
            <a:off x="10396220" y="4419600"/>
            <a:ext cx="1366520" cy="274320"/>
          </a:xfrm>
          <a:prstGeom prst="rect">
            <a:avLst/>
          </a:prstGeom>
          <a:noFill/>
          <a:ln w="12700" cap="flat">
            <a:noFill/>
            <a:miter lim="400000"/>
          </a:ln>
        </p:spPr>
        <p:style>
          <a:lnRef idx="0">
            <a:srgbClr val="FFFFFF"/>
          </a:lnRef>
          <a:fillRef idx="0">
            <a:srgbClr val="FFFFFF"/>
          </a:fillRef>
          <a:effectRef idx="0">
            <a:srgbClr val="FFFFFF"/>
          </a:effectRef>
          <a:fontRef idx="none"/>
        </p:style>
        <p:txBody>
          <a:bodyPr rot="0" vertOverflow="overflow" horzOverflow="overflow" vert="horz" wrap="none" lIns="45719" tIns="45719" rIns="45719" bIns="45719" numCol="1" spcCol="38100" rtlCol="0" anchor="t" forceAA="0" upright="0">
            <a:spAutoFit/>
          </a:bodyPr>
          <a:p>
            <a:pPr marL="0" marR="0" indent="0" algn="l" defTabSz="914400" rtl="0" fontAlgn="auto" latinLnBrk="0" hangingPunct="0">
              <a:lnSpc>
                <a:spcPct val="100000"/>
              </a:lnSpc>
              <a:spcBef>
                <a:spcPts val="0"/>
              </a:spcBef>
              <a:spcAft>
                <a:spcPts val="0"/>
              </a:spcAft>
              <a:buClrTx/>
              <a:buSzTx/>
              <a:buFontTx/>
              <a:buNone/>
            </a:pPr>
            <a:r>
              <a:rPr kumimoji="0" lang="zh-CN" sz="1200" i="0" u="none" strike="noStrike" cap="none" spc="0" normalizeH="0" baseline="0">
                <a:ln>
                  <a:noFill/>
                </a:ln>
                <a:solidFill>
                  <a:schemeClr val="tx1"/>
                </a:solidFill>
                <a:effectLst/>
                <a:uFillTx/>
                <a:latin typeface="微软雅黑" panose="020B0503020204020204" charset="-122"/>
                <a:ea typeface="微软雅黑" panose="020B0503020204020204" charset="-122"/>
                <a:cs typeface="微软雅黑" panose="020B0503020204020204" charset="-122"/>
                <a:sym typeface="Arial" panose="020B0604020202020204"/>
              </a:rPr>
              <a:t>更改替换</a:t>
            </a:r>
            <a:r>
              <a:rPr kumimoji="0" lang="en-US" altLang="zh-CN" sz="1200" i="0" u="none" strike="noStrike" cap="none" spc="0" normalizeH="0" baseline="0">
                <a:ln>
                  <a:noFill/>
                </a:ln>
                <a:solidFill>
                  <a:schemeClr val="tx1"/>
                </a:solidFill>
                <a:effectLst/>
                <a:uFillTx/>
                <a:latin typeface="微软雅黑" panose="020B0503020204020204" charset="-122"/>
                <a:ea typeface="微软雅黑" panose="020B0503020204020204" charset="-122"/>
                <a:cs typeface="微软雅黑" panose="020B0503020204020204" charset="-122"/>
                <a:sym typeface="Arial" panose="020B0604020202020204"/>
              </a:rPr>
              <a:t>banner</a:t>
            </a:r>
            <a:r>
              <a:rPr kumimoji="0" lang="zh-CN" altLang="en-US" sz="1200" i="0" u="none" strike="noStrike" cap="none" spc="0" normalizeH="0" baseline="0">
                <a:ln>
                  <a:noFill/>
                </a:ln>
                <a:solidFill>
                  <a:schemeClr val="tx1"/>
                </a:solidFill>
                <a:effectLst/>
                <a:uFillTx/>
                <a:latin typeface="微软雅黑" panose="020B0503020204020204" charset="-122"/>
                <a:ea typeface="微软雅黑" panose="020B0503020204020204" charset="-122"/>
                <a:cs typeface="微软雅黑" panose="020B0503020204020204" charset="-122"/>
                <a:sym typeface="Arial" panose="020B0604020202020204"/>
              </a:rPr>
              <a:t>图</a:t>
            </a:r>
            <a:endParaRPr kumimoji="0" lang="zh-CN" altLang="en-US" sz="1200" i="0" u="none" strike="noStrike" cap="none" spc="0" normalizeH="0" baseline="0">
              <a:ln>
                <a:noFill/>
              </a:ln>
              <a:solidFill>
                <a:schemeClr val="tx1"/>
              </a:solidFill>
              <a:effectLst/>
              <a:uFillTx/>
              <a:latin typeface="微软雅黑" panose="020B0503020204020204" charset="-122"/>
              <a:ea typeface="微软雅黑" panose="020B0503020204020204" charset="-122"/>
              <a:cs typeface="微软雅黑" panose="020B0503020204020204" charset="-122"/>
              <a:sym typeface="Arial" panose="020B0604020202020204"/>
            </a:endParaRPr>
          </a:p>
        </p:txBody>
      </p:sp>
      <p:sp>
        <p:nvSpPr>
          <p:cNvPr id="40" name="文本框 39"/>
          <p:cNvSpPr txBox="1"/>
          <p:nvPr>
            <p:custDataLst>
              <p:tags r:id="rId10"/>
            </p:custDataLst>
          </p:nvPr>
        </p:nvSpPr>
        <p:spPr>
          <a:xfrm>
            <a:off x="10396220" y="4764405"/>
            <a:ext cx="1588135" cy="1013460"/>
          </a:xfrm>
          <a:prstGeom prst="rect">
            <a:avLst/>
          </a:prstGeom>
          <a:noFill/>
          <a:ln w="127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45719" tIns="45719" rIns="45719" bIns="45719" numCol="1" spcCol="38100" rtlCol="0" anchor="t" forceAA="0" upright="0">
            <a:spAutoFit/>
          </a:bodyPr>
          <a:p>
            <a:pPr marL="0" marR="0" indent="0" algn="l" defTabSz="914400" rtl="0" fontAlgn="auto" latinLnBrk="0" hangingPunct="0">
              <a:lnSpc>
                <a:spcPct val="100000"/>
              </a:lnSpc>
              <a:spcBef>
                <a:spcPts val="0"/>
              </a:spcBef>
              <a:spcAft>
                <a:spcPts val="0"/>
              </a:spcAft>
              <a:buClrTx/>
              <a:buSzTx/>
              <a:buFontTx/>
              <a:buNone/>
            </a:pPr>
            <a:r>
              <a:rPr kumimoji="0" lang="zh-CN" altLang="en-US" sz="1200" i="0" u="none" strike="noStrike" cap="none" spc="0" normalizeH="0" baseline="0">
                <a:ln>
                  <a:noFill/>
                </a:ln>
                <a:solidFill>
                  <a:schemeClr val="tx1"/>
                </a:solidFill>
                <a:effectLst/>
                <a:uFillTx/>
                <a:latin typeface="微软雅黑" panose="020B0503020204020204" charset="-122"/>
                <a:ea typeface="微软雅黑" panose="020B0503020204020204" charset="-122"/>
                <a:cs typeface="微软雅黑" panose="020B0503020204020204" charset="-122"/>
                <a:sym typeface="Arial" panose="020B0604020202020204"/>
              </a:rPr>
              <a:t>若为装饰素材，选择</a:t>
            </a:r>
            <a:r>
              <a:rPr kumimoji="0" lang="en-US" altLang="zh-CN" sz="1200" i="0" u="none" strike="noStrike" cap="none" spc="0" normalizeH="0" baseline="0">
                <a:ln>
                  <a:noFill/>
                </a:ln>
                <a:solidFill>
                  <a:schemeClr val="tx1"/>
                </a:solidFill>
                <a:effectLst/>
                <a:uFillTx/>
                <a:latin typeface="微软雅黑" panose="020B0503020204020204" charset="-122"/>
                <a:ea typeface="微软雅黑" panose="020B0503020204020204" charset="-122"/>
                <a:cs typeface="微软雅黑" panose="020B0503020204020204" charset="-122"/>
                <a:sym typeface="Arial" panose="020B0604020202020204"/>
              </a:rPr>
              <a:t>“</a:t>
            </a:r>
            <a:r>
              <a:rPr kumimoji="0" lang="zh-CN" altLang="en-US" sz="1200" i="0" u="none" strike="noStrike" cap="none" spc="0" normalizeH="0" baseline="0">
                <a:ln>
                  <a:noFill/>
                </a:ln>
                <a:solidFill>
                  <a:schemeClr val="tx1"/>
                </a:solidFill>
                <a:effectLst/>
                <a:uFillTx/>
                <a:latin typeface="微软雅黑" panose="020B0503020204020204" charset="-122"/>
                <a:ea typeface="微软雅黑" panose="020B0503020204020204" charset="-122"/>
                <a:cs typeface="微软雅黑" panose="020B0503020204020204" charset="-122"/>
                <a:sym typeface="Arial" panose="020B0604020202020204"/>
              </a:rPr>
              <a:t>仅图片</a:t>
            </a:r>
            <a:r>
              <a:rPr kumimoji="0" lang="en-US" altLang="zh-CN" sz="1200" i="0" u="none" strike="noStrike" cap="none" spc="0" normalizeH="0" baseline="0">
                <a:ln>
                  <a:noFill/>
                </a:ln>
                <a:solidFill>
                  <a:schemeClr val="tx1"/>
                </a:solidFill>
                <a:effectLst/>
                <a:uFillTx/>
                <a:latin typeface="微软雅黑" panose="020B0503020204020204" charset="-122"/>
                <a:ea typeface="微软雅黑" panose="020B0503020204020204" charset="-122"/>
                <a:cs typeface="微软雅黑" panose="020B0503020204020204" charset="-122"/>
                <a:sym typeface="Arial" panose="020B0604020202020204"/>
              </a:rPr>
              <a:t>”</a:t>
            </a:r>
            <a:r>
              <a:rPr kumimoji="0" lang="zh-CN" altLang="en-US" sz="1200" i="0" u="none" strike="noStrike" cap="none" spc="0" normalizeH="0" baseline="0">
                <a:ln>
                  <a:noFill/>
                </a:ln>
                <a:solidFill>
                  <a:schemeClr val="tx1"/>
                </a:solidFill>
                <a:effectLst/>
                <a:uFillTx/>
                <a:latin typeface="微软雅黑" panose="020B0503020204020204" charset="-122"/>
                <a:ea typeface="微软雅黑" panose="020B0503020204020204" charset="-122"/>
                <a:cs typeface="微软雅黑" panose="020B0503020204020204" charset="-122"/>
                <a:sym typeface="Arial" panose="020B0604020202020204"/>
              </a:rPr>
              <a:t>展示</a:t>
            </a:r>
            <a:endParaRPr kumimoji="0" lang="zh-CN" altLang="en-US" sz="1200" i="0" u="none" strike="noStrike" cap="none" spc="0" normalizeH="0" baseline="0">
              <a:ln>
                <a:noFill/>
              </a:ln>
              <a:solidFill>
                <a:schemeClr val="tx1"/>
              </a:solidFill>
              <a:effectLst/>
              <a:uFillTx/>
              <a:latin typeface="微软雅黑" panose="020B0503020204020204" charset="-122"/>
              <a:ea typeface="微软雅黑" panose="020B0503020204020204" charset="-122"/>
              <a:cs typeface="微软雅黑" panose="020B0503020204020204" charset="-122"/>
              <a:sym typeface="Arial" panose="020B0604020202020204"/>
            </a:endParaRPr>
          </a:p>
          <a:p>
            <a:pPr marL="0" marR="0" indent="0" algn="l" defTabSz="914400" rtl="0" fontAlgn="auto" latinLnBrk="0" hangingPunct="0">
              <a:lnSpc>
                <a:spcPct val="100000"/>
              </a:lnSpc>
              <a:spcBef>
                <a:spcPts val="0"/>
              </a:spcBef>
              <a:spcAft>
                <a:spcPts val="0"/>
              </a:spcAft>
              <a:buClrTx/>
              <a:buSzTx/>
              <a:buFontTx/>
              <a:buNone/>
            </a:pPr>
            <a:r>
              <a:rPr kumimoji="0" lang="zh-CN" altLang="en-US" sz="1200" i="0" u="none" strike="noStrike" cap="none" spc="0" normalizeH="0" baseline="0">
                <a:ln>
                  <a:noFill/>
                </a:ln>
                <a:solidFill>
                  <a:schemeClr val="tx1"/>
                </a:solidFill>
                <a:effectLst/>
                <a:uFillTx/>
                <a:latin typeface="微软雅黑" panose="020B0503020204020204" charset="-122"/>
                <a:ea typeface="微软雅黑" panose="020B0503020204020204" charset="-122"/>
                <a:cs typeface="微软雅黑" panose="020B0503020204020204" charset="-122"/>
                <a:sym typeface="Arial" panose="020B0604020202020204"/>
              </a:rPr>
              <a:t>若为学习项目，点击关联资源</a:t>
            </a:r>
            <a:r>
              <a:rPr kumimoji="0" lang="en-US" altLang="zh-CN" sz="1200" i="0" u="none" strike="noStrike" cap="none" spc="0" normalizeH="0" baseline="0">
                <a:ln>
                  <a:noFill/>
                </a:ln>
                <a:solidFill>
                  <a:schemeClr val="tx1"/>
                </a:solidFill>
                <a:effectLst/>
                <a:uFillTx/>
                <a:latin typeface="微软雅黑" panose="020B0503020204020204" charset="-122"/>
                <a:ea typeface="微软雅黑" panose="020B0503020204020204" charset="-122"/>
                <a:cs typeface="微软雅黑" panose="020B0503020204020204" charset="-122"/>
                <a:sym typeface="Arial" panose="020B0604020202020204"/>
              </a:rPr>
              <a:t>-</a:t>
            </a:r>
            <a:r>
              <a:rPr kumimoji="0" lang="zh-CN" altLang="en-US" sz="1200" i="0" u="none" strike="noStrike" cap="none" spc="0" normalizeH="0" baseline="0">
                <a:ln>
                  <a:noFill/>
                </a:ln>
                <a:solidFill>
                  <a:schemeClr val="tx1"/>
                </a:solidFill>
                <a:effectLst/>
                <a:uFillTx/>
                <a:latin typeface="微软雅黑" panose="020B0503020204020204" charset="-122"/>
                <a:ea typeface="微软雅黑" panose="020B0503020204020204" charset="-122"/>
                <a:cs typeface="微软雅黑" panose="020B0503020204020204" charset="-122"/>
                <a:sym typeface="Arial" panose="020B0604020202020204"/>
              </a:rPr>
              <a:t>添加资源</a:t>
            </a:r>
            <a:r>
              <a:rPr kumimoji="0" lang="en-US" altLang="zh-CN" sz="1200" i="0" u="none" strike="noStrike" cap="none" spc="0" normalizeH="0" baseline="0">
                <a:ln>
                  <a:noFill/>
                </a:ln>
                <a:solidFill>
                  <a:schemeClr val="tx1"/>
                </a:solidFill>
                <a:effectLst/>
                <a:uFillTx/>
                <a:latin typeface="微软雅黑" panose="020B0503020204020204" charset="-122"/>
                <a:ea typeface="微软雅黑" panose="020B0503020204020204" charset="-122"/>
                <a:cs typeface="微软雅黑" panose="020B0503020204020204" charset="-122"/>
                <a:sym typeface="Arial" panose="020B0604020202020204"/>
              </a:rPr>
              <a:t>-</a:t>
            </a:r>
            <a:r>
              <a:rPr kumimoji="0" lang="zh-CN" altLang="en-US" sz="1200" i="0" u="none" strike="noStrike" cap="none" spc="0" normalizeH="0" baseline="0">
                <a:ln>
                  <a:noFill/>
                </a:ln>
                <a:solidFill>
                  <a:schemeClr val="tx1"/>
                </a:solidFill>
                <a:effectLst/>
                <a:uFillTx/>
                <a:latin typeface="微软雅黑" panose="020B0503020204020204" charset="-122"/>
                <a:ea typeface="微软雅黑" panose="020B0503020204020204" charset="-122"/>
                <a:cs typeface="微软雅黑" panose="020B0503020204020204" charset="-122"/>
                <a:sym typeface="Arial" panose="020B0604020202020204"/>
              </a:rPr>
              <a:t>选择学习项目”展示</a:t>
            </a:r>
            <a:endParaRPr kumimoji="0" lang="zh-CN" altLang="en-US" sz="1200" i="0" u="none" strike="noStrike" cap="none" spc="0" normalizeH="0" baseline="0">
              <a:ln>
                <a:noFill/>
              </a:ln>
              <a:solidFill>
                <a:schemeClr val="tx1"/>
              </a:solidFill>
              <a:effectLst/>
              <a:uFillTx/>
              <a:latin typeface="微软雅黑" panose="020B0503020204020204" charset="-122"/>
              <a:ea typeface="微软雅黑" panose="020B0503020204020204" charset="-122"/>
              <a:cs typeface="微软雅黑" panose="020B0503020204020204" charset="-122"/>
              <a:sym typeface="Arial" panose="020B0604020202020204"/>
            </a:endParaRPr>
          </a:p>
        </p:txBody>
      </p:sp>
      <p:pic>
        <p:nvPicPr>
          <p:cNvPr id="4" name="图片 3" descr="酷渲--logo"/>
          <p:cNvPicPr>
            <a:picLocks noChangeAspect="1"/>
          </p:cNvPicPr>
          <p:nvPr/>
        </p:nvPicPr>
        <p:blipFill>
          <a:blip r:embed="rId11"/>
          <a:stretch>
            <a:fillRect/>
          </a:stretch>
        </p:blipFill>
        <p:spPr>
          <a:xfrm>
            <a:off x="9310370" y="0"/>
            <a:ext cx="2810510" cy="27749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fade">
                                      <p:cBhvr>
                                        <p:cTn id="7"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p:cNvPicPr>
            <a:picLocks noChangeAspect="1"/>
          </p:cNvPicPr>
          <p:nvPr/>
        </p:nvPicPr>
        <p:blipFill>
          <a:blip r:embed="rId1"/>
          <a:stretch>
            <a:fillRect/>
          </a:stretch>
        </p:blipFill>
        <p:spPr>
          <a:xfrm>
            <a:off x="6381750" y="1365885"/>
            <a:ext cx="3321050" cy="4432935"/>
          </a:xfrm>
          <a:prstGeom prst="rect">
            <a:avLst/>
          </a:prstGeom>
        </p:spPr>
      </p:pic>
      <p:sp>
        <p:nvSpPr>
          <p:cNvPr id="15" name="文本框 14"/>
          <p:cNvSpPr txBox="1"/>
          <p:nvPr/>
        </p:nvSpPr>
        <p:spPr>
          <a:xfrm>
            <a:off x="672465" y="246380"/>
            <a:ext cx="3368675" cy="521970"/>
          </a:xfrm>
          <a:prstGeom prst="rect">
            <a:avLst/>
          </a:prstGeom>
          <a:noFill/>
        </p:spPr>
        <p:txBody>
          <a:bodyPr wrap="square" rtlCol="0">
            <a:spAutoFit/>
          </a:bodyPr>
          <a:p>
            <a:pPr algn="l">
              <a:buClrTx/>
              <a:buSzTx/>
              <a:buFontTx/>
            </a:pPr>
            <a:r>
              <a:rPr lang="zh-CN" sz="2800">
                <a:solidFill>
                  <a:srgbClr val="FF6776"/>
                </a:solidFill>
                <a:latin typeface="思源宋体 CN Heavy" panose="02020900000000000000" charset="-122"/>
                <a:ea typeface="思源宋体 CN Heavy" panose="02020900000000000000" charset="-122"/>
                <a:cs typeface="江城圆体 300W" panose="020B0300000000000000" charset="-122"/>
              </a:rPr>
              <a:t>平台常规操作说明</a:t>
            </a:r>
            <a:endParaRPr lang="en-US" altLang="zh-CN" sz="2800">
              <a:solidFill>
                <a:srgbClr val="FF6776"/>
              </a:solidFill>
              <a:latin typeface="思源宋体 CN Heavy" panose="02020900000000000000" charset="-122"/>
              <a:ea typeface="思源宋体 CN Heavy" panose="02020900000000000000" charset="-122"/>
              <a:cs typeface="江城圆体 300W" panose="020B0300000000000000" charset="-122"/>
            </a:endParaRPr>
          </a:p>
        </p:txBody>
      </p:sp>
      <p:sp>
        <p:nvSpPr>
          <p:cNvPr id="2" name="文本框 1"/>
          <p:cNvSpPr txBox="1"/>
          <p:nvPr/>
        </p:nvSpPr>
        <p:spPr>
          <a:xfrm>
            <a:off x="1005840" y="967105"/>
            <a:ext cx="6997065" cy="398780"/>
          </a:xfrm>
          <a:prstGeom prst="rect">
            <a:avLst/>
          </a:prstGeom>
          <a:noFill/>
        </p:spPr>
        <p:txBody>
          <a:bodyPr wrap="square" rtlCol="0" anchor="t">
            <a:spAutoFit/>
          </a:bodyPr>
          <a:p>
            <a:r>
              <a:rPr lang="en-US" altLang="zh-CN" sz="2000" b="1">
                <a:sym typeface="+mn-ea"/>
              </a:rPr>
              <a:t> </a:t>
            </a:r>
            <a:r>
              <a:rPr lang="zh-CN" altLang="en-US" sz="2000" dirty="0">
                <a:solidFill>
                  <a:srgbClr val="FF6776"/>
                </a:solidFill>
                <a:latin typeface="江城圆体 500W" panose="020B0600000000000000" charset="-122"/>
                <a:ea typeface="江城圆体 500W" panose="020B0600000000000000" charset="-122"/>
                <a:cs typeface="江城圆体 300W" panose="020B0300000000000000" charset="-122"/>
                <a:sym typeface="+mn-ea"/>
              </a:rPr>
              <a:t>平台功能及相应展示模块（banner、启动</a:t>
            </a:r>
            <a:r>
              <a:rPr lang="zh-CN" altLang="en-US" sz="2000" dirty="0">
                <a:solidFill>
                  <a:srgbClr val="FF677E"/>
                </a:solidFill>
                <a:latin typeface="江城圆体 500W" panose="020B0600000000000000" charset="-122"/>
                <a:ea typeface="江城圆体 500W" panose="020B0600000000000000" charset="-122"/>
                <a:cs typeface="江城圆体 300W" panose="020B0300000000000000" charset="-122"/>
                <a:sym typeface="+mn-ea"/>
              </a:rPr>
              <a:t>页</a:t>
            </a:r>
            <a:r>
              <a:rPr lang="zh-CN" altLang="en-US" sz="2000" dirty="0">
                <a:solidFill>
                  <a:srgbClr val="FF6776"/>
                </a:solidFill>
                <a:latin typeface="江城圆体 500W" panose="020B0600000000000000" charset="-122"/>
                <a:ea typeface="江城圆体 500W" panose="020B0600000000000000" charset="-122"/>
                <a:cs typeface="江城圆体 300W" panose="020B0300000000000000" charset="-122"/>
                <a:sym typeface="+mn-ea"/>
              </a:rPr>
              <a:t>设置）</a:t>
            </a:r>
            <a:endParaRPr lang="zh-CN" altLang="en-US" sz="2000" b="1">
              <a:sym typeface="+mn-ea"/>
            </a:endParaRPr>
          </a:p>
        </p:txBody>
      </p:sp>
      <p:cxnSp>
        <p:nvCxnSpPr>
          <p:cNvPr id="35" name="直接连接符 34"/>
          <p:cNvCxnSpPr/>
          <p:nvPr>
            <p:custDataLst>
              <p:tags r:id="rId2"/>
            </p:custDataLst>
          </p:nvPr>
        </p:nvCxnSpPr>
        <p:spPr>
          <a:xfrm>
            <a:off x="7355205" y="1812925"/>
            <a:ext cx="2880000" cy="0"/>
          </a:xfrm>
          <a:prstGeom prst="line">
            <a:avLst/>
          </a:prstGeom>
          <a:noFill/>
          <a:ln w="12700" cap="flat">
            <a:solidFill>
              <a:srgbClr val="FF6776"/>
            </a:solidFill>
            <a:prstDash val="solid"/>
            <a:miter lim="800000"/>
          </a:ln>
        </p:spPr>
        <p:style>
          <a:lnRef idx="0">
            <a:srgbClr val="FFFFFF"/>
          </a:lnRef>
          <a:fillRef idx="0">
            <a:srgbClr val="FFFFFF"/>
          </a:fillRef>
          <a:effectRef idx="0">
            <a:srgbClr val="FFFFFF"/>
          </a:effectRef>
          <a:fontRef idx="none"/>
        </p:style>
      </p:cxnSp>
      <p:cxnSp>
        <p:nvCxnSpPr>
          <p:cNvPr id="5" name="直接连接符 4"/>
          <p:cNvCxnSpPr/>
          <p:nvPr>
            <p:custDataLst>
              <p:tags r:id="rId3"/>
            </p:custDataLst>
          </p:nvPr>
        </p:nvCxnSpPr>
        <p:spPr>
          <a:xfrm>
            <a:off x="7002780" y="4993005"/>
            <a:ext cx="2880000" cy="0"/>
          </a:xfrm>
          <a:prstGeom prst="line">
            <a:avLst/>
          </a:prstGeom>
          <a:noFill/>
          <a:ln w="12700" cap="flat">
            <a:solidFill>
              <a:srgbClr val="FF6776"/>
            </a:solidFill>
            <a:prstDash val="solid"/>
            <a:miter lim="800000"/>
          </a:ln>
        </p:spPr>
        <p:style>
          <a:lnRef idx="0">
            <a:srgbClr val="FFFFFF"/>
          </a:lnRef>
          <a:fillRef idx="0">
            <a:srgbClr val="FFFFFF"/>
          </a:fillRef>
          <a:effectRef idx="0">
            <a:srgbClr val="FFFFFF"/>
          </a:effectRef>
          <a:fontRef idx="none"/>
        </p:style>
      </p:cxnSp>
      <p:cxnSp>
        <p:nvCxnSpPr>
          <p:cNvPr id="6" name="直接连接符 5"/>
          <p:cNvCxnSpPr/>
          <p:nvPr>
            <p:custDataLst>
              <p:tags r:id="rId4"/>
            </p:custDataLst>
          </p:nvPr>
        </p:nvCxnSpPr>
        <p:spPr>
          <a:xfrm flipV="1">
            <a:off x="7355205" y="2341880"/>
            <a:ext cx="2880000" cy="0"/>
          </a:xfrm>
          <a:prstGeom prst="line">
            <a:avLst/>
          </a:prstGeom>
          <a:noFill/>
          <a:ln w="12700" cap="flat">
            <a:solidFill>
              <a:srgbClr val="FF6776"/>
            </a:solidFill>
            <a:prstDash val="solid"/>
            <a:miter lim="800000"/>
          </a:ln>
        </p:spPr>
        <p:style>
          <a:lnRef idx="0">
            <a:srgbClr val="FFFFFF"/>
          </a:lnRef>
          <a:fillRef idx="0">
            <a:srgbClr val="FFFFFF"/>
          </a:fillRef>
          <a:effectRef idx="0">
            <a:srgbClr val="FFFFFF"/>
          </a:effectRef>
          <a:fontRef idx="none"/>
        </p:style>
      </p:cxnSp>
      <p:cxnSp>
        <p:nvCxnSpPr>
          <p:cNvPr id="7" name="直接连接符 6"/>
          <p:cNvCxnSpPr/>
          <p:nvPr>
            <p:custDataLst>
              <p:tags r:id="rId5"/>
            </p:custDataLst>
          </p:nvPr>
        </p:nvCxnSpPr>
        <p:spPr>
          <a:xfrm>
            <a:off x="7432675" y="2574290"/>
            <a:ext cx="2880000" cy="0"/>
          </a:xfrm>
          <a:prstGeom prst="line">
            <a:avLst/>
          </a:prstGeom>
          <a:noFill/>
          <a:ln w="12700" cap="flat">
            <a:solidFill>
              <a:srgbClr val="FF6B76"/>
            </a:solidFill>
            <a:prstDash val="solid"/>
            <a:miter lim="800000"/>
          </a:ln>
        </p:spPr>
        <p:style>
          <a:lnRef idx="0">
            <a:srgbClr val="FFFFFF"/>
          </a:lnRef>
          <a:fillRef idx="0">
            <a:srgbClr val="FFFFFF"/>
          </a:fillRef>
          <a:effectRef idx="0">
            <a:srgbClr val="FFFFFF"/>
          </a:effectRef>
          <a:fontRef idx="none"/>
        </p:style>
      </p:cxnSp>
      <p:sp>
        <p:nvSpPr>
          <p:cNvPr id="36" name="文本框 35"/>
          <p:cNvSpPr txBox="1"/>
          <p:nvPr>
            <p:custDataLst>
              <p:tags r:id="rId6"/>
            </p:custDataLst>
          </p:nvPr>
        </p:nvSpPr>
        <p:spPr>
          <a:xfrm>
            <a:off x="10353040" y="1670050"/>
            <a:ext cx="852170" cy="274320"/>
          </a:xfrm>
          <a:prstGeom prst="rect">
            <a:avLst/>
          </a:prstGeom>
          <a:noFill/>
          <a:ln w="12700" cap="flat">
            <a:noFill/>
            <a:miter lim="400000"/>
          </a:ln>
        </p:spPr>
        <p:style>
          <a:lnRef idx="0">
            <a:srgbClr val="FFFFFF"/>
          </a:lnRef>
          <a:fillRef idx="0">
            <a:srgbClr val="FFFFFF"/>
          </a:fillRef>
          <a:effectRef idx="0">
            <a:srgbClr val="FFFFFF"/>
          </a:effectRef>
          <a:fontRef idx="none"/>
        </p:style>
        <p:txBody>
          <a:bodyPr rot="0" vertOverflow="overflow" horzOverflow="overflow" vert="horz" wrap="none" lIns="45719" tIns="45719" rIns="45719" bIns="45719" numCol="1" spcCol="38100" rtlCol="0" anchor="t" forceAA="0" upright="0">
            <a:spAutoFit/>
          </a:bodyPr>
          <a:p>
            <a:pPr marL="0" marR="0" indent="0" algn="l" defTabSz="914400" rtl="0" fontAlgn="auto" latinLnBrk="0" hangingPunct="0">
              <a:lnSpc>
                <a:spcPct val="100000"/>
              </a:lnSpc>
              <a:spcBef>
                <a:spcPts val="0"/>
              </a:spcBef>
              <a:spcAft>
                <a:spcPts val="0"/>
              </a:spcAft>
              <a:buClrTx/>
              <a:buSzTx/>
              <a:buFontTx/>
              <a:buNone/>
            </a:pPr>
            <a:r>
              <a:rPr kumimoji="0" lang="zh-CN" altLang="en-US" sz="1200" i="0" u="none" strike="noStrike" cap="none" spc="0" normalizeH="0" baseline="0">
                <a:ln>
                  <a:noFill/>
                </a:ln>
                <a:solidFill>
                  <a:schemeClr val="tx1"/>
                </a:solidFill>
                <a:effectLst/>
                <a:uFillTx/>
                <a:latin typeface="微软雅黑" panose="020B0503020204020204" charset="-122"/>
                <a:ea typeface="微软雅黑" panose="020B0503020204020204" charset="-122"/>
                <a:cs typeface="Arial" panose="020B0604020202020204"/>
                <a:sym typeface="Arial" panose="020B0604020202020204"/>
              </a:rPr>
              <a:t>启用</a:t>
            </a:r>
            <a:r>
              <a:rPr kumimoji="0" lang="zh-CN" altLang="en-US" sz="1200" i="0" u="none" strike="noStrike" cap="none" spc="0" normalizeH="0" baseline="0">
                <a:ln>
                  <a:noFill/>
                </a:ln>
                <a:solidFill>
                  <a:schemeClr val="tx1"/>
                </a:solidFill>
                <a:effectLst/>
                <a:uFillTx/>
                <a:latin typeface="微软雅黑" panose="020B0503020204020204" charset="-122"/>
                <a:ea typeface="微软雅黑" panose="020B0503020204020204" charset="-122"/>
                <a:cs typeface="Arial" panose="020B0604020202020204"/>
                <a:sym typeface="Arial" panose="020B0604020202020204"/>
              </a:rPr>
              <a:t>启动页</a:t>
            </a:r>
            <a:endParaRPr kumimoji="0" lang="zh-CN" altLang="en-US" sz="1200" i="0" u="none" strike="noStrike" cap="none" spc="0" normalizeH="0" baseline="0">
              <a:ln>
                <a:noFill/>
              </a:ln>
              <a:solidFill>
                <a:schemeClr val="tx1"/>
              </a:solidFill>
              <a:effectLst/>
              <a:uFillTx/>
              <a:latin typeface="微软雅黑" panose="020B0503020204020204" charset="-122"/>
              <a:ea typeface="微软雅黑" panose="020B0503020204020204" charset="-122"/>
              <a:cs typeface="Arial" panose="020B0604020202020204"/>
              <a:sym typeface="Arial" panose="020B0604020202020204"/>
            </a:endParaRPr>
          </a:p>
        </p:txBody>
      </p:sp>
      <p:sp>
        <p:nvSpPr>
          <p:cNvPr id="38" name="文本框 37"/>
          <p:cNvSpPr txBox="1"/>
          <p:nvPr>
            <p:custDataLst>
              <p:tags r:id="rId7"/>
            </p:custDataLst>
          </p:nvPr>
        </p:nvSpPr>
        <p:spPr>
          <a:xfrm>
            <a:off x="10353040" y="2204720"/>
            <a:ext cx="699770" cy="274320"/>
          </a:xfrm>
          <a:prstGeom prst="rect">
            <a:avLst/>
          </a:prstGeom>
          <a:noFill/>
          <a:ln w="12700" cap="flat">
            <a:noFill/>
            <a:miter lim="400000"/>
          </a:ln>
        </p:spPr>
        <p:style>
          <a:lnRef idx="0">
            <a:srgbClr val="FFFFFF"/>
          </a:lnRef>
          <a:fillRef idx="0">
            <a:srgbClr val="FFFFFF"/>
          </a:fillRef>
          <a:effectRef idx="0">
            <a:srgbClr val="FFFFFF"/>
          </a:effectRef>
          <a:fontRef idx="none"/>
        </p:style>
        <p:txBody>
          <a:bodyPr rot="0" vertOverflow="overflow" horzOverflow="overflow" vert="horz" wrap="none" lIns="45719" tIns="45719" rIns="45719" bIns="45719" numCol="1" spcCol="38100" rtlCol="0" anchor="t" forceAA="0" upright="0">
            <a:spAutoFit/>
          </a:bodyPr>
          <a:p>
            <a:pPr marL="0" marR="0" indent="0" algn="l" defTabSz="914400" rtl="0" fontAlgn="auto" latinLnBrk="0" hangingPunct="0">
              <a:lnSpc>
                <a:spcPct val="100000"/>
              </a:lnSpc>
              <a:spcBef>
                <a:spcPts val="0"/>
              </a:spcBef>
              <a:spcAft>
                <a:spcPts val="0"/>
              </a:spcAft>
              <a:buClrTx/>
              <a:buSzTx/>
              <a:buFontTx/>
              <a:buNone/>
            </a:pPr>
            <a:r>
              <a:rPr kumimoji="0" lang="zh-CN" altLang="en-US" sz="1200" i="0" u="none" strike="noStrike" cap="none" spc="0" normalizeH="0" baseline="0">
                <a:ln>
                  <a:noFill/>
                </a:ln>
                <a:solidFill>
                  <a:schemeClr val="tx1"/>
                </a:solidFill>
                <a:effectLst/>
                <a:uFillTx/>
                <a:latin typeface="微软雅黑" panose="020B0503020204020204" charset="-122"/>
                <a:ea typeface="微软雅黑" panose="020B0503020204020204" charset="-122"/>
                <a:cs typeface="Arial" panose="020B0604020202020204"/>
                <a:sym typeface="Arial" panose="020B0604020202020204"/>
              </a:rPr>
              <a:t>选择</a:t>
            </a:r>
            <a:r>
              <a:rPr kumimoji="0" lang="zh-CN" altLang="en-US" sz="1200" i="0" u="none" strike="noStrike" cap="none" spc="0" normalizeH="0" baseline="0">
                <a:ln>
                  <a:noFill/>
                </a:ln>
                <a:solidFill>
                  <a:schemeClr val="tx1"/>
                </a:solidFill>
                <a:effectLst/>
                <a:uFillTx/>
                <a:latin typeface="微软雅黑" panose="020B0503020204020204" charset="-122"/>
                <a:ea typeface="微软雅黑" panose="020B0503020204020204" charset="-122"/>
                <a:cs typeface="Arial" panose="020B0604020202020204"/>
                <a:sym typeface="Arial" panose="020B0604020202020204"/>
              </a:rPr>
              <a:t>端口</a:t>
            </a:r>
            <a:endParaRPr kumimoji="0" lang="zh-CN" altLang="en-US" sz="1200" i="0" u="none" strike="noStrike" cap="none" spc="0" normalizeH="0" baseline="0">
              <a:ln>
                <a:noFill/>
              </a:ln>
              <a:solidFill>
                <a:schemeClr val="tx1"/>
              </a:solidFill>
              <a:effectLst/>
              <a:uFillTx/>
              <a:latin typeface="微软雅黑" panose="020B0503020204020204" charset="-122"/>
              <a:ea typeface="微软雅黑" panose="020B0503020204020204" charset="-122"/>
              <a:cs typeface="Arial" panose="020B0604020202020204"/>
              <a:sym typeface="Arial" panose="020B0604020202020204"/>
            </a:endParaRPr>
          </a:p>
        </p:txBody>
      </p:sp>
      <p:sp>
        <p:nvSpPr>
          <p:cNvPr id="42" name="文本框 41"/>
          <p:cNvSpPr txBox="1"/>
          <p:nvPr>
            <p:custDataLst>
              <p:tags r:id="rId8"/>
            </p:custDataLst>
          </p:nvPr>
        </p:nvSpPr>
        <p:spPr>
          <a:xfrm>
            <a:off x="10353040" y="4855845"/>
            <a:ext cx="1202055" cy="274320"/>
          </a:xfrm>
          <a:prstGeom prst="rect">
            <a:avLst/>
          </a:prstGeom>
          <a:noFill/>
          <a:ln w="12700" cap="flat">
            <a:noFill/>
            <a:miter lim="400000"/>
          </a:ln>
        </p:spPr>
        <p:style>
          <a:lnRef idx="0">
            <a:srgbClr val="FFFFFF"/>
          </a:lnRef>
          <a:fillRef idx="0">
            <a:srgbClr val="FFFFFF"/>
          </a:fillRef>
          <a:effectRef idx="0">
            <a:srgbClr val="FFFFFF"/>
          </a:effectRef>
          <a:fontRef idx="none"/>
        </p:style>
        <p:txBody>
          <a:bodyPr rot="0" vertOverflow="overflow" horzOverflow="overflow" vert="horz" wrap="none" lIns="45719" tIns="45719" rIns="45719" bIns="45719" numCol="1" spcCol="38100" rtlCol="0" anchor="t" forceAA="0" upright="0">
            <a:spAutoFit/>
          </a:bodyPr>
          <a:p>
            <a:pPr marL="0" marR="0" indent="0" algn="l" defTabSz="914400" rtl="0" fontAlgn="auto" latinLnBrk="0" hangingPunct="0">
              <a:lnSpc>
                <a:spcPct val="100000"/>
              </a:lnSpc>
              <a:spcBef>
                <a:spcPts val="0"/>
              </a:spcBef>
              <a:spcAft>
                <a:spcPts val="0"/>
              </a:spcAft>
              <a:buClrTx/>
              <a:buSzTx/>
              <a:buFontTx/>
              <a:buNone/>
            </a:pPr>
            <a:r>
              <a:rPr kumimoji="0" lang="zh-CN" sz="1200" i="0" u="none" strike="noStrike" cap="none" spc="0" normalizeH="0" baseline="0">
                <a:ln>
                  <a:noFill/>
                </a:ln>
                <a:solidFill>
                  <a:schemeClr val="tx1"/>
                </a:solidFill>
                <a:effectLst/>
                <a:uFillTx/>
                <a:latin typeface="微软雅黑" panose="020B0503020204020204" charset="-122"/>
                <a:ea typeface="微软雅黑" panose="020B0503020204020204" charset="-122"/>
                <a:cs typeface="微软雅黑" panose="020B0503020204020204" charset="-122"/>
                <a:sym typeface="Arial" panose="020B0604020202020204"/>
              </a:rPr>
              <a:t>更改</a:t>
            </a:r>
            <a:r>
              <a:rPr kumimoji="0" lang="en-US" altLang="zh-CN" sz="1200" i="0" u="none" strike="noStrike" cap="none" spc="0" normalizeH="0" baseline="0">
                <a:ln>
                  <a:noFill/>
                </a:ln>
                <a:solidFill>
                  <a:schemeClr val="tx1"/>
                </a:solidFill>
                <a:effectLst/>
                <a:uFillTx/>
                <a:latin typeface="微软雅黑" panose="020B0503020204020204" charset="-122"/>
                <a:ea typeface="微软雅黑" panose="020B0503020204020204" charset="-122"/>
                <a:cs typeface="微软雅黑" panose="020B0503020204020204" charset="-122"/>
                <a:sym typeface="Arial" panose="020B0604020202020204"/>
              </a:rPr>
              <a:t> </a:t>
            </a:r>
            <a:r>
              <a:rPr kumimoji="0" lang="zh-CN" sz="1200" i="0" u="none" strike="noStrike" cap="none" spc="0" normalizeH="0" baseline="0">
                <a:ln>
                  <a:noFill/>
                </a:ln>
                <a:solidFill>
                  <a:schemeClr val="tx1"/>
                </a:solidFill>
                <a:effectLst/>
                <a:uFillTx/>
                <a:latin typeface="微软雅黑" panose="020B0503020204020204" charset="-122"/>
                <a:ea typeface="微软雅黑" panose="020B0503020204020204" charset="-122"/>
                <a:cs typeface="微软雅黑" panose="020B0503020204020204" charset="-122"/>
                <a:sym typeface="Arial" panose="020B0604020202020204"/>
              </a:rPr>
              <a:t>替换</a:t>
            </a:r>
            <a:r>
              <a:rPr kumimoji="0" lang="zh-CN" sz="1200" i="0" u="none" strike="noStrike" cap="none" spc="0" normalizeH="0" baseline="0">
                <a:ln>
                  <a:noFill/>
                </a:ln>
                <a:solidFill>
                  <a:schemeClr val="tx1"/>
                </a:solidFill>
                <a:effectLst/>
                <a:uFillTx/>
                <a:latin typeface="微软雅黑" panose="020B0503020204020204" charset="-122"/>
                <a:ea typeface="微软雅黑" panose="020B0503020204020204" charset="-122"/>
                <a:cs typeface="微软雅黑" panose="020B0503020204020204" charset="-122"/>
                <a:sym typeface="Arial" panose="020B0604020202020204"/>
              </a:rPr>
              <a:t>启动页</a:t>
            </a:r>
            <a:endParaRPr kumimoji="0" lang="zh-CN" sz="1200" i="0" u="none" strike="noStrike" cap="none" spc="0" normalizeH="0" baseline="0">
              <a:ln>
                <a:noFill/>
              </a:ln>
              <a:solidFill>
                <a:schemeClr val="tx1"/>
              </a:solidFill>
              <a:effectLst/>
              <a:uFillTx/>
              <a:latin typeface="微软雅黑" panose="020B0503020204020204" charset="-122"/>
              <a:ea typeface="微软雅黑" panose="020B0503020204020204" charset="-122"/>
              <a:cs typeface="微软雅黑" panose="020B0503020204020204" charset="-122"/>
              <a:sym typeface="Arial" panose="020B0604020202020204"/>
            </a:endParaRPr>
          </a:p>
        </p:txBody>
      </p:sp>
      <p:sp>
        <p:nvSpPr>
          <p:cNvPr id="40" name="文本框 39"/>
          <p:cNvSpPr txBox="1"/>
          <p:nvPr>
            <p:custDataLst>
              <p:tags r:id="rId9"/>
            </p:custDataLst>
          </p:nvPr>
        </p:nvSpPr>
        <p:spPr>
          <a:xfrm>
            <a:off x="10353040" y="5524500"/>
            <a:ext cx="1588135" cy="274320"/>
          </a:xfrm>
          <a:prstGeom prst="rect">
            <a:avLst/>
          </a:prstGeom>
          <a:noFill/>
          <a:ln w="127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45719" tIns="45719" rIns="45719" bIns="45719" numCol="1" spcCol="38100" rtlCol="0" anchor="t" forceAA="0" upright="0">
            <a:spAutoFit/>
          </a:bodyPr>
          <a:p>
            <a:pPr marL="0" marR="0" indent="0" algn="l" defTabSz="914400" rtl="0" fontAlgn="auto" latinLnBrk="0" hangingPunct="0">
              <a:lnSpc>
                <a:spcPct val="100000"/>
              </a:lnSpc>
              <a:spcBef>
                <a:spcPts val="0"/>
              </a:spcBef>
              <a:spcAft>
                <a:spcPts val="0"/>
              </a:spcAft>
              <a:buClrTx/>
              <a:buSzTx/>
              <a:buFontTx/>
              <a:buNone/>
            </a:pPr>
            <a:r>
              <a:rPr kumimoji="0" lang="zh-CN" altLang="en-US" sz="1200" i="0" u="none" strike="noStrike" cap="none" spc="0" normalizeH="0" baseline="0">
                <a:ln>
                  <a:noFill/>
                </a:ln>
                <a:solidFill>
                  <a:schemeClr val="tx1"/>
                </a:solidFill>
                <a:effectLst/>
                <a:uFillTx/>
                <a:latin typeface="微软雅黑" panose="020B0503020204020204" charset="-122"/>
                <a:ea typeface="微软雅黑" panose="020B0503020204020204" charset="-122"/>
                <a:cs typeface="微软雅黑" panose="020B0503020204020204" charset="-122"/>
                <a:sym typeface="Arial" panose="020B0604020202020204"/>
              </a:rPr>
              <a:t>更改完成点击</a:t>
            </a:r>
            <a:r>
              <a:rPr kumimoji="0" lang="en-US" altLang="zh-CN" sz="1200" i="0" u="none" strike="noStrike" cap="none" spc="0" normalizeH="0" baseline="0">
                <a:ln>
                  <a:noFill/>
                </a:ln>
                <a:solidFill>
                  <a:schemeClr val="tx1"/>
                </a:solidFill>
                <a:effectLst/>
                <a:uFillTx/>
                <a:latin typeface="微软雅黑" panose="020B0503020204020204" charset="-122"/>
                <a:ea typeface="微软雅黑" panose="020B0503020204020204" charset="-122"/>
                <a:cs typeface="微软雅黑" panose="020B0503020204020204" charset="-122"/>
                <a:sym typeface="Arial" panose="020B0604020202020204"/>
              </a:rPr>
              <a:t> </a:t>
            </a:r>
            <a:r>
              <a:rPr kumimoji="0" lang="zh-CN" altLang="en-US" sz="1200" i="0" u="none" strike="noStrike" cap="none" spc="0" normalizeH="0" baseline="0">
                <a:ln>
                  <a:noFill/>
                </a:ln>
                <a:solidFill>
                  <a:schemeClr val="tx1"/>
                </a:solidFill>
                <a:effectLst/>
                <a:uFillTx/>
                <a:latin typeface="微软雅黑" panose="020B0503020204020204" charset="-122"/>
                <a:ea typeface="微软雅黑" panose="020B0503020204020204" charset="-122"/>
                <a:cs typeface="微软雅黑" panose="020B0503020204020204" charset="-122"/>
                <a:sym typeface="Arial" panose="020B0604020202020204"/>
              </a:rPr>
              <a:t>保存</a:t>
            </a:r>
            <a:endParaRPr kumimoji="0" lang="zh-CN" altLang="en-US" sz="1200" i="0" u="none" strike="noStrike" cap="none" spc="0" normalizeH="0" baseline="0">
              <a:ln>
                <a:noFill/>
              </a:ln>
              <a:solidFill>
                <a:schemeClr val="tx1"/>
              </a:solidFill>
              <a:effectLst/>
              <a:uFillTx/>
              <a:latin typeface="微软雅黑" panose="020B0503020204020204" charset="-122"/>
              <a:ea typeface="微软雅黑" panose="020B0503020204020204" charset="-122"/>
              <a:cs typeface="微软雅黑" panose="020B0503020204020204" charset="-122"/>
              <a:sym typeface="Arial" panose="020B0604020202020204"/>
            </a:endParaRPr>
          </a:p>
        </p:txBody>
      </p:sp>
      <p:sp>
        <p:nvSpPr>
          <p:cNvPr id="8" name="文本框 7"/>
          <p:cNvSpPr txBox="1"/>
          <p:nvPr>
            <p:custDataLst>
              <p:tags r:id="rId10"/>
            </p:custDataLst>
          </p:nvPr>
        </p:nvSpPr>
        <p:spPr>
          <a:xfrm>
            <a:off x="10342245" y="2479040"/>
            <a:ext cx="1156970" cy="274320"/>
          </a:xfrm>
          <a:prstGeom prst="rect">
            <a:avLst/>
          </a:prstGeom>
          <a:noFill/>
          <a:ln w="12700" cap="flat">
            <a:noFill/>
            <a:miter lim="400000"/>
          </a:ln>
        </p:spPr>
        <p:style>
          <a:lnRef idx="0">
            <a:srgbClr val="FFFFFF"/>
          </a:lnRef>
          <a:fillRef idx="0">
            <a:srgbClr val="FFFFFF"/>
          </a:fillRef>
          <a:effectRef idx="0">
            <a:srgbClr val="FFFFFF"/>
          </a:effectRef>
          <a:fontRef idx="none"/>
        </p:style>
        <p:txBody>
          <a:bodyPr rot="0" vertOverflow="overflow" horzOverflow="overflow" vert="horz" wrap="none" lIns="45719" tIns="45719" rIns="45719" bIns="45719" numCol="1" spcCol="38100" rtlCol="0" anchor="t" forceAA="0" upright="0">
            <a:spAutoFit/>
          </a:bodyPr>
          <a:p>
            <a:pPr marL="0" marR="0" indent="0" algn="l" defTabSz="914400" rtl="0" fontAlgn="auto" latinLnBrk="0" hangingPunct="0">
              <a:lnSpc>
                <a:spcPct val="100000"/>
              </a:lnSpc>
              <a:spcBef>
                <a:spcPts val="0"/>
              </a:spcBef>
              <a:spcAft>
                <a:spcPts val="0"/>
              </a:spcAft>
              <a:buClrTx/>
              <a:buSzTx/>
              <a:buFontTx/>
              <a:buNone/>
            </a:pPr>
            <a:r>
              <a:rPr kumimoji="0" lang="zh-CN" altLang="en-US" sz="1200" i="0" u="none" strike="noStrike" cap="none" spc="0" normalizeH="0" baseline="0">
                <a:ln>
                  <a:noFill/>
                </a:ln>
                <a:solidFill>
                  <a:schemeClr val="tx1"/>
                </a:solidFill>
                <a:effectLst/>
                <a:uFillTx/>
                <a:latin typeface="微软雅黑" panose="020B0503020204020204" charset="-122"/>
                <a:ea typeface="微软雅黑" panose="020B0503020204020204" charset="-122"/>
                <a:cs typeface="Arial" panose="020B0604020202020204"/>
                <a:sym typeface="Arial" panose="020B0604020202020204"/>
              </a:rPr>
              <a:t>自定义停留</a:t>
            </a:r>
            <a:r>
              <a:rPr kumimoji="0" lang="zh-CN" altLang="en-US" sz="1200" i="0" u="none" strike="noStrike" cap="none" spc="0" normalizeH="0" baseline="0">
                <a:ln>
                  <a:noFill/>
                </a:ln>
                <a:solidFill>
                  <a:schemeClr val="tx1"/>
                </a:solidFill>
                <a:effectLst/>
                <a:uFillTx/>
                <a:latin typeface="微软雅黑" panose="020B0503020204020204" charset="-122"/>
                <a:ea typeface="微软雅黑" panose="020B0503020204020204" charset="-122"/>
                <a:cs typeface="Arial" panose="020B0604020202020204"/>
                <a:sym typeface="Arial" panose="020B0604020202020204"/>
              </a:rPr>
              <a:t>时间</a:t>
            </a:r>
            <a:endParaRPr kumimoji="0" lang="zh-CN" altLang="en-US" sz="1200" i="0" u="none" strike="noStrike" cap="none" spc="0" normalizeH="0" baseline="0">
              <a:ln>
                <a:noFill/>
              </a:ln>
              <a:solidFill>
                <a:schemeClr val="tx1"/>
              </a:solidFill>
              <a:effectLst/>
              <a:uFillTx/>
              <a:latin typeface="微软雅黑" panose="020B0503020204020204" charset="-122"/>
              <a:ea typeface="微软雅黑" panose="020B0503020204020204" charset="-122"/>
              <a:cs typeface="Arial" panose="020B0604020202020204"/>
              <a:sym typeface="Arial" panose="020B0604020202020204"/>
            </a:endParaRPr>
          </a:p>
        </p:txBody>
      </p:sp>
      <p:cxnSp>
        <p:nvCxnSpPr>
          <p:cNvPr id="9" name="直接连接符 8"/>
          <p:cNvCxnSpPr/>
          <p:nvPr>
            <p:custDataLst>
              <p:tags r:id="rId11"/>
            </p:custDataLst>
          </p:nvPr>
        </p:nvCxnSpPr>
        <p:spPr>
          <a:xfrm flipV="1">
            <a:off x="7178675" y="5666740"/>
            <a:ext cx="2880000" cy="0"/>
          </a:xfrm>
          <a:prstGeom prst="line">
            <a:avLst/>
          </a:prstGeom>
          <a:noFill/>
          <a:ln w="12700" cap="flat">
            <a:solidFill>
              <a:srgbClr val="FF6776"/>
            </a:solidFill>
            <a:prstDash val="solid"/>
            <a:miter lim="800000"/>
          </a:ln>
        </p:spPr>
        <p:style>
          <a:lnRef idx="0">
            <a:srgbClr val="FFFFFF"/>
          </a:lnRef>
          <a:fillRef idx="0">
            <a:srgbClr val="FFFFFF"/>
          </a:fillRef>
          <a:effectRef idx="0">
            <a:srgbClr val="FFFFFF"/>
          </a:effectRef>
          <a:fontRef idx="none"/>
        </p:style>
      </p:cxnSp>
      <p:sp>
        <p:nvSpPr>
          <p:cNvPr id="41" name="矩形 40"/>
          <p:cNvSpPr/>
          <p:nvPr/>
        </p:nvSpPr>
        <p:spPr>
          <a:xfrm>
            <a:off x="1363980" y="1812925"/>
            <a:ext cx="4525645" cy="3538220"/>
          </a:xfrm>
          <a:prstGeom prst="rect">
            <a:avLst/>
          </a:prstGeom>
        </p:spPr>
        <p:txBody>
          <a:bodyPr wrap="square">
            <a:spAutoFit/>
          </a:bodyPr>
          <a:p>
            <a:pPr marL="285750" lvl="0" indent="-285750" algn="l" fontAlgn="auto">
              <a:lnSpc>
                <a:spcPct val="200000"/>
              </a:lnSpc>
              <a:spcBef>
                <a:spcPts val="0"/>
              </a:spcBef>
              <a:buClrTx/>
              <a:buSzTx/>
              <a:buFont typeface="Arial" panose="020B0604020202020204" pitchFamily="34" charset="0"/>
              <a:buChar char="•"/>
            </a:pPr>
            <a:r>
              <a:rPr lang="zh-CN" altLang="en-US" sz="1600" dirty="0">
                <a:latin typeface="Source Han Sans CN Regular" panose="020B0200000000000000" charset="-122"/>
                <a:ea typeface="Source Han Sans CN Regular" panose="020B0200000000000000" charset="-122"/>
                <a:cs typeface="Source Han Sans CN Regular" panose="020B0200000000000000" charset="-122"/>
                <a:sym typeface="Arial" panose="020B0604020202020204"/>
              </a:rPr>
              <a:t>设置平台启动页操作路径：</a:t>
            </a:r>
            <a:endParaRPr lang="zh-CN" altLang="en-US" sz="1600" dirty="0">
              <a:latin typeface="Source Han Sans CN Regular" panose="020B0200000000000000" charset="-122"/>
              <a:ea typeface="Source Han Sans CN Regular" panose="020B0200000000000000" charset="-122"/>
              <a:cs typeface="Source Han Sans CN Regular" panose="020B0200000000000000" charset="-122"/>
              <a:sym typeface="Arial" panose="020B0604020202020204"/>
            </a:endParaRPr>
          </a:p>
          <a:p>
            <a:pPr marL="285750" lvl="0" indent="-285750" algn="l" fontAlgn="auto">
              <a:lnSpc>
                <a:spcPct val="200000"/>
              </a:lnSpc>
              <a:spcBef>
                <a:spcPts val="0"/>
              </a:spcBef>
              <a:buClrTx/>
              <a:buSzTx/>
              <a:buFont typeface="Arial" panose="020B0604020202020204" pitchFamily="34" charset="0"/>
              <a:buChar char="•"/>
            </a:pPr>
            <a:r>
              <a:rPr lang="zh-CN" altLang="en-US" sz="1600" dirty="0">
                <a:latin typeface="Source Han Sans CN Regular" panose="020B0200000000000000" charset="-122"/>
                <a:ea typeface="Source Han Sans CN Regular" panose="020B0200000000000000" charset="-122"/>
                <a:cs typeface="Source Han Sans CN Regular" panose="020B0200000000000000" charset="-122"/>
                <a:sym typeface="Arial" panose="020B0604020202020204"/>
              </a:rPr>
              <a:t>   管理后台-管理-门户设置-启动页配置</a:t>
            </a:r>
            <a:endParaRPr lang="zh-CN" altLang="en-US" sz="1600" dirty="0">
              <a:latin typeface="Source Han Sans CN Regular" panose="020B0200000000000000" charset="-122"/>
              <a:ea typeface="Source Han Sans CN Regular" panose="020B0200000000000000" charset="-122"/>
              <a:cs typeface="Source Han Sans CN Regular" panose="020B0200000000000000" charset="-122"/>
              <a:sym typeface="Arial" panose="020B0604020202020204"/>
            </a:endParaRPr>
          </a:p>
          <a:p>
            <a:pPr marL="285750" lvl="0" indent="-285750" algn="l" fontAlgn="auto">
              <a:lnSpc>
                <a:spcPct val="200000"/>
              </a:lnSpc>
              <a:spcBef>
                <a:spcPts val="0"/>
              </a:spcBef>
              <a:buClrTx/>
              <a:buSzTx/>
              <a:buFont typeface="Arial" panose="020B0604020202020204" pitchFamily="34" charset="0"/>
              <a:buChar char="•"/>
            </a:pPr>
            <a:r>
              <a:rPr lang="zh-CN" altLang="en-US" sz="1600" dirty="0">
                <a:latin typeface="Source Han Sans CN Regular" panose="020B0200000000000000" charset="-122"/>
                <a:ea typeface="Source Han Sans CN Regular" panose="020B0200000000000000" charset="-122"/>
                <a:cs typeface="Source Han Sans CN Regular" panose="020B0200000000000000" charset="-122"/>
                <a:sym typeface="Arial" panose="020B0604020202020204"/>
              </a:rPr>
              <a:t>启动页开关：启用状态</a:t>
            </a:r>
            <a:endParaRPr lang="zh-CN" altLang="en-US" sz="1600" dirty="0">
              <a:latin typeface="Source Han Sans CN Regular" panose="020B0200000000000000" charset="-122"/>
              <a:ea typeface="Source Han Sans CN Regular" panose="020B0200000000000000" charset="-122"/>
              <a:cs typeface="Source Han Sans CN Regular" panose="020B0200000000000000" charset="-122"/>
              <a:sym typeface="Arial" panose="020B0604020202020204"/>
            </a:endParaRPr>
          </a:p>
          <a:p>
            <a:pPr marL="285750" lvl="0" indent="-285750" algn="l" fontAlgn="auto">
              <a:lnSpc>
                <a:spcPct val="200000"/>
              </a:lnSpc>
              <a:spcBef>
                <a:spcPts val="0"/>
              </a:spcBef>
              <a:buClrTx/>
              <a:buSzTx/>
              <a:buFont typeface="Arial" panose="020B0604020202020204" pitchFamily="34" charset="0"/>
              <a:buChar char="•"/>
            </a:pPr>
            <a:r>
              <a:rPr lang="zh-CN" altLang="en-US" sz="1600" dirty="0">
                <a:latin typeface="Source Han Sans CN Regular" panose="020B0200000000000000" charset="-122"/>
                <a:ea typeface="Source Han Sans CN Regular" panose="020B0200000000000000" charset="-122"/>
                <a:cs typeface="Source Han Sans CN Regular" panose="020B0200000000000000" charset="-122"/>
                <a:sym typeface="Arial" panose="020B0604020202020204"/>
              </a:rPr>
              <a:t>端口选择：小程序/其他端</a:t>
            </a:r>
            <a:endParaRPr lang="zh-CN" altLang="en-US" sz="1600" dirty="0">
              <a:latin typeface="Source Han Sans CN Regular" panose="020B0200000000000000" charset="-122"/>
              <a:ea typeface="Source Han Sans CN Regular" panose="020B0200000000000000" charset="-122"/>
              <a:cs typeface="Source Han Sans CN Regular" panose="020B0200000000000000" charset="-122"/>
              <a:sym typeface="Arial" panose="020B0604020202020204"/>
            </a:endParaRPr>
          </a:p>
          <a:p>
            <a:pPr marL="285750" lvl="0" indent="-285750" algn="l" fontAlgn="auto">
              <a:lnSpc>
                <a:spcPct val="200000"/>
              </a:lnSpc>
              <a:spcBef>
                <a:spcPts val="0"/>
              </a:spcBef>
              <a:buClrTx/>
              <a:buSzTx/>
              <a:buFont typeface="Arial" panose="020B0604020202020204" pitchFamily="34" charset="0"/>
              <a:buChar char="•"/>
            </a:pPr>
            <a:r>
              <a:rPr lang="zh-CN" altLang="en-US" sz="1600" dirty="0">
                <a:latin typeface="Source Han Sans CN Regular" panose="020B0200000000000000" charset="-122"/>
                <a:ea typeface="Source Han Sans CN Regular" panose="020B0200000000000000" charset="-122"/>
                <a:cs typeface="Source Han Sans CN Regular" panose="020B0200000000000000" charset="-122"/>
                <a:sym typeface="Arial" panose="020B0604020202020204"/>
              </a:rPr>
              <a:t>    目前小程序支持自定义启动页停留时长</a:t>
            </a:r>
            <a:endParaRPr lang="zh-CN" altLang="en-US" sz="1600" dirty="0">
              <a:latin typeface="Source Han Sans CN Regular" panose="020B0200000000000000" charset="-122"/>
              <a:ea typeface="Source Han Sans CN Regular" panose="020B0200000000000000" charset="-122"/>
              <a:cs typeface="Source Han Sans CN Regular" panose="020B0200000000000000" charset="-122"/>
              <a:sym typeface="Arial" panose="020B0604020202020204"/>
            </a:endParaRPr>
          </a:p>
          <a:p>
            <a:pPr marL="285750" lvl="0" indent="-285750" algn="l" fontAlgn="auto">
              <a:lnSpc>
                <a:spcPct val="200000"/>
              </a:lnSpc>
              <a:spcBef>
                <a:spcPts val="0"/>
              </a:spcBef>
              <a:buClrTx/>
              <a:buSzTx/>
              <a:buFont typeface="Arial" panose="020B0604020202020204" pitchFamily="34" charset="0"/>
              <a:buChar char="•"/>
            </a:pPr>
            <a:r>
              <a:rPr lang="zh-CN" altLang="en-US" sz="1600" dirty="0">
                <a:latin typeface="Source Han Sans CN Regular" panose="020B0200000000000000" charset="-122"/>
                <a:ea typeface="Source Han Sans CN Regular" panose="020B0200000000000000" charset="-122"/>
                <a:cs typeface="Source Han Sans CN Regular" panose="020B0200000000000000" charset="-122"/>
                <a:sym typeface="Arial" panose="020B0604020202020204"/>
              </a:rPr>
              <a:t>   启动页配置-点击“更改”选择对应在启动页，上传完成后点击保存。</a:t>
            </a:r>
            <a:endParaRPr lang="zh-CN" altLang="en-US" sz="1600" b="0" i="0" dirty="0">
              <a:latin typeface="Source Han Sans CN Regular" panose="020B0200000000000000" charset="-122"/>
              <a:ea typeface="Source Han Sans CN Regular" panose="020B0200000000000000" charset="-122"/>
              <a:cs typeface="Source Han Sans CN Regular" panose="020B0200000000000000" charset="-122"/>
              <a:sym typeface="Arial" panose="020B0604020202020204"/>
            </a:endParaRPr>
          </a:p>
        </p:txBody>
      </p:sp>
      <p:pic>
        <p:nvPicPr>
          <p:cNvPr id="3" name="图片 2" descr="酷渲--logo"/>
          <p:cNvPicPr>
            <a:picLocks noChangeAspect="1"/>
          </p:cNvPicPr>
          <p:nvPr/>
        </p:nvPicPr>
        <p:blipFill>
          <a:blip r:embed="rId12"/>
          <a:stretch>
            <a:fillRect/>
          </a:stretch>
        </p:blipFill>
        <p:spPr>
          <a:xfrm>
            <a:off x="9310370" y="0"/>
            <a:ext cx="2810510" cy="27749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fade">
                                      <p:cBhvr>
                                        <p:cTn id="7" dur="1000"/>
                                        <p:tgtEl>
                                          <p:spTgt spid="41"/>
                                        </p:tgtEl>
                                      </p:cBhvr>
                                    </p:animEffect>
                                    <p:anim calcmode="lin" valueType="num">
                                      <p:cBhvr>
                                        <p:cTn id="8" dur="1000" fill="hold"/>
                                        <p:tgtEl>
                                          <p:spTgt spid="41"/>
                                        </p:tgtEl>
                                        <p:attrNameLst>
                                          <p:attrName>ppt_x</p:attrName>
                                        </p:attrNameLst>
                                      </p:cBhvr>
                                      <p:tavLst>
                                        <p:tav tm="0">
                                          <p:val>
                                            <p:strVal val="#ppt_x"/>
                                          </p:val>
                                        </p:tav>
                                        <p:tav tm="100000">
                                          <p:val>
                                            <p:strVal val="#ppt_x"/>
                                          </p:val>
                                        </p:tav>
                                      </p:tavLst>
                                    </p:anim>
                                    <p:anim calcmode="lin" valueType="num">
                                      <p:cBhvr>
                                        <p:cTn id="9" dur="1000" fill="hold"/>
                                        <p:tgtEl>
                                          <p:spTgt spid="4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 name="文本框 14"/>
          <p:cNvSpPr txBox="1"/>
          <p:nvPr/>
        </p:nvSpPr>
        <p:spPr>
          <a:xfrm>
            <a:off x="672465" y="246380"/>
            <a:ext cx="3368675" cy="521970"/>
          </a:xfrm>
          <a:prstGeom prst="rect">
            <a:avLst/>
          </a:prstGeom>
          <a:noFill/>
        </p:spPr>
        <p:txBody>
          <a:bodyPr wrap="square" rtlCol="0">
            <a:spAutoFit/>
          </a:bodyPr>
          <a:p>
            <a:pPr algn="l">
              <a:buClrTx/>
              <a:buSzTx/>
              <a:buFontTx/>
            </a:pPr>
            <a:r>
              <a:rPr lang="zh-CN" sz="2800">
                <a:solidFill>
                  <a:srgbClr val="FF6776"/>
                </a:solidFill>
                <a:latin typeface="思源宋体 CN Heavy" panose="02020900000000000000" charset="-122"/>
                <a:ea typeface="思源宋体 CN Heavy" panose="02020900000000000000" charset="-122"/>
                <a:cs typeface="江城圆体 300W" panose="020B0300000000000000" charset="-122"/>
              </a:rPr>
              <a:t>平台常规操作</a:t>
            </a:r>
            <a:r>
              <a:rPr lang="zh-CN" sz="2800">
                <a:solidFill>
                  <a:srgbClr val="FF6776"/>
                </a:solidFill>
                <a:latin typeface="思源宋体 CN Heavy" panose="02020900000000000000" charset="-122"/>
                <a:ea typeface="思源宋体 CN Heavy" panose="02020900000000000000" charset="-122"/>
                <a:cs typeface="江城圆体 300W" panose="020B0300000000000000" charset="-122"/>
              </a:rPr>
              <a:t>说明</a:t>
            </a:r>
            <a:endParaRPr lang="zh-CN" sz="2800">
              <a:solidFill>
                <a:srgbClr val="FF6776"/>
              </a:solidFill>
              <a:latin typeface="思源宋体 CN Heavy" panose="02020900000000000000" charset="-122"/>
              <a:ea typeface="思源宋体 CN Heavy" panose="02020900000000000000" charset="-122"/>
              <a:cs typeface="江城圆体 300W" panose="020B0300000000000000" charset="-122"/>
            </a:endParaRPr>
          </a:p>
        </p:txBody>
      </p:sp>
      <p:sp>
        <p:nvSpPr>
          <p:cNvPr id="7" name="íṥḻiḓè"/>
          <p:cNvSpPr>
            <a:spLocks noGrp="1"/>
          </p:cNvSpPr>
          <p:nvPr>
            <p:ph type="title"/>
          </p:nvPr>
        </p:nvSpPr>
        <p:spPr>
          <a:xfrm>
            <a:off x="838200" y="768350"/>
            <a:ext cx="5744845" cy="608965"/>
          </a:xfrm>
        </p:spPr>
        <p:txBody>
          <a:bodyPr>
            <a:noAutofit/>
          </a:bodyPr>
          <a:p>
            <a:r>
              <a:rPr lang="en-US" altLang="zh-CN" sz="2000" b="1">
                <a:latin typeface="+mn-lt"/>
                <a:ea typeface="+mn-ea"/>
                <a:cs typeface="+mn-cs"/>
              </a:rPr>
              <a:t>活动 1 ：你心中的“最美讲师”</a:t>
            </a:r>
            <a:endParaRPr lang="zh-CN" altLang="en-US" sz="2000" b="1">
              <a:latin typeface="+mn-lt"/>
              <a:ea typeface="+mn-ea"/>
              <a:cs typeface="+mn-cs"/>
            </a:endParaRPr>
          </a:p>
        </p:txBody>
      </p:sp>
      <p:pic>
        <p:nvPicPr>
          <p:cNvPr id="6" name="图片 5"/>
          <p:cNvPicPr>
            <a:picLocks noChangeAspect="1"/>
          </p:cNvPicPr>
          <p:nvPr/>
        </p:nvPicPr>
        <p:blipFill>
          <a:blip r:embed="rId1"/>
          <a:stretch>
            <a:fillRect/>
          </a:stretch>
        </p:blipFill>
        <p:spPr>
          <a:xfrm>
            <a:off x="4123690" y="1651000"/>
            <a:ext cx="7252335" cy="1778000"/>
          </a:xfrm>
          <a:prstGeom prst="rect">
            <a:avLst/>
          </a:prstGeom>
        </p:spPr>
      </p:pic>
      <p:sp>
        <p:nvSpPr>
          <p:cNvPr id="5" name="文本框 4"/>
          <p:cNvSpPr txBox="1"/>
          <p:nvPr/>
        </p:nvSpPr>
        <p:spPr>
          <a:xfrm>
            <a:off x="1218565" y="2000885"/>
            <a:ext cx="2503170" cy="1078230"/>
          </a:xfrm>
          <a:prstGeom prst="rect">
            <a:avLst/>
          </a:prstGeom>
          <a:noFill/>
        </p:spPr>
        <p:txBody>
          <a:bodyPr wrap="square" rtlCol="0">
            <a:noAutofit/>
          </a:bodyPr>
          <a:p>
            <a:r>
              <a:rPr lang="en-US" altLang="zh-CN" b="1"/>
              <a:t>1</a:t>
            </a:r>
            <a:r>
              <a:rPr lang="zh-CN" altLang="en-US" b="1"/>
              <a:t>、管理员创建圈子：</a:t>
            </a:r>
            <a:endParaRPr lang="zh-CN" altLang="en-US" b="1"/>
          </a:p>
          <a:p>
            <a:endParaRPr lang="zh-CN" altLang="en-US" b="1"/>
          </a:p>
          <a:p>
            <a:r>
              <a:rPr lang="zh-CN" altLang="en-US" sz="1600"/>
              <a:t>运营</a:t>
            </a:r>
            <a:r>
              <a:rPr lang="en-US" altLang="zh-CN" sz="1600"/>
              <a:t>-</a:t>
            </a:r>
            <a:r>
              <a:rPr lang="zh-CN" altLang="en-US" sz="1600"/>
              <a:t>社区管理</a:t>
            </a:r>
            <a:r>
              <a:rPr lang="en-US" altLang="zh-CN" sz="1600"/>
              <a:t>-</a:t>
            </a:r>
            <a:r>
              <a:rPr lang="zh-CN" altLang="en-US" sz="1600"/>
              <a:t>圈子管理</a:t>
            </a:r>
            <a:r>
              <a:rPr lang="en-US" altLang="zh-CN" sz="1600"/>
              <a:t>-</a:t>
            </a:r>
            <a:r>
              <a:rPr lang="zh-CN" altLang="en-US" sz="1600"/>
              <a:t>新建圈子</a:t>
            </a:r>
            <a:endParaRPr lang="zh-CN" altLang="en-US" sz="1600"/>
          </a:p>
        </p:txBody>
      </p:sp>
      <p:sp>
        <p:nvSpPr>
          <p:cNvPr id="3" name="文本框 2"/>
          <p:cNvSpPr txBox="1"/>
          <p:nvPr/>
        </p:nvSpPr>
        <p:spPr>
          <a:xfrm>
            <a:off x="2378710" y="4004945"/>
            <a:ext cx="2799080" cy="1439545"/>
          </a:xfrm>
          <a:prstGeom prst="rect">
            <a:avLst/>
          </a:prstGeom>
          <a:noFill/>
        </p:spPr>
        <p:txBody>
          <a:bodyPr wrap="square" rtlCol="0">
            <a:noAutofit/>
          </a:bodyPr>
          <a:p>
            <a:r>
              <a:rPr lang="en-US" altLang="zh-CN" b="1"/>
              <a:t>2</a:t>
            </a:r>
            <a:r>
              <a:rPr lang="zh-CN" altLang="en-US" b="1"/>
              <a:t>、完善圈子</a:t>
            </a:r>
            <a:r>
              <a:rPr lang="zh-CN" altLang="en-US" b="1"/>
              <a:t>信息：</a:t>
            </a:r>
            <a:endParaRPr lang="zh-CN" altLang="en-US" b="1"/>
          </a:p>
          <a:p>
            <a:endParaRPr lang="zh-CN" altLang="en-US" b="1"/>
          </a:p>
          <a:p>
            <a:pPr marL="285750" indent="-285750">
              <a:buFont typeface="Wingdings" panose="05000000000000000000" charset="0"/>
              <a:buChar char="l"/>
            </a:pPr>
            <a:r>
              <a:rPr lang="zh-CN" altLang="en-US" sz="1600"/>
              <a:t>圈子名称</a:t>
            </a:r>
            <a:endParaRPr lang="zh-CN" altLang="en-US" sz="1600"/>
          </a:p>
          <a:p>
            <a:pPr marL="285750" indent="-285750">
              <a:buFont typeface="Wingdings" panose="05000000000000000000" charset="0"/>
              <a:buChar char="l"/>
            </a:pPr>
            <a:r>
              <a:rPr lang="zh-CN" altLang="en-US" sz="1600"/>
              <a:t>圈子封面</a:t>
            </a:r>
            <a:r>
              <a:rPr lang="zh-CN" altLang="en-US" sz="1600" i="1"/>
              <a:t>（素材有提供）</a:t>
            </a:r>
            <a:endParaRPr lang="zh-CN" altLang="en-US" sz="1600"/>
          </a:p>
          <a:p>
            <a:pPr marL="285750" indent="-285750">
              <a:buFont typeface="Wingdings" panose="05000000000000000000" charset="0"/>
              <a:buChar char="l"/>
            </a:pPr>
            <a:r>
              <a:rPr lang="zh-CN" altLang="en-US" sz="1600"/>
              <a:t>圈子介绍</a:t>
            </a:r>
            <a:endParaRPr lang="zh-CN" altLang="en-US" sz="1600"/>
          </a:p>
        </p:txBody>
      </p:sp>
      <p:sp>
        <p:nvSpPr>
          <p:cNvPr id="12" name="文本框 11"/>
          <p:cNvSpPr txBox="1"/>
          <p:nvPr/>
        </p:nvSpPr>
        <p:spPr>
          <a:xfrm>
            <a:off x="7322820" y="1170940"/>
            <a:ext cx="3234055" cy="645160"/>
          </a:xfrm>
          <a:prstGeom prst="rect">
            <a:avLst/>
          </a:prstGeom>
          <a:noFill/>
        </p:spPr>
        <p:txBody>
          <a:bodyPr wrap="square" rtlCol="0">
            <a:spAutoFit/>
          </a:bodyPr>
          <a:p>
            <a:r>
              <a:rPr lang="zh-CN" altLang="en-US" b="1">
                <a:ln w="15875"/>
                <a:solidFill>
                  <a:srgbClr val="FF6776"/>
                </a:solidFill>
                <a:effectLst/>
                <a:latin typeface="字魂73号-江南手书" panose="00000500000000000000" charset="-122"/>
                <a:ea typeface="字魂73号-江南手书" panose="00000500000000000000" charset="-122"/>
              </a:rPr>
              <a:t>管理端编辑页面展示</a:t>
            </a:r>
            <a:endParaRPr lang="zh-CN" altLang="en-US" b="1">
              <a:solidFill>
                <a:srgbClr val="FF6776"/>
              </a:solidFill>
            </a:endParaRPr>
          </a:p>
          <a:p>
            <a:endParaRPr lang="zh-CN" altLang="en-US" b="1">
              <a:solidFill>
                <a:srgbClr val="FF6776"/>
              </a:solidFill>
            </a:endParaRPr>
          </a:p>
        </p:txBody>
      </p:sp>
      <p:pic>
        <p:nvPicPr>
          <p:cNvPr id="4" name="图片 3"/>
          <p:cNvPicPr>
            <a:picLocks noChangeAspect="1"/>
          </p:cNvPicPr>
          <p:nvPr/>
        </p:nvPicPr>
        <p:blipFill>
          <a:blip r:embed="rId2"/>
          <a:stretch>
            <a:fillRect/>
          </a:stretch>
        </p:blipFill>
        <p:spPr>
          <a:xfrm>
            <a:off x="5054600" y="2827020"/>
            <a:ext cx="6473190" cy="2785110"/>
          </a:xfrm>
          <a:prstGeom prst="rect">
            <a:avLst/>
          </a:prstGeom>
        </p:spPr>
      </p:pic>
      <p:pic>
        <p:nvPicPr>
          <p:cNvPr id="8" name="图片 7" descr="酷渲--logo"/>
          <p:cNvPicPr>
            <a:picLocks noChangeAspect="1"/>
          </p:cNvPicPr>
          <p:nvPr/>
        </p:nvPicPr>
        <p:blipFill>
          <a:blip r:embed="rId3"/>
          <a:stretch>
            <a:fillRect/>
          </a:stretch>
        </p:blipFill>
        <p:spPr>
          <a:xfrm>
            <a:off x="9310370" y="0"/>
            <a:ext cx="2810510" cy="277495"/>
          </a:xfrm>
          <a:prstGeom prst="rect">
            <a:avLst/>
          </a:prstGeom>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 name="文本框 14"/>
          <p:cNvSpPr txBox="1"/>
          <p:nvPr/>
        </p:nvSpPr>
        <p:spPr>
          <a:xfrm>
            <a:off x="672465" y="246380"/>
            <a:ext cx="3368675" cy="521970"/>
          </a:xfrm>
          <a:prstGeom prst="rect">
            <a:avLst/>
          </a:prstGeom>
          <a:noFill/>
        </p:spPr>
        <p:txBody>
          <a:bodyPr wrap="square" rtlCol="0">
            <a:spAutoFit/>
          </a:bodyPr>
          <a:p>
            <a:pPr algn="l">
              <a:buClrTx/>
              <a:buSzTx/>
              <a:buFontTx/>
            </a:pPr>
            <a:r>
              <a:rPr lang="zh-CN" sz="2800">
                <a:solidFill>
                  <a:srgbClr val="FF6776"/>
                </a:solidFill>
                <a:latin typeface="思源宋体 CN Heavy" panose="02020900000000000000" charset="-122"/>
                <a:ea typeface="思源宋体 CN Heavy" panose="02020900000000000000" charset="-122"/>
                <a:cs typeface="江城圆体 300W" panose="020B0300000000000000" charset="-122"/>
              </a:rPr>
              <a:t>平台常规操作</a:t>
            </a:r>
            <a:r>
              <a:rPr lang="zh-CN" sz="2800">
                <a:solidFill>
                  <a:srgbClr val="FF6776"/>
                </a:solidFill>
                <a:latin typeface="思源宋体 CN Heavy" panose="02020900000000000000" charset="-122"/>
                <a:ea typeface="思源宋体 CN Heavy" panose="02020900000000000000" charset="-122"/>
                <a:cs typeface="江城圆体 300W" panose="020B0300000000000000" charset="-122"/>
              </a:rPr>
              <a:t>说明</a:t>
            </a:r>
            <a:endParaRPr lang="zh-CN" sz="2800">
              <a:solidFill>
                <a:srgbClr val="FF6776"/>
              </a:solidFill>
              <a:latin typeface="思源宋体 CN Heavy" panose="02020900000000000000" charset="-122"/>
              <a:ea typeface="思源宋体 CN Heavy" panose="02020900000000000000" charset="-122"/>
              <a:cs typeface="江城圆体 300W" panose="020B0300000000000000" charset="-122"/>
            </a:endParaRPr>
          </a:p>
        </p:txBody>
      </p:sp>
      <p:sp>
        <p:nvSpPr>
          <p:cNvPr id="7" name="íṥḻiḓè"/>
          <p:cNvSpPr>
            <a:spLocks noGrp="1"/>
          </p:cNvSpPr>
          <p:nvPr>
            <p:ph type="title"/>
          </p:nvPr>
        </p:nvSpPr>
        <p:spPr>
          <a:xfrm>
            <a:off x="838200" y="768350"/>
            <a:ext cx="5744845" cy="608965"/>
          </a:xfrm>
        </p:spPr>
        <p:txBody>
          <a:bodyPr>
            <a:noAutofit/>
          </a:bodyPr>
          <a:p>
            <a:r>
              <a:rPr lang="en-US" altLang="zh-CN" sz="2000" b="1">
                <a:latin typeface="+mn-lt"/>
                <a:ea typeface="+mn-ea"/>
                <a:cs typeface="+mn-cs"/>
              </a:rPr>
              <a:t>活动 1 ：你心中的“最美讲师”</a:t>
            </a:r>
            <a:endParaRPr lang="zh-CN" altLang="en-US" sz="2000" b="1">
              <a:latin typeface="+mn-lt"/>
              <a:ea typeface="+mn-ea"/>
              <a:cs typeface="+mn-cs"/>
            </a:endParaRPr>
          </a:p>
        </p:txBody>
      </p:sp>
      <p:sp>
        <p:nvSpPr>
          <p:cNvPr id="5" name="文本框 4"/>
          <p:cNvSpPr txBox="1"/>
          <p:nvPr/>
        </p:nvSpPr>
        <p:spPr>
          <a:xfrm>
            <a:off x="1218565" y="2315845"/>
            <a:ext cx="2822575" cy="1708785"/>
          </a:xfrm>
          <a:prstGeom prst="rect">
            <a:avLst/>
          </a:prstGeom>
          <a:noFill/>
        </p:spPr>
        <p:txBody>
          <a:bodyPr wrap="square" rtlCol="0">
            <a:noAutofit/>
          </a:bodyPr>
          <a:p>
            <a:r>
              <a:rPr lang="en-US" altLang="zh-CN" b="1"/>
              <a:t>3</a:t>
            </a:r>
            <a:r>
              <a:rPr lang="zh-CN" altLang="en-US" b="1"/>
              <a:t>、管理员新建投票</a:t>
            </a:r>
            <a:r>
              <a:rPr lang="zh-CN" altLang="en-US" b="1"/>
              <a:t>内容：</a:t>
            </a:r>
            <a:endParaRPr lang="zh-CN" altLang="en-US" b="1"/>
          </a:p>
          <a:p>
            <a:endParaRPr lang="zh-CN" altLang="en-US" b="1"/>
          </a:p>
          <a:p>
            <a:pPr>
              <a:lnSpc>
                <a:spcPct val="140000"/>
              </a:lnSpc>
            </a:pPr>
            <a:r>
              <a:rPr lang="zh-CN" altLang="en-US" sz="1600"/>
              <a:t>学员端</a:t>
            </a:r>
            <a:r>
              <a:rPr lang="en-US" altLang="zh-CN" sz="1600"/>
              <a:t>-</a:t>
            </a:r>
            <a:r>
              <a:rPr lang="zh-CN" altLang="en-US" sz="1600"/>
              <a:t>社区</a:t>
            </a:r>
            <a:r>
              <a:rPr lang="en-US" altLang="zh-CN" sz="1600"/>
              <a:t>-</a:t>
            </a:r>
            <a:r>
              <a:rPr lang="zh-CN" altLang="en-US" sz="1600"/>
              <a:t>提个问题</a:t>
            </a:r>
            <a:r>
              <a:rPr lang="en-US" altLang="zh-CN" sz="1600"/>
              <a:t>-</a:t>
            </a:r>
            <a:r>
              <a:rPr lang="zh-CN" altLang="en-US" sz="1600"/>
              <a:t>完善问题</a:t>
            </a:r>
            <a:r>
              <a:rPr lang="en-US" altLang="zh-CN" sz="1600"/>
              <a:t>-</a:t>
            </a:r>
            <a:r>
              <a:rPr lang="zh-CN" altLang="en-US" sz="1600"/>
              <a:t>添加【</a:t>
            </a:r>
            <a:r>
              <a:rPr lang="zh-CN" altLang="en-US" sz="1600"/>
              <a:t>投票】</a:t>
            </a:r>
            <a:r>
              <a:rPr lang="en-US" altLang="zh-CN" sz="1600"/>
              <a:t>-</a:t>
            </a:r>
            <a:r>
              <a:rPr lang="zh-CN" altLang="en-US" sz="1600"/>
              <a:t>补充说明－选择</a:t>
            </a:r>
            <a:r>
              <a:rPr lang="zh-CN" altLang="en-US" sz="1600"/>
              <a:t>圈子</a:t>
            </a:r>
            <a:endParaRPr lang="zh-CN" altLang="en-US" sz="1600"/>
          </a:p>
        </p:txBody>
      </p:sp>
      <p:sp>
        <p:nvSpPr>
          <p:cNvPr id="12" name="文本框 11"/>
          <p:cNvSpPr txBox="1"/>
          <p:nvPr/>
        </p:nvSpPr>
        <p:spPr>
          <a:xfrm>
            <a:off x="7322820" y="1170940"/>
            <a:ext cx="3234055" cy="645160"/>
          </a:xfrm>
          <a:prstGeom prst="rect">
            <a:avLst/>
          </a:prstGeom>
          <a:noFill/>
        </p:spPr>
        <p:txBody>
          <a:bodyPr wrap="square" rtlCol="0">
            <a:spAutoFit/>
          </a:bodyPr>
          <a:p>
            <a:r>
              <a:rPr lang="zh-CN" altLang="en-US" b="1">
                <a:ln w="15875"/>
                <a:solidFill>
                  <a:srgbClr val="FF6776"/>
                </a:solidFill>
                <a:effectLst/>
                <a:latin typeface="字魂73号-江南手书" panose="00000500000000000000" charset="-122"/>
                <a:ea typeface="字魂73号-江南手书" panose="00000500000000000000" charset="-122"/>
              </a:rPr>
              <a:t>学员端编辑页面展示</a:t>
            </a:r>
            <a:endParaRPr lang="zh-CN" altLang="en-US" b="1">
              <a:solidFill>
                <a:srgbClr val="FF6776"/>
              </a:solidFill>
            </a:endParaRPr>
          </a:p>
          <a:p>
            <a:endParaRPr lang="zh-CN" altLang="en-US" b="1">
              <a:solidFill>
                <a:srgbClr val="FF6776"/>
              </a:solidFill>
            </a:endParaRPr>
          </a:p>
        </p:txBody>
      </p:sp>
      <p:pic>
        <p:nvPicPr>
          <p:cNvPr id="4" name="图片 3"/>
          <p:cNvPicPr>
            <a:picLocks noChangeAspect="1"/>
          </p:cNvPicPr>
          <p:nvPr/>
        </p:nvPicPr>
        <p:blipFill>
          <a:blip r:embed="rId1"/>
          <a:stretch>
            <a:fillRect/>
          </a:stretch>
        </p:blipFill>
        <p:spPr>
          <a:xfrm>
            <a:off x="4386580" y="1525270"/>
            <a:ext cx="7338060" cy="2117725"/>
          </a:xfrm>
          <a:prstGeom prst="rect">
            <a:avLst/>
          </a:prstGeom>
        </p:spPr>
      </p:pic>
      <p:pic>
        <p:nvPicPr>
          <p:cNvPr id="8" name="图片 7"/>
          <p:cNvPicPr>
            <a:picLocks noChangeAspect="1"/>
          </p:cNvPicPr>
          <p:nvPr/>
        </p:nvPicPr>
        <p:blipFill>
          <a:blip r:embed="rId2"/>
          <a:stretch>
            <a:fillRect/>
          </a:stretch>
        </p:blipFill>
        <p:spPr>
          <a:xfrm>
            <a:off x="4780915" y="2903220"/>
            <a:ext cx="6016625" cy="3223895"/>
          </a:xfrm>
          <a:prstGeom prst="rect">
            <a:avLst/>
          </a:prstGeom>
        </p:spPr>
      </p:pic>
      <p:pic>
        <p:nvPicPr>
          <p:cNvPr id="2" name="图片 1" descr="酷渲--logo"/>
          <p:cNvPicPr>
            <a:picLocks noChangeAspect="1"/>
          </p:cNvPicPr>
          <p:nvPr/>
        </p:nvPicPr>
        <p:blipFill>
          <a:blip r:embed="rId3"/>
          <a:stretch>
            <a:fillRect/>
          </a:stretch>
        </p:blipFill>
        <p:spPr>
          <a:xfrm>
            <a:off x="9310370" y="0"/>
            <a:ext cx="2810510" cy="277495"/>
          </a:xfrm>
          <a:prstGeom prst="rect">
            <a:avLst/>
          </a:prstGeom>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 name="文本框 14"/>
          <p:cNvSpPr txBox="1"/>
          <p:nvPr/>
        </p:nvSpPr>
        <p:spPr>
          <a:xfrm>
            <a:off x="672465" y="246380"/>
            <a:ext cx="3368675" cy="521970"/>
          </a:xfrm>
          <a:prstGeom prst="rect">
            <a:avLst/>
          </a:prstGeom>
          <a:noFill/>
        </p:spPr>
        <p:txBody>
          <a:bodyPr wrap="square" rtlCol="0">
            <a:spAutoFit/>
          </a:bodyPr>
          <a:p>
            <a:pPr algn="l">
              <a:buClrTx/>
              <a:buSzTx/>
              <a:buFontTx/>
            </a:pPr>
            <a:r>
              <a:rPr lang="zh-CN" sz="2800">
                <a:solidFill>
                  <a:srgbClr val="FF6776"/>
                </a:solidFill>
                <a:latin typeface="思源宋体 CN Heavy" panose="02020900000000000000" charset="-122"/>
                <a:ea typeface="思源宋体 CN Heavy" panose="02020900000000000000" charset="-122"/>
                <a:cs typeface="江城圆体 300W" panose="020B0300000000000000" charset="-122"/>
              </a:rPr>
              <a:t>平台常规操作</a:t>
            </a:r>
            <a:r>
              <a:rPr lang="zh-CN" sz="2800">
                <a:solidFill>
                  <a:srgbClr val="FF6776"/>
                </a:solidFill>
                <a:latin typeface="思源宋体 CN Heavy" panose="02020900000000000000" charset="-122"/>
                <a:ea typeface="思源宋体 CN Heavy" panose="02020900000000000000" charset="-122"/>
                <a:cs typeface="江城圆体 300W" panose="020B0300000000000000" charset="-122"/>
              </a:rPr>
              <a:t>说明</a:t>
            </a:r>
            <a:endParaRPr lang="zh-CN" sz="2800">
              <a:solidFill>
                <a:srgbClr val="FF6776"/>
              </a:solidFill>
              <a:latin typeface="思源宋体 CN Heavy" panose="02020900000000000000" charset="-122"/>
              <a:ea typeface="思源宋体 CN Heavy" panose="02020900000000000000" charset="-122"/>
              <a:cs typeface="江城圆体 300W" panose="020B0300000000000000" charset="-122"/>
            </a:endParaRPr>
          </a:p>
        </p:txBody>
      </p:sp>
      <p:sp>
        <p:nvSpPr>
          <p:cNvPr id="7" name="íṥḻiḓè"/>
          <p:cNvSpPr>
            <a:spLocks noGrp="1"/>
          </p:cNvSpPr>
          <p:nvPr>
            <p:ph type="title"/>
          </p:nvPr>
        </p:nvSpPr>
        <p:spPr>
          <a:xfrm>
            <a:off x="838200" y="768350"/>
            <a:ext cx="5744845" cy="608965"/>
          </a:xfrm>
        </p:spPr>
        <p:txBody>
          <a:bodyPr>
            <a:noAutofit/>
          </a:bodyPr>
          <a:p>
            <a:r>
              <a:rPr lang="en-US" altLang="zh-CN" sz="2000" b="1">
                <a:latin typeface="+mn-lt"/>
                <a:ea typeface="+mn-ea"/>
                <a:cs typeface="+mn-cs"/>
              </a:rPr>
              <a:t>活动 1 ：你心中的“最美讲师”</a:t>
            </a:r>
            <a:endParaRPr lang="zh-CN" altLang="en-US" sz="2000" b="1">
              <a:latin typeface="+mn-lt"/>
              <a:ea typeface="+mn-ea"/>
              <a:cs typeface="+mn-cs"/>
            </a:endParaRPr>
          </a:p>
        </p:txBody>
      </p:sp>
      <p:sp>
        <p:nvSpPr>
          <p:cNvPr id="5" name="文本框 4"/>
          <p:cNvSpPr txBox="1"/>
          <p:nvPr/>
        </p:nvSpPr>
        <p:spPr>
          <a:xfrm>
            <a:off x="1218565" y="2315845"/>
            <a:ext cx="2822575" cy="1708785"/>
          </a:xfrm>
          <a:prstGeom prst="rect">
            <a:avLst/>
          </a:prstGeom>
          <a:noFill/>
        </p:spPr>
        <p:txBody>
          <a:bodyPr wrap="square" rtlCol="0">
            <a:noAutofit/>
          </a:bodyPr>
          <a:p>
            <a:r>
              <a:rPr lang="zh-CN" altLang="en-US" b="1"/>
              <a:t>４、学员</a:t>
            </a:r>
            <a:r>
              <a:rPr lang="zh-CN" altLang="en-US" b="1"/>
              <a:t>进行投票</a:t>
            </a:r>
            <a:r>
              <a:rPr lang="zh-CN" altLang="en-US" b="1"/>
              <a:t>：</a:t>
            </a:r>
            <a:endParaRPr lang="zh-CN" altLang="en-US" b="1"/>
          </a:p>
          <a:p>
            <a:endParaRPr lang="zh-CN" altLang="en-US" b="1"/>
          </a:p>
          <a:p>
            <a:pPr>
              <a:lnSpc>
                <a:spcPct val="140000"/>
              </a:lnSpc>
            </a:pPr>
            <a:r>
              <a:rPr lang="zh-CN" altLang="en-US" sz="1600"/>
              <a:t>学员端</a:t>
            </a:r>
            <a:r>
              <a:rPr lang="en-US" altLang="zh-CN" sz="1600"/>
              <a:t>-</a:t>
            </a:r>
            <a:r>
              <a:rPr lang="zh-CN" altLang="en-US" sz="1600"/>
              <a:t>社区</a:t>
            </a:r>
            <a:r>
              <a:rPr lang="en-US" altLang="zh-CN" sz="1600"/>
              <a:t>-</a:t>
            </a:r>
            <a:r>
              <a:rPr lang="zh-CN" altLang="en-US" sz="1600"/>
              <a:t>圈子（你心中</a:t>
            </a:r>
            <a:r>
              <a:rPr lang="en-US" altLang="zh-CN" sz="1600"/>
              <a:t>“</a:t>
            </a:r>
            <a:r>
              <a:rPr lang="zh-CN" altLang="en-US" sz="1600"/>
              <a:t>最美讲师</a:t>
            </a:r>
            <a:r>
              <a:rPr lang="en-US" altLang="zh-CN" sz="1600"/>
              <a:t>”</a:t>
            </a:r>
            <a:r>
              <a:rPr lang="zh-CN" altLang="en-US" sz="1600"/>
              <a:t>）</a:t>
            </a:r>
            <a:r>
              <a:rPr lang="en-US" altLang="zh-CN" sz="1600"/>
              <a:t>--</a:t>
            </a:r>
            <a:r>
              <a:rPr lang="zh-CN" altLang="en-US" sz="1600"/>
              <a:t>进行</a:t>
            </a:r>
            <a:r>
              <a:rPr lang="zh-CN" altLang="en-US" sz="1600"/>
              <a:t>投票</a:t>
            </a:r>
            <a:endParaRPr lang="zh-CN" altLang="en-US" sz="1600"/>
          </a:p>
        </p:txBody>
      </p:sp>
      <p:sp>
        <p:nvSpPr>
          <p:cNvPr id="12" name="文本框 11"/>
          <p:cNvSpPr txBox="1"/>
          <p:nvPr/>
        </p:nvSpPr>
        <p:spPr>
          <a:xfrm>
            <a:off x="7409815" y="1290320"/>
            <a:ext cx="3234055" cy="645160"/>
          </a:xfrm>
          <a:prstGeom prst="rect">
            <a:avLst/>
          </a:prstGeom>
          <a:noFill/>
        </p:spPr>
        <p:txBody>
          <a:bodyPr wrap="square" rtlCol="0">
            <a:spAutoFit/>
          </a:bodyPr>
          <a:p>
            <a:r>
              <a:rPr lang="zh-CN" altLang="en-US" b="1">
                <a:ln w="15875"/>
                <a:solidFill>
                  <a:srgbClr val="FF6776"/>
                </a:solidFill>
                <a:effectLst/>
                <a:latin typeface="字魂73号-江南手书" panose="00000500000000000000" charset="-122"/>
                <a:ea typeface="字魂73号-江南手书" panose="00000500000000000000" charset="-122"/>
              </a:rPr>
              <a:t>学员端页面展示</a:t>
            </a:r>
            <a:endParaRPr lang="zh-CN" altLang="en-US" b="1">
              <a:solidFill>
                <a:srgbClr val="FF6776"/>
              </a:solidFill>
            </a:endParaRPr>
          </a:p>
          <a:p>
            <a:endParaRPr lang="zh-CN" altLang="en-US" b="1">
              <a:solidFill>
                <a:srgbClr val="FF6776"/>
              </a:solidFill>
            </a:endParaRPr>
          </a:p>
        </p:txBody>
      </p:sp>
      <p:pic>
        <p:nvPicPr>
          <p:cNvPr id="2" name="图片 1"/>
          <p:cNvPicPr>
            <a:picLocks noChangeAspect="1"/>
          </p:cNvPicPr>
          <p:nvPr/>
        </p:nvPicPr>
        <p:blipFill>
          <a:blip r:embed="rId1"/>
          <a:stretch>
            <a:fillRect/>
          </a:stretch>
        </p:blipFill>
        <p:spPr>
          <a:xfrm>
            <a:off x="4266565" y="1776095"/>
            <a:ext cx="6955155" cy="2787650"/>
          </a:xfrm>
          <a:prstGeom prst="rect">
            <a:avLst/>
          </a:prstGeom>
        </p:spPr>
      </p:pic>
      <p:pic>
        <p:nvPicPr>
          <p:cNvPr id="3" name="图片 2" descr="酷渲--logo"/>
          <p:cNvPicPr>
            <a:picLocks noChangeAspect="1"/>
          </p:cNvPicPr>
          <p:nvPr/>
        </p:nvPicPr>
        <p:blipFill>
          <a:blip r:embed="rId2"/>
          <a:stretch>
            <a:fillRect/>
          </a:stretch>
        </p:blipFill>
        <p:spPr>
          <a:xfrm>
            <a:off x="9310370" y="0"/>
            <a:ext cx="2810510" cy="277495"/>
          </a:xfrm>
          <a:prstGeom prst="rect">
            <a:avLst/>
          </a:prstGeom>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 name="文本框 14"/>
          <p:cNvSpPr txBox="1"/>
          <p:nvPr/>
        </p:nvSpPr>
        <p:spPr>
          <a:xfrm>
            <a:off x="672465" y="246380"/>
            <a:ext cx="3368675" cy="521970"/>
          </a:xfrm>
          <a:prstGeom prst="rect">
            <a:avLst/>
          </a:prstGeom>
          <a:noFill/>
        </p:spPr>
        <p:txBody>
          <a:bodyPr wrap="square" rtlCol="0">
            <a:spAutoFit/>
          </a:bodyPr>
          <a:p>
            <a:pPr algn="l">
              <a:buClrTx/>
              <a:buSzTx/>
              <a:buFontTx/>
            </a:pPr>
            <a:r>
              <a:rPr lang="zh-CN" sz="2800">
                <a:solidFill>
                  <a:srgbClr val="FF6776"/>
                </a:solidFill>
                <a:latin typeface="思源宋体 CN Heavy" panose="02020900000000000000" charset="-122"/>
                <a:ea typeface="思源宋体 CN Heavy" panose="02020900000000000000" charset="-122"/>
                <a:cs typeface="江城圆体 300W" panose="020B0300000000000000" charset="-122"/>
              </a:rPr>
              <a:t>平台常规操作</a:t>
            </a:r>
            <a:r>
              <a:rPr lang="zh-CN" sz="2800">
                <a:solidFill>
                  <a:srgbClr val="FF6776"/>
                </a:solidFill>
                <a:latin typeface="思源宋体 CN Heavy" panose="02020900000000000000" charset="-122"/>
                <a:ea typeface="思源宋体 CN Heavy" panose="02020900000000000000" charset="-122"/>
                <a:cs typeface="江城圆体 300W" panose="020B0300000000000000" charset="-122"/>
              </a:rPr>
              <a:t>说明</a:t>
            </a:r>
            <a:endParaRPr lang="zh-CN" sz="2800">
              <a:solidFill>
                <a:srgbClr val="FF6776"/>
              </a:solidFill>
              <a:latin typeface="思源宋体 CN Heavy" panose="02020900000000000000" charset="-122"/>
              <a:ea typeface="思源宋体 CN Heavy" panose="02020900000000000000" charset="-122"/>
              <a:cs typeface="江城圆体 300W" panose="020B0300000000000000" charset="-122"/>
            </a:endParaRPr>
          </a:p>
        </p:txBody>
      </p:sp>
      <p:sp>
        <p:nvSpPr>
          <p:cNvPr id="7" name="íṥḻiḓè"/>
          <p:cNvSpPr>
            <a:spLocks noGrp="1"/>
          </p:cNvSpPr>
          <p:nvPr>
            <p:ph type="title"/>
          </p:nvPr>
        </p:nvSpPr>
        <p:spPr>
          <a:xfrm>
            <a:off x="838200" y="768350"/>
            <a:ext cx="5744845" cy="608965"/>
          </a:xfrm>
        </p:spPr>
        <p:txBody>
          <a:bodyPr>
            <a:noAutofit/>
          </a:bodyPr>
          <a:p>
            <a:r>
              <a:rPr lang="en-US" altLang="zh-CN" sz="2000" b="1">
                <a:latin typeface="+mn-lt"/>
                <a:ea typeface="+mn-ea"/>
                <a:cs typeface="+mn-cs"/>
              </a:rPr>
              <a:t>活动 1 ：你心中的“最美讲师”</a:t>
            </a:r>
            <a:endParaRPr lang="zh-CN" altLang="en-US" sz="2000" b="1">
              <a:latin typeface="+mn-lt"/>
              <a:ea typeface="+mn-ea"/>
              <a:cs typeface="+mn-cs"/>
            </a:endParaRPr>
          </a:p>
        </p:txBody>
      </p:sp>
      <p:sp>
        <p:nvSpPr>
          <p:cNvPr id="5" name="文本框 4"/>
          <p:cNvSpPr txBox="1"/>
          <p:nvPr/>
        </p:nvSpPr>
        <p:spPr>
          <a:xfrm>
            <a:off x="945515" y="2315845"/>
            <a:ext cx="2822575" cy="1708785"/>
          </a:xfrm>
          <a:prstGeom prst="rect">
            <a:avLst/>
          </a:prstGeom>
          <a:noFill/>
        </p:spPr>
        <p:txBody>
          <a:bodyPr wrap="square" rtlCol="0">
            <a:noAutofit/>
          </a:bodyPr>
          <a:p>
            <a:r>
              <a:rPr lang="zh-CN" altLang="en-US" b="1"/>
              <a:t>５、</a:t>
            </a:r>
            <a:r>
              <a:rPr lang="zh-CN" altLang="en-US" b="1"/>
              <a:t>管理员查看投票</a:t>
            </a:r>
            <a:r>
              <a:rPr lang="zh-CN" altLang="en-US" b="1"/>
              <a:t>数据：</a:t>
            </a:r>
            <a:endParaRPr lang="zh-CN" altLang="en-US" b="1"/>
          </a:p>
          <a:p>
            <a:endParaRPr lang="zh-CN" altLang="en-US" b="1"/>
          </a:p>
          <a:p>
            <a:pPr>
              <a:lnSpc>
                <a:spcPct val="140000"/>
              </a:lnSpc>
            </a:pPr>
            <a:r>
              <a:rPr lang="zh-CN" altLang="en-US" sz="1600"/>
              <a:t>管理端</a:t>
            </a:r>
            <a:r>
              <a:rPr lang="en-US" altLang="zh-CN" sz="1600"/>
              <a:t>-</a:t>
            </a:r>
            <a:r>
              <a:rPr lang="zh-CN" altLang="en-US" sz="1600"/>
              <a:t>运营</a:t>
            </a:r>
            <a:r>
              <a:rPr lang="en-US" altLang="zh-CN" sz="1600"/>
              <a:t>-</a:t>
            </a:r>
            <a:r>
              <a:rPr lang="zh-CN" altLang="en-US" sz="1600"/>
              <a:t>社区管理</a:t>
            </a:r>
            <a:r>
              <a:rPr lang="en-US" altLang="zh-CN" sz="1600"/>
              <a:t>-</a:t>
            </a:r>
            <a:r>
              <a:rPr lang="zh-CN" altLang="en-US" sz="1600"/>
              <a:t>问答管理</a:t>
            </a:r>
            <a:r>
              <a:rPr lang="en-US" altLang="zh-CN" sz="1600"/>
              <a:t>-</a:t>
            </a:r>
            <a:r>
              <a:rPr lang="zh-CN" altLang="en-US" sz="1600"/>
              <a:t>查看</a:t>
            </a:r>
            <a:endParaRPr lang="zh-CN" altLang="en-US" sz="1600"/>
          </a:p>
        </p:txBody>
      </p:sp>
      <p:sp>
        <p:nvSpPr>
          <p:cNvPr id="12" name="文本框 11"/>
          <p:cNvSpPr txBox="1"/>
          <p:nvPr/>
        </p:nvSpPr>
        <p:spPr>
          <a:xfrm>
            <a:off x="7409815" y="1290320"/>
            <a:ext cx="3234055" cy="645160"/>
          </a:xfrm>
          <a:prstGeom prst="rect">
            <a:avLst/>
          </a:prstGeom>
          <a:noFill/>
        </p:spPr>
        <p:txBody>
          <a:bodyPr wrap="square" rtlCol="0">
            <a:spAutoFit/>
          </a:bodyPr>
          <a:p>
            <a:r>
              <a:rPr lang="zh-CN" altLang="en-US" b="1">
                <a:ln w="15875"/>
                <a:solidFill>
                  <a:srgbClr val="FF6776"/>
                </a:solidFill>
                <a:effectLst/>
                <a:latin typeface="字魂73号-江南手书" panose="00000500000000000000" charset="-122"/>
                <a:ea typeface="字魂73号-江南手书" panose="00000500000000000000" charset="-122"/>
              </a:rPr>
              <a:t>管理端页面展示</a:t>
            </a:r>
            <a:endParaRPr lang="zh-CN" altLang="en-US" b="1">
              <a:solidFill>
                <a:srgbClr val="FF6776"/>
              </a:solidFill>
            </a:endParaRPr>
          </a:p>
          <a:p>
            <a:endParaRPr lang="zh-CN" altLang="en-US" b="1">
              <a:solidFill>
                <a:srgbClr val="FF6776"/>
              </a:solidFill>
            </a:endParaRPr>
          </a:p>
        </p:txBody>
      </p:sp>
      <p:pic>
        <p:nvPicPr>
          <p:cNvPr id="3" name="图片 2"/>
          <p:cNvPicPr>
            <a:picLocks noChangeAspect="1"/>
          </p:cNvPicPr>
          <p:nvPr/>
        </p:nvPicPr>
        <p:blipFill>
          <a:blip r:embed="rId1"/>
          <a:stretch>
            <a:fillRect/>
          </a:stretch>
        </p:blipFill>
        <p:spPr>
          <a:xfrm>
            <a:off x="4041140" y="1685290"/>
            <a:ext cx="7814945" cy="1544955"/>
          </a:xfrm>
          <a:prstGeom prst="rect">
            <a:avLst/>
          </a:prstGeom>
        </p:spPr>
      </p:pic>
      <p:pic>
        <p:nvPicPr>
          <p:cNvPr id="4" name="图片 3"/>
          <p:cNvPicPr>
            <a:picLocks noChangeAspect="1"/>
          </p:cNvPicPr>
          <p:nvPr/>
        </p:nvPicPr>
        <p:blipFill>
          <a:blip r:embed="rId2"/>
          <a:stretch>
            <a:fillRect/>
          </a:stretch>
        </p:blipFill>
        <p:spPr>
          <a:xfrm>
            <a:off x="6496685" y="2764790"/>
            <a:ext cx="5059680" cy="3131820"/>
          </a:xfrm>
          <a:prstGeom prst="rect">
            <a:avLst/>
          </a:prstGeom>
        </p:spPr>
      </p:pic>
      <p:pic>
        <p:nvPicPr>
          <p:cNvPr id="2" name="图片 1" descr="酷渲--logo"/>
          <p:cNvPicPr>
            <a:picLocks noChangeAspect="1"/>
          </p:cNvPicPr>
          <p:nvPr/>
        </p:nvPicPr>
        <p:blipFill>
          <a:blip r:embed="rId3"/>
          <a:stretch>
            <a:fillRect/>
          </a:stretch>
        </p:blipFill>
        <p:spPr>
          <a:xfrm>
            <a:off x="9310370" y="0"/>
            <a:ext cx="2810510" cy="277495"/>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9" name="图形 22"/>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0" y="6213475"/>
            <a:ext cx="12211050" cy="630555"/>
          </a:xfrm>
          <a:prstGeom prst="rect">
            <a:avLst/>
          </a:prstGeom>
        </p:spPr>
      </p:pic>
      <p:pic>
        <p:nvPicPr>
          <p:cNvPr id="10" name="图形 22"/>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flipH="1">
            <a:off x="0" y="6494145"/>
            <a:ext cx="12211050" cy="363855"/>
          </a:xfrm>
          <a:prstGeom prst="rect">
            <a:avLst/>
          </a:prstGeom>
        </p:spPr>
      </p:pic>
      <p:pic>
        <p:nvPicPr>
          <p:cNvPr id="5" name="图片 4" descr="1"/>
          <p:cNvPicPr>
            <a:picLocks noChangeAspect="1"/>
          </p:cNvPicPr>
          <p:nvPr/>
        </p:nvPicPr>
        <p:blipFill>
          <a:blip r:embed="rId5"/>
          <a:stretch>
            <a:fillRect/>
          </a:stretch>
        </p:blipFill>
        <p:spPr>
          <a:xfrm flipH="1">
            <a:off x="5831840" y="1104265"/>
            <a:ext cx="6360160" cy="5772785"/>
          </a:xfrm>
          <a:prstGeom prst="rect">
            <a:avLst/>
          </a:prstGeom>
        </p:spPr>
      </p:pic>
      <p:sp>
        <p:nvSpPr>
          <p:cNvPr id="6" name="文本框 5"/>
          <p:cNvSpPr txBox="1"/>
          <p:nvPr/>
        </p:nvSpPr>
        <p:spPr>
          <a:xfrm>
            <a:off x="391478" y="227330"/>
            <a:ext cx="5808345" cy="1106805"/>
          </a:xfrm>
          <a:prstGeom prst="rect">
            <a:avLst/>
          </a:prstGeom>
          <a:noFill/>
        </p:spPr>
        <p:txBody>
          <a:bodyPr wrap="square" rtlCol="0" anchor="t">
            <a:spAutoFit/>
          </a:bodyPr>
          <a:p>
            <a:pPr algn="l">
              <a:buClrTx/>
              <a:buSzTx/>
              <a:buFontTx/>
            </a:pPr>
            <a:r>
              <a:rPr lang="zh-CN" altLang="en-US" sz="6600">
                <a:solidFill>
                  <a:srgbClr val="FF6776"/>
                </a:solidFill>
                <a:latin typeface="思源宋体 CN Heavy" panose="02020900000000000000" charset="-122"/>
                <a:ea typeface="思源宋体 CN Heavy" panose="02020900000000000000" charset="-122"/>
                <a:cs typeface="江城圆体 300W" panose="020B0300000000000000" charset="-122"/>
                <a:sym typeface="+mn-ea"/>
              </a:rPr>
              <a:t>目录</a:t>
            </a:r>
            <a:endParaRPr lang="zh-CN" altLang="en-US" sz="6600">
              <a:solidFill>
                <a:srgbClr val="FF6776"/>
              </a:solidFill>
              <a:latin typeface="思源宋体 CN Heavy" panose="02020900000000000000" charset="-122"/>
              <a:ea typeface="思源宋体 CN Heavy" panose="02020900000000000000" charset="-122"/>
              <a:cs typeface="江城圆体 300W" panose="020B0300000000000000" charset="-122"/>
              <a:sym typeface="+mn-ea"/>
            </a:endParaRPr>
          </a:p>
        </p:txBody>
      </p:sp>
      <p:sp>
        <p:nvSpPr>
          <p:cNvPr id="7" name="文本框 6"/>
          <p:cNvSpPr txBox="1"/>
          <p:nvPr/>
        </p:nvSpPr>
        <p:spPr>
          <a:xfrm>
            <a:off x="2424748" y="848360"/>
            <a:ext cx="5315585" cy="337185"/>
          </a:xfrm>
          <a:prstGeom prst="rect">
            <a:avLst/>
          </a:prstGeom>
          <a:noFill/>
        </p:spPr>
        <p:txBody>
          <a:bodyPr wrap="square" rtlCol="0" anchor="t">
            <a:spAutoFit/>
          </a:bodyPr>
          <a:p>
            <a:pPr algn="dist" fontAlgn="auto">
              <a:buClrTx/>
              <a:buSzTx/>
              <a:buFontTx/>
            </a:pPr>
            <a:r>
              <a:rPr lang="en-US" altLang="zh-CN" sz="1600" cap="all" dirty="0">
                <a:solidFill>
                  <a:srgbClr val="E87D7F"/>
                </a:solidFill>
                <a:uFillTx/>
                <a:latin typeface="江城圆体 300W" panose="020B0300000000000000" charset="-122"/>
                <a:ea typeface="江城圆体 300W" panose="020B0300000000000000" charset="-122"/>
                <a:cs typeface="江城圆体 300W" panose="020B0300000000000000" charset="-122"/>
                <a:sym typeface="+mn-ea"/>
              </a:rPr>
              <a:t>Happy Teachers' Day</a:t>
            </a:r>
            <a:endParaRPr lang="en-US" altLang="zh-CN" sz="1600" cap="all" dirty="0">
              <a:solidFill>
                <a:srgbClr val="E87D7F"/>
              </a:solidFill>
              <a:uFillTx/>
              <a:latin typeface="江城圆体 300W" panose="020B0300000000000000" charset="-122"/>
              <a:ea typeface="江城圆体 300W" panose="020B0300000000000000" charset="-122"/>
              <a:cs typeface="江城圆体 300W" panose="020B0300000000000000" charset="-122"/>
              <a:sym typeface="+mn-ea"/>
            </a:endParaRPr>
          </a:p>
        </p:txBody>
      </p:sp>
      <p:grpSp>
        <p:nvGrpSpPr>
          <p:cNvPr id="12" name="组合 11"/>
          <p:cNvGrpSpPr/>
          <p:nvPr>
            <p:custDataLst>
              <p:tags r:id="rId6"/>
            </p:custDataLst>
          </p:nvPr>
        </p:nvGrpSpPr>
        <p:grpSpPr>
          <a:xfrm>
            <a:off x="1009015" y="1860777"/>
            <a:ext cx="909642" cy="706982"/>
            <a:chOff x="1375" y="2823"/>
            <a:chExt cx="1369" cy="1064"/>
          </a:xfrm>
        </p:grpSpPr>
        <p:sp>
          <p:nvSpPr>
            <p:cNvPr id="11" name="椭圆 10"/>
            <p:cNvSpPr/>
            <p:nvPr>
              <p:custDataLst>
                <p:tags r:id="rId7"/>
              </p:custDataLst>
            </p:nvPr>
          </p:nvSpPr>
          <p:spPr>
            <a:xfrm>
              <a:off x="1995" y="2899"/>
              <a:ext cx="605" cy="605"/>
            </a:xfrm>
            <a:prstGeom prst="ellipse">
              <a:avLst/>
            </a:prstGeom>
            <a:gradFill>
              <a:gsLst>
                <a:gs pos="0">
                  <a:srgbClr val="FFCFAB">
                    <a:alpha val="0"/>
                  </a:srgbClr>
                </a:gs>
                <a:gs pos="100000">
                  <a:srgbClr val="FFCFAB"/>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600">
                <a:cs typeface="江城圆体 300W" panose="020B0300000000000000" charset="-122"/>
              </a:endParaRPr>
            </a:p>
          </p:txBody>
        </p:sp>
        <p:sp>
          <p:nvSpPr>
            <p:cNvPr id="8" name="文本框 7"/>
            <p:cNvSpPr txBox="1"/>
            <p:nvPr>
              <p:custDataLst>
                <p:tags r:id="rId8"/>
              </p:custDataLst>
            </p:nvPr>
          </p:nvSpPr>
          <p:spPr>
            <a:xfrm>
              <a:off x="1375" y="2823"/>
              <a:ext cx="1369" cy="1064"/>
            </a:xfrm>
            <a:prstGeom prst="rect">
              <a:avLst/>
            </a:prstGeom>
            <a:noFill/>
          </p:spPr>
          <p:txBody>
            <a:bodyPr wrap="square" rtlCol="0" anchor="t">
              <a:spAutoFit/>
            </a:bodyPr>
            <a:p>
              <a:pPr algn="l">
                <a:buClrTx/>
                <a:buSzTx/>
                <a:buFontTx/>
              </a:pPr>
              <a:r>
                <a:rPr lang="en-US" altLang="zh-CN" sz="4000">
                  <a:solidFill>
                    <a:srgbClr val="FF6776"/>
                  </a:solidFill>
                  <a:latin typeface="思源宋体 CN Heavy" panose="02020900000000000000" charset="-122"/>
                  <a:ea typeface="思源宋体 CN Heavy" panose="02020900000000000000" charset="-122"/>
                  <a:cs typeface="江城圆体 300W" panose="020B0300000000000000" charset="-122"/>
                  <a:sym typeface="+mn-ea"/>
                </a:rPr>
                <a:t>01</a:t>
              </a:r>
              <a:endParaRPr lang="en-US" altLang="zh-CN" sz="4000">
                <a:solidFill>
                  <a:srgbClr val="FF6776"/>
                </a:solidFill>
                <a:latin typeface="思源宋体 CN Heavy" panose="02020900000000000000" charset="-122"/>
                <a:ea typeface="思源宋体 CN Heavy" panose="02020900000000000000" charset="-122"/>
                <a:cs typeface="江城圆体 300W" panose="020B0300000000000000" charset="-122"/>
                <a:sym typeface="+mn-ea"/>
              </a:endParaRPr>
            </a:p>
          </p:txBody>
        </p:sp>
      </p:grpSp>
      <p:sp>
        <p:nvSpPr>
          <p:cNvPr id="15" name="文本框 14"/>
          <p:cNvSpPr txBox="1"/>
          <p:nvPr>
            <p:custDataLst>
              <p:tags r:id="rId9"/>
            </p:custDataLst>
          </p:nvPr>
        </p:nvSpPr>
        <p:spPr>
          <a:xfrm>
            <a:off x="2042246" y="1850146"/>
            <a:ext cx="3879764" cy="521970"/>
          </a:xfrm>
          <a:prstGeom prst="rect">
            <a:avLst/>
          </a:prstGeom>
          <a:noFill/>
        </p:spPr>
        <p:txBody>
          <a:bodyPr wrap="square" rtlCol="0">
            <a:spAutoFit/>
          </a:bodyPr>
          <a:p>
            <a:pPr algn="l">
              <a:buClrTx/>
              <a:buSzTx/>
              <a:buFontTx/>
            </a:pPr>
            <a:r>
              <a:rPr lang="zh-CN" sz="2800">
                <a:solidFill>
                  <a:srgbClr val="FF6776"/>
                </a:solidFill>
                <a:latin typeface="江城圆体 500W" panose="020B0600000000000000" charset="-122"/>
                <a:ea typeface="江城圆体 500W" panose="020B0600000000000000" charset="-122"/>
                <a:cs typeface="江城圆体 300W" panose="020B0300000000000000" charset="-122"/>
              </a:rPr>
              <a:t>活动素材</a:t>
            </a:r>
            <a:r>
              <a:rPr lang="zh-CN" sz="2800">
                <a:solidFill>
                  <a:srgbClr val="FF6776"/>
                </a:solidFill>
                <a:latin typeface="江城圆体 500W" panose="020B0600000000000000" charset="-122"/>
                <a:ea typeface="江城圆体 500W" panose="020B0600000000000000" charset="-122"/>
                <a:cs typeface="江城圆体 300W" panose="020B0300000000000000" charset="-122"/>
              </a:rPr>
              <a:t>总览</a:t>
            </a:r>
            <a:endParaRPr lang="zh-CN" sz="2800">
              <a:solidFill>
                <a:srgbClr val="FF6776"/>
              </a:solidFill>
              <a:latin typeface="江城圆体 500W" panose="020B0600000000000000" charset="-122"/>
              <a:ea typeface="江城圆体 500W" panose="020B0600000000000000" charset="-122"/>
              <a:cs typeface="江城圆体 300W" panose="020B0300000000000000" charset="-122"/>
            </a:endParaRPr>
          </a:p>
        </p:txBody>
      </p:sp>
      <p:sp>
        <p:nvSpPr>
          <p:cNvPr id="18" name="文本框 17"/>
          <p:cNvSpPr txBox="1"/>
          <p:nvPr>
            <p:custDataLst>
              <p:tags r:id="rId10"/>
            </p:custDataLst>
          </p:nvPr>
        </p:nvSpPr>
        <p:spPr>
          <a:xfrm>
            <a:off x="2102047" y="3403647"/>
            <a:ext cx="3457170" cy="521970"/>
          </a:xfrm>
          <a:prstGeom prst="rect">
            <a:avLst/>
          </a:prstGeom>
          <a:noFill/>
        </p:spPr>
        <p:txBody>
          <a:bodyPr wrap="square" rtlCol="0">
            <a:spAutoFit/>
          </a:bodyPr>
          <a:p>
            <a:pPr algn="l">
              <a:buClrTx/>
              <a:buSzTx/>
              <a:buFontTx/>
            </a:pPr>
            <a:r>
              <a:rPr lang="zh-CN" sz="2800">
                <a:solidFill>
                  <a:srgbClr val="FF6776"/>
                </a:solidFill>
                <a:latin typeface="江城圆体 500W" panose="020B0600000000000000" charset="-122"/>
                <a:ea typeface="江城圆体 500W" panose="020B0600000000000000" charset="-122"/>
                <a:cs typeface="江城圆体 300W" panose="020B0300000000000000" charset="-122"/>
              </a:rPr>
              <a:t>活动运营方案</a:t>
            </a:r>
            <a:r>
              <a:rPr lang="zh-CN" sz="2800">
                <a:solidFill>
                  <a:srgbClr val="FF6776"/>
                </a:solidFill>
                <a:latin typeface="江城圆体 500W" panose="020B0600000000000000" charset="-122"/>
                <a:ea typeface="江城圆体 500W" panose="020B0600000000000000" charset="-122"/>
                <a:cs typeface="江城圆体 300W" panose="020B0300000000000000" charset="-122"/>
              </a:rPr>
              <a:t>介绍</a:t>
            </a:r>
            <a:endParaRPr lang="zh-CN" sz="2800">
              <a:solidFill>
                <a:srgbClr val="FF6776"/>
              </a:solidFill>
              <a:latin typeface="江城圆体 500W" panose="020B0600000000000000" charset="-122"/>
              <a:ea typeface="江城圆体 500W" panose="020B0600000000000000" charset="-122"/>
              <a:cs typeface="江城圆体 300W" panose="020B0300000000000000" charset="-122"/>
            </a:endParaRPr>
          </a:p>
        </p:txBody>
      </p:sp>
      <p:sp>
        <p:nvSpPr>
          <p:cNvPr id="20" name="文本框 19"/>
          <p:cNvSpPr txBox="1"/>
          <p:nvPr>
            <p:custDataLst>
              <p:tags r:id="rId11"/>
            </p:custDataLst>
          </p:nvPr>
        </p:nvSpPr>
        <p:spPr>
          <a:xfrm>
            <a:off x="2102047" y="4957147"/>
            <a:ext cx="3317634" cy="521970"/>
          </a:xfrm>
          <a:prstGeom prst="rect">
            <a:avLst/>
          </a:prstGeom>
          <a:noFill/>
        </p:spPr>
        <p:txBody>
          <a:bodyPr wrap="square" rtlCol="0">
            <a:spAutoFit/>
          </a:bodyPr>
          <a:p>
            <a:pPr algn="l">
              <a:buClrTx/>
              <a:buSzTx/>
              <a:buFontTx/>
            </a:pPr>
            <a:r>
              <a:rPr lang="zh-CN" sz="2800">
                <a:solidFill>
                  <a:srgbClr val="FF6776"/>
                </a:solidFill>
                <a:latin typeface="江城圆体 500W" panose="020B0600000000000000" charset="-122"/>
                <a:ea typeface="江城圆体 500W" panose="020B0600000000000000" charset="-122"/>
                <a:cs typeface="江城圆体 300W" panose="020B0300000000000000" charset="-122"/>
              </a:rPr>
              <a:t>平台常规操作</a:t>
            </a:r>
            <a:r>
              <a:rPr lang="zh-CN" sz="2800">
                <a:solidFill>
                  <a:srgbClr val="FF6776"/>
                </a:solidFill>
                <a:latin typeface="江城圆体 500W" panose="020B0600000000000000" charset="-122"/>
                <a:ea typeface="江城圆体 500W" panose="020B0600000000000000" charset="-122"/>
                <a:cs typeface="江城圆体 300W" panose="020B0300000000000000" charset="-122"/>
              </a:rPr>
              <a:t>说明</a:t>
            </a:r>
            <a:endParaRPr lang="zh-CN" sz="2800">
              <a:solidFill>
                <a:srgbClr val="FF6776"/>
              </a:solidFill>
              <a:latin typeface="江城圆体 500W" panose="020B0600000000000000" charset="-122"/>
              <a:ea typeface="江城圆体 500W" panose="020B0600000000000000" charset="-122"/>
              <a:cs typeface="江城圆体 300W" panose="020B0300000000000000" charset="-122"/>
            </a:endParaRPr>
          </a:p>
        </p:txBody>
      </p:sp>
      <p:grpSp>
        <p:nvGrpSpPr>
          <p:cNvPr id="13" name="组合 12"/>
          <p:cNvGrpSpPr/>
          <p:nvPr>
            <p:custDataLst>
              <p:tags r:id="rId12"/>
            </p:custDataLst>
          </p:nvPr>
        </p:nvGrpSpPr>
        <p:grpSpPr>
          <a:xfrm>
            <a:off x="1068816" y="3366437"/>
            <a:ext cx="909642" cy="706982"/>
            <a:chOff x="1295" y="2823"/>
            <a:chExt cx="1369" cy="1064"/>
          </a:xfrm>
        </p:grpSpPr>
        <p:sp>
          <p:nvSpPr>
            <p:cNvPr id="14" name="椭圆 13"/>
            <p:cNvSpPr/>
            <p:nvPr>
              <p:custDataLst>
                <p:tags r:id="rId13"/>
              </p:custDataLst>
            </p:nvPr>
          </p:nvSpPr>
          <p:spPr>
            <a:xfrm>
              <a:off x="1995" y="2899"/>
              <a:ext cx="605" cy="605"/>
            </a:xfrm>
            <a:prstGeom prst="ellipse">
              <a:avLst/>
            </a:prstGeom>
            <a:gradFill>
              <a:gsLst>
                <a:gs pos="0">
                  <a:srgbClr val="FFCFAB">
                    <a:alpha val="0"/>
                  </a:srgbClr>
                </a:gs>
                <a:gs pos="100000">
                  <a:srgbClr val="FFCFAB"/>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600">
                <a:cs typeface="江城圆体 300W" panose="020B0300000000000000" charset="-122"/>
              </a:endParaRPr>
            </a:p>
          </p:txBody>
        </p:sp>
        <p:sp>
          <p:nvSpPr>
            <p:cNvPr id="27" name="文本框 26"/>
            <p:cNvSpPr txBox="1"/>
            <p:nvPr>
              <p:custDataLst>
                <p:tags r:id="rId14"/>
              </p:custDataLst>
            </p:nvPr>
          </p:nvSpPr>
          <p:spPr>
            <a:xfrm>
              <a:off x="1295" y="2823"/>
              <a:ext cx="1369" cy="1064"/>
            </a:xfrm>
            <a:prstGeom prst="rect">
              <a:avLst/>
            </a:prstGeom>
            <a:noFill/>
          </p:spPr>
          <p:txBody>
            <a:bodyPr wrap="square" rtlCol="0" anchor="t">
              <a:spAutoFit/>
            </a:bodyPr>
            <a:p>
              <a:pPr algn="l">
                <a:buClrTx/>
                <a:buSzTx/>
                <a:buFontTx/>
              </a:pPr>
              <a:r>
                <a:rPr lang="en-US" altLang="zh-CN" sz="4000">
                  <a:solidFill>
                    <a:srgbClr val="FF6776"/>
                  </a:solidFill>
                  <a:latin typeface="思源宋体 CN Heavy" panose="02020900000000000000" charset="-122"/>
                  <a:ea typeface="思源宋体 CN Heavy" panose="02020900000000000000" charset="-122"/>
                  <a:cs typeface="江城圆体 300W" panose="020B0300000000000000" charset="-122"/>
                  <a:sym typeface="+mn-ea"/>
                </a:rPr>
                <a:t>02</a:t>
              </a:r>
              <a:endParaRPr lang="en-US" altLang="zh-CN" sz="4000">
                <a:solidFill>
                  <a:srgbClr val="FF6776"/>
                </a:solidFill>
                <a:latin typeface="思源宋体 CN Heavy" panose="02020900000000000000" charset="-122"/>
                <a:ea typeface="思源宋体 CN Heavy" panose="02020900000000000000" charset="-122"/>
                <a:cs typeface="江城圆体 300W" panose="020B0300000000000000" charset="-122"/>
                <a:sym typeface="+mn-ea"/>
              </a:endParaRPr>
            </a:p>
          </p:txBody>
        </p:sp>
      </p:grpSp>
      <p:grpSp>
        <p:nvGrpSpPr>
          <p:cNvPr id="28" name="组合 27"/>
          <p:cNvGrpSpPr/>
          <p:nvPr>
            <p:custDataLst>
              <p:tags r:id="rId15"/>
            </p:custDataLst>
          </p:nvPr>
        </p:nvGrpSpPr>
        <p:grpSpPr>
          <a:xfrm>
            <a:off x="1009015" y="4934555"/>
            <a:ext cx="909642" cy="706982"/>
            <a:chOff x="1295" y="2823"/>
            <a:chExt cx="1369" cy="1064"/>
          </a:xfrm>
        </p:grpSpPr>
        <p:sp>
          <p:nvSpPr>
            <p:cNvPr id="29" name="椭圆 28"/>
            <p:cNvSpPr/>
            <p:nvPr>
              <p:custDataLst>
                <p:tags r:id="rId16"/>
              </p:custDataLst>
            </p:nvPr>
          </p:nvSpPr>
          <p:spPr>
            <a:xfrm>
              <a:off x="1995" y="2899"/>
              <a:ext cx="605" cy="605"/>
            </a:xfrm>
            <a:prstGeom prst="ellipse">
              <a:avLst/>
            </a:prstGeom>
            <a:gradFill>
              <a:gsLst>
                <a:gs pos="0">
                  <a:srgbClr val="FFCFAB">
                    <a:alpha val="0"/>
                  </a:srgbClr>
                </a:gs>
                <a:gs pos="100000">
                  <a:srgbClr val="FFCFAB"/>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600">
                <a:cs typeface="江城圆体 300W" panose="020B0300000000000000" charset="-122"/>
              </a:endParaRPr>
            </a:p>
          </p:txBody>
        </p:sp>
        <p:sp>
          <p:nvSpPr>
            <p:cNvPr id="30" name="文本框 29"/>
            <p:cNvSpPr txBox="1"/>
            <p:nvPr>
              <p:custDataLst>
                <p:tags r:id="rId17"/>
              </p:custDataLst>
            </p:nvPr>
          </p:nvSpPr>
          <p:spPr>
            <a:xfrm>
              <a:off x="1295" y="2823"/>
              <a:ext cx="1369" cy="1064"/>
            </a:xfrm>
            <a:prstGeom prst="rect">
              <a:avLst/>
            </a:prstGeom>
            <a:noFill/>
          </p:spPr>
          <p:txBody>
            <a:bodyPr wrap="square" rtlCol="0" anchor="t">
              <a:spAutoFit/>
            </a:bodyPr>
            <a:p>
              <a:pPr algn="l">
                <a:buClrTx/>
                <a:buSzTx/>
                <a:buFontTx/>
              </a:pPr>
              <a:r>
                <a:rPr lang="en-US" altLang="zh-CN" sz="4000">
                  <a:solidFill>
                    <a:srgbClr val="FF6776"/>
                  </a:solidFill>
                  <a:latin typeface="思源宋体 CN Heavy" panose="02020900000000000000" charset="-122"/>
                  <a:ea typeface="思源宋体 CN Heavy" panose="02020900000000000000" charset="-122"/>
                  <a:cs typeface="江城圆体 300W" panose="020B0300000000000000" charset="-122"/>
                  <a:sym typeface="+mn-ea"/>
                </a:rPr>
                <a:t>03</a:t>
              </a:r>
              <a:endParaRPr lang="en-US" altLang="zh-CN" sz="4000">
                <a:solidFill>
                  <a:srgbClr val="FF6776"/>
                </a:solidFill>
                <a:latin typeface="思源宋体 CN Heavy" panose="02020900000000000000" charset="-122"/>
                <a:ea typeface="思源宋体 CN Heavy" panose="02020900000000000000" charset="-122"/>
                <a:cs typeface="江城圆体 300W" panose="020B0300000000000000" charset="-122"/>
                <a:sym typeface="+mn-ea"/>
              </a:endParaRPr>
            </a:p>
          </p:txBody>
        </p:sp>
      </p:grpSp>
      <p:pic>
        <p:nvPicPr>
          <p:cNvPr id="2" name="图片 1" descr="酷渲--logo"/>
          <p:cNvPicPr>
            <a:picLocks noChangeAspect="1"/>
          </p:cNvPicPr>
          <p:nvPr/>
        </p:nvPicPr>
        <p:blipFill>
          <a:blip r:embed="rId18"/>
          <a:stretch>
            <a:fillRect/>
          </a:stretch>
        </p:blipFill>
        <p:spPr>
          <a:xfrm>
            <a:off x="9310370" y="0"/>
            <a:ext cx="2810510" cy="277495"/>
          </a:xfrm>
          <a:prstGeom prst="rect">
            <a:avLst/>
          </a:prstGeom>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 name="文本框 14"/>
          <p:cNvSpPr txBox="1"/>
          <p:nvPr/>
        </p:nvSpPr>
        <p:spPr>
          <a:xfrm>
            <a:off x="672465" y="246380"/>
            <a:ext cx="3368675" cy="521970"/>
          </a:xfrm>
          <a:prstGeom prst="rect">
            <a:avLst/>
          </a:prstGeom>
          <a:noFill/>
        </p:spPr>
        <p:txBody>
          <a:bodyPr wrap="square" rtlCol="0">
            <a:spAutoFit/>
          </a:bodyPr>
          <a:p>
            <a:pPr algn="l">
              <a:buClrTx/>
              <a:buSzTx/>
              <a:buFontTx/>
            </a:pPr>
            <a:r>
              <a:rPr lang="zh-CN" sz="2800">
                <a:solidFill>
                  <a:srgbClr val="FF6776"/>
                </a:solidFill>
                <a:latin typeface="思源宋体 CN Heavy" panose="02020900000000000000" charset="-122"/>
                <a:ea typeface="思源宋体 CN Heavy" panose="02020900000000000000" charset="-122"/>
                <a:cs typeface="江城圆体 300W" panose="020B0300000000000000" charset="-122"/>
              </a:rPr>
              <a:t>平台常规操作</a:t>
            </a:r>
            <a:r>
              <a:rPr lang="zh-CN" sz="2800">
                <a:solidFill>
                  <a:srgbClr val="FF6776"/>
                </a:solidFill>
                <a:latin typeface="思源宋体 CN Heavy" panose="02020900000000000000" charset="-122"/>
                <a:ea typeface="思源宋体 CN Heavy" panose="02020900000000000000" charset="-122"/>
                <a:cs typeface="江城圆体 300W" panose="020B0300000000000000" charset="-122"/>
              </a:rPr>
              <a:t>说明</a:t>
            </a:r>
            <a:endParaRPr lang="zh-CN" sz="2800">
              <a:solidFill>
                <a:srgbClr val="FF6776"/>
              </a:solidFill>
              <a:latin typeface="思源宋体 CN Heavy" panose="02020900000000000000" charset="-122"/>
              <a:ea typeface="思源宋体 CN Heavy" panose="02020900000000000000" charset="-122"/>
              <a:cs typeface="江城圆体 300W" panose="020B0300000000000000" charset="-122"/>
            </a:endParaRPr>
          </a:p>
        </p:txBody>
      </p:sp>
      <p:sp>
        <p:nvSpPr>
          <p:cNvPr id="7" name="íṥḻiḓè"/>
          <p:cNvSpPr>
            <a:spLocks noGrp="1"/>
          </p:cNvSpPr>
          <p:nvPr>
            <p:ph type="title"/>
          </p:nvPr>
        </p:nvSpPr>
        <p:spPr>
          <a:xfrm>
            <a:off x="838200" y="768350"/>
            <a:ext cx="5744845" cy="608965"/>
          </a:xfrm>
        </p:spPr>
        <p:txBody>
          <a:bodyPr>
            <a:noAutofit/>
          </a:bodyPr>
          <a:p>
            <a:r>
              <a:rPr lang="en-US" altLang="zh-CN" sz="2000" b="1">
                <a:latin typeface="+mn-lt"/>
                <a:ea typeface="+mn-ea"/>
                <a:cs typeface="+mn-cs"/>
              </a:rPr>
              <a:t>活动 1 ：你心中的“最美讲师”</a:t>
            </a:r>
            <a:endParaRPr lang="zh-CN" altLang="en-US" sz="2000" b="1">
              <a:latin typeface="+mn-lt"/>
              <a:ea typeface="+mn-ea"/>
              <a:cs typeface="+mn-cs"/>
            </a:endParaRPr>
          </a:p>
        </p:txBody>
      </p:sp>
      <p:sp>
        <p:nvSpPr>
          <p:cNvPr id="5" name="文本框 4"/>
          <p:cNvSpPr txBox="1"/>
          <p:nvPr/>
        </p:nvSpPr>
        <p:spPr>
          <a:xfrm>
            <a:off x="945515" y="2315845"/>
            <a:ext cx="2822575" cy="3153410"/>
          </a:xfrm>
          <a:prstGeom prst="rect">
            <a:avLst/>
          </a:prstGeom>
          <a:noFill/>
        </p:spPr>
        <p:txBody>
          <a:bodyPr wrap="square" rtlCol="0">
            <a:noAutofit/>
          </a:bodyPr>
          <a:p>
            <a:r>
              <a:rPr lang="zh-CN" altLang="en-US" b="1"/>
              <a:t>６、公布结果＆</a:t>
            </a:r>
            <a:r>
              <a:rPr lang="zh-CN" altLang="en-US" b="1"/>
              <a:t>颁发奖品：</a:t>
            </a:r>
            <a:endParaRPr lang="zh-CN" altLang="en-US" b="1"/>
          </a:p>
          <a:p>
            <a:endParaRPr lang="zh-CN" altLang="en-US" b="1"/>
          </a:p>
          <a:p>
            <a:pPr marL="285750" indent="-285750">
              <a:lnSpc>
                <a:spcPct val="140000"/>
              </a:lnSpc>
              <a:buFont typeface="Wingdings" panose="05000000000000000000" charset="0"/>
              <a:buChar char="Ø"/>
            </a:pPr>
            <a:r>
              <a:rPr lang="zh-CN" altLang="en-US" sz="1600"/>
              <a:t>创建公告：管理端</a:t>
            </a:r>
            <a:r>
              <a:rPr lang="en-US" altLang="zh-CN" sz="1600"/>
              <a:t>-</a:t>
            </a:r>
            <a:r>
              <a:rPr lang="zh-CN" altLang="en-US" sz="1600"/>
              <a:t>运营</a:t>
            </a:r>
            <a:r>
              <a:rPr lang="en-US" altLang="zh-CN" sz="1600"/>
              <a:t>-</a:t>
            </a:r>
            <a:r>
              <a:rPr lang="zh-CN" altLang="en-US" sz="1600"/>
              <a:t>业务运营工具</a:t>
            </a:r>
            <a:r>
              <a:rPr lang="en-US" altLang="zh-CN" sz="1600"/>
              <a:t>-</a:t>
            </a:r>
            <a:r>
              <a:rPr lang="zh-CN" altLang="en-US" sz="1600"/>
              <a:t>公告通知</a:t>
            </a:r>
            <a:r>
              <a:rPr lang="en-US" altLang="zh-CN" sz="1600"/>
              <a:t>-</a:t>
            </a:r>
            <a:r>
              <a:rPr lang="zh-CN" altLang="en-US" sz="1600"/>
              <a:t>新建－完善公告</a:t>
            </a:r>
            <a:r>
              <a:rPr lang="zh-CN" altLang="en-US" sz="1600"/>
              <a:t>内容</a:t>
            </a:r>
            <a:endParaRPr lang="zh-CN" altLang="en-US" sz="1600"/>
          </a:p>
          <a:p>
            <a:pPr marL="285750" indent="-285750">
              <a:lnSpc>
                <a:spcPct val="140000"/>
              </a:lnSpc>
              <a:buFont typeface="Wingdings" panose="05000000000000000000" charset="0"/>
              <a:buChar char="Ø"/>
            </a:pPr>
            <a:endParaRPr lang="zh-CN" altLang="en-US" sz="1600"/>
          </a:p>
          <a:p>
            <a:pPr marL="285750" indent="-285750">
              <a:lnSpc>
                <a:spcPct val="140000"/>
              </a:lnSpc>
              <a:buFont typeface="Wingdings" panose="05000000000000000000" charset="0"/>
              <a:buChar char="Ø"/>
            </a:pPr>
            <a:r>
              <a:rPr lang="zh-CN" altLang="en-US" sz="1600"/>
              <a:t>颁奖：根据前期设置的奖励制度，对相关人员进行</a:t>
            </a:r>
            <a:r>
              <a:rPr lang="zh-CN" altLang="en-US" sz="1600"/>
              <a:t>颁奖</a:t>
            </a:r>
            <a:endParaRPr lang="zh-CN" altLang="en-US" sz="1600"/>
          </a:p>
        </p:txBody>
      </p:sp>
      <p:sp>
        <p:nvSpPr>
          <p:cNvPr id="12" name="文本框 11"/>
          <p:cNvSpPr txBox="1"/>
          <p:nvPr/>
        </p:nvSpPr>
        <p:spPr>
          <a:xfrm>
            <a:off x="7409815" y="1137920"/>
            <a:ext cx="3234055" cy="645160"/>
          </a:xfrm>
          <a:prstGeom prst="rect">
            <a:avLst/>
          </a:prstGeom>
          <a:noFill/>
        </p:spPr>
        <p:txBody>
          <a:bodyPr wrap="square" rtlCol="0">
            <a:spAutoFit/>
          </a:bodyPr>
          <a:p>
            <a:r>
              <a:rPr lang="zh-CN" altLang="en-US" b="1">
                <a:ln w="15875"/>
                <a:solidFill>
                  <a:srgbClr val="FF6776"/>
                </a:solidFill>
                <a:effectLst/>
                <a:latin typeface="字魂73号-江南手书" panose="00000500000000000000" charset="-122"/>
                <a:ea typeface="字魂73号-江南手书" panose="00000500000000000000" charset="-122"/>
              </a:rPr>
              <a:t>管理端页面展示</a:t>
            </a:r>
            <a:endParaRPr lang="zh-CN" altLang="en-US" b="1">
              <a:solidFill>
                <a:srgbClr val="FF6776"/>
              </a:solidFill>
            </a:endParaRPr>
          </a:p>
          <a:p>
            <a:endParaRPr lang="zh-CN" altLang="en-US" b="1">
              <a:solidFill>
                <a:srgbClr val="FF6776"/>
              </a:solidFill>
            </a:endParaRPr>
          </a:p>
        </p:txBody>
      </p:sp>
      <p:pic>
        <p:nvPicPr>
          <p:cNvPr id="2" name="图片 1"/>
          <p:cNvPicPr>
            <a:picLocks noChangeAspect="1"/>
          </p:cNvPicPr>
          <p:nvPr/>
        </p:nvPicPr>
        <p:blipFill>
          <a:blip r:embed="rId1"/>
          <a:stretch>
            <a:fillRect/>
          </a:stretch>
        </p:blipFill>
        <p:spPr>
          <a:xfrm>
            <a:off x="4412615" y="1649095"/>
            <a:ext cx="7368540" cy="2691765"/>
          </a:xfrm>
          <a:prstGeom prst="rect">
            <a:avLst/>
          </a:prstGeom>
        </p:spPr>
      </p:pic>
      <p:pic>
        <p:nvPicPr>
          <p:cNvPr id="6" name="图片 5"/>
          <p:cNvPicPr>
            <a:picLocks noChangeAspect="1"/>
          </p:cNvPicPr>
          <p:nvPr/>
        </p:nvPicPr>
        <p:blipFill>
          <a:blip r:embed="rId2"/>
          <a:stretch>
            <a:fillRect/>
          </a:stretch>
        </p:blipFill>
        <p:spPr>
          <a:xfrm>
            <a:off x="7343140" y="2250440"/>
            <a:ext cx="4215765" cy="4104640"/>
          </a:xfrm>
          <a:prstGeom prst="rect">
            <a:avLst/>
          </a:prstGeom>
        </p:spPr>
      </p:pic>
      <p:pic>
        <p:nvPicPr>
          <p:cNvPr id="3" name="图片 2" descr="酷渲--logo"/>
          <p:cNvPicPr>
            <a:picLocks noChangeAspect="1"/>
          </p:cNvPicPr>
          <p:nvPr/>
        </p:nvPicPr>
        <p:blipFill>
          <a:blip r:embed="rId3"/>
          <a:stretch>
            <a:fillRect/>
          </a:stretch>
        </p:blipFill>
        <p:spPr>
          <a:xfrm>
            <a:off x="9310370" y="0"/>
            <a:ext cx="2810510" cy="277495"/>
          </a:xfrm>
          <a:prstGeom prst="rect">
            <a:avLst/>
          </a:prstGeom>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0" name="图片 9"/>
          <p:cNvPicPr>
            <a:picLocks noChangeAspect="1"/>
          </p:cNvPicPr>
          <p:nvPr/>
        </p:nvPicPr>
        <p:blipFill>
          <a:blip r:embed="rId1"/>
          <a:stretch>
            <a:fillRect/>
          </a:stretch>
        </p:blipFill>
        <p:spPr>
          <a:xfrm>
            <a:off x="5149850" y="1908810"/>
            <a:ext cx="6791325" cy="1520190"/>
          </a:xfrm>
          <a:prstGeom prst="rect">
            <a:avLst/>
          </a:prstGeom>
        </p:spPr>
      </p:pic>
      <p:sp>
        <p:nvSpPr>
          <p:cNvPr id="15" name="文本框 14"/>
          <p:cNvSpPr txBox="1"/>
          <p:nvPr/>
        </p:nvSpPr>
        <p:spPr>
          <a:xfrm>
            <a:off x="672465" y="246380"/>
            <a:ext cx="3368675" cy="521970"/>
          </a:xfrm>
          <a:prstGeom prst="rect">
            <a:avLst/>
          </a:prstGeom>
          <a:noFill/>
        </p:spPr>
        <p:txBody>
          <a:bodyPr wrap="square" rtlCol="0">
            <a:spAutoFit/>
          </a:bodyPr>
          <a:p>
            <a:pPr algn="l">
              <a:buClrTx/>
              <a:buSzTx/>
              <a:buFontTx/>
            </a:pPr>
            <a:r>
              <a:rPr lang="zh-CN" sz="2800">
                <a:solidFill>
                  <a:srgbClr val="FF6776"/>
                </a:solidFill>
                <a:latin typeface="思源宋体 CN Heavy" panose="02020900000000000000" charset="-122"/>
                <a:ea typeface="思源宋体 CN Heavy" panose="02020900000000000000" charset="-122"/>
                <a:cs typeface="江城圆体 300W" panose="020B0300000000000000" charset="-122"/>
              </a:rPr>
              <a:t>平台常规操作</a:t>
            </a:r>
            <a:r>
              <a:rPr lang="zh-CN" sz="2800">
                <a:solidFill>
                  <a:srgbClr val="FF6776"/>
                </a:solidFill>
                <a:latin typeface="思源宋体 CN Heavy" panose="02020900000000000000" charset="-122"/>
                <a:ea typeface="思源宋体 CN Heavy" panose="02020900000000000000" charset="-122"/>
                <a:cs typeface="江城圆体 300W" panose="020B0300000000000000" charset="-122"/>
              </a:rPr>
              <a:t>说明</a:t>
            </a:r>
            <a:endParaRPr lang="zh-CN" sz="2800">
              <a:solidFill>
                <a:srgbClr val="FF6776"/>
              </a:solidFill>
              <a:latin typeface="思源宋体 CN Heavy" panose="02020900000000000000" charset="-122"/>
              <a:ea typeface="思源宋体 CN Heavy" panose="02020900000000000000" charset="-122"/>
              <a:cs typeface="江城圆体 300W" panose="020B0300000000000000" charset="-122"/>
            </a:endParaRPr>
          </a:p>
        </p:txBody>
      </p:sp>
      <p:sp>
        <p:nvSpPr>
          <p:cNvPr id="7" name="íṥḻiḓè"/>
          <p:cNvSpPr>
            <a:spLocks noGrp="1"/>
          </p:cNvSpPr>
          <p:nvPr>
            <p:ph type="title"/>
          </p:nvPr>
        </p:nvSpPr>
        <p:spPr>
          <a:xfrm>
            <a:off x="838200" y="768350"/>
            <a:ext cx="7026275" cy="608965"/>
          </a:xfrm>
        </p:spPr>
        <p:txBody>
          <a:bodyPr>
            <a:noAutofit/>
          </a:bodyPr>
          <a:p>
            <a:r>
              <a:rPr lang="en-US" altLang="zh-CN" sz="2000" b="1">
                <a:latin typeface="+mn-lt"/>
                <a:ea typeface="+mn-ea"/>
                <a:cs typeface="+mn-cs"/>
              </a:rPr>
              <a:t>活动 </a:t>
            </a:r>
            <a:r>
              <a:rPr lang="zh-CN" altLang="en-US" sz="2000" b="1">
                <a:latin typeface="+mn-lt"/>
                <a:ea typeface="+mn-ea"/>
                <a:cs typeface="+mn-cs"/>
              </a:rPr>
              <a:t>２</a:t>
            </a:r>
            <a:r>
              <a:rPr lang="en-US" altLang="zh-CN" sz="2000" b="1">
                <a:latin typeface="+mn-lt"/>
                <a:ea typeface="+mn-ea"/>
                <a:cs typeface="+mn-cs"/>
              </a:rPr>
              <a:t> ：</a:t>
            </a:r>
            <a:r>
              <a:rPr lang="en-US" altLang="zh-CN" sz="2000" b="1">
                <a:latin typeface="+mn-lt"/>
                <a:ea typeface="+mn-ea"/>
                <a:cs typeface="+mn-cs"/>
                <a:sym typeface="Arial" panose="020B0604020202020204"/>
              </a:rPr>
              <a:t>达者为师，薪火相传——精品好课速来学习</a:t>
            </a:r>
            <a:endParaRPr lang="zh-CN" altLang="en-US" sz="2000" b="1">
              <a:latin typeface="+mn-lt"/>
              <a:ea typeface="+mn-ea"/>
              <a:cs typeface="+mn-cs"/>
            </a:endParaRPr>
          </a:p>
        </p:txBody>
      </p:sp>
      <p:sp>
        <p:nvSpPr>
          <p:cNvPr id="5" name="文本框 4"/>
          <p:cNvSpPr txBox="1"/>
          <p:nvPr/>
        </p:nvSpPr>
        <p:spPr>
          <a:xfrm>
            <a:off x="1360170" y="2449830"/>
            <a:ext cx="3366135" cy="1570990"/>
          </a:xfrm>
          <a:prstGeom prst="rect">
            <a:avLst/>
          </a:prstGeom>
          <a:noFill/>
        </p:spPr>
        <p:txBody>
          <a:bodyPr wrap="square" rtlCol="0">
            <a:noAutofit/>
          </a:bodyPr>
          <a:p>
            <a:r>
              <a:rPr lang="en-US" altLang="zh-CN" b="1"/>
              <a:t>1</a:t>
            </a:r>
            <a:r>
              <a:rPr lang="zh-CN" altLang="en-US" b="1"/>
              <a:t>、</a:t>
            </a:r>
            <a:r>
              <a:rPr lang="zh-CN" altLang="en-US" b="1"/>
              <a:t>证书创建：</a:t>
            </a:r>
            <a:endParaRPr lang="zh-CN" altLang="en-US" b="1"/>
          </a:p>
          <a:p>
            <a:endParaRPr lang="zh-CN" altLang="en-US" b="1"/>
          </a:p>
          <a:p>
            <a:r>
              <a:rPr lang="zh-CN" altLang="en-US" sz="1600"/>
              <a:t>管理端</a:t>
            </a:r>
            <a:r>
              <a:rPr lang="en-US" altLang="zh-CN" sz="1600"/>
              <a:t>-</a:t>
            </a:r>
            <a:r>
              <a:rPr lang="zh-CN" altLang="en-US" sz="1600"/>
              <a:t>运营</a:t>
            </a:r>
            <a:r>
              <a:rPr lang="en-US" altLang="zh-CN" sz="1600"/>
              <a:t>-</a:t>
            </a:r>
            <a:r>
              <a:rPr lang="zh-CN" altLang="en-US" sz="1600"/>
              <a:t>激励工具</a:t>
            </a:r>
            <a:r>
              <a:rPr lang="en-US" altLang="zh-CN" sz="1600"/>
              <a:t>-</a:t>
            </a:r>
            <a:r>
              <a:rPr lang="zh-CN" altLang="en-US" sz="1600"/>
              <a:t>证书管理</a:t>
            </a:r>
            <a:r>
              <a:rPr lang="en-US" altLang="zh-CN" sz="1600"/>
              <a:t>-</a:t>
            </a:r>
            <a:r>
              <a:rPr lang="zh-CN" altLang="en-US" sz="1600"/>
              <a:t>新建证书</a:t>
            </a:r>
            <a:r>
              <a:rPr lang="en-US" altLang="zh-CN" sz="1600"/>
              <a:t>-</a:t>
            </a:r>
            <a:r>
              <a:rPr lang="zh-CN" altLang="en-US" sz="1600"/>
              <a:t>完善证书信息</a:t>
            </a:r>
            <a:r>
              <a:rPr lang="en-US" altLang="zh-CN" sz="1600"/>
              <a:t>-</a:t>
            </a:r>
            <a:r>
              <a:rPr lang="zh-CN" altLang="en-US" sz="1600"/>
              <a:t>发布</a:t>
            </a:r>
            <a:endParaRPr lang="zh-CN" altLang="en-US" sz="1600"/>
          </a:p>
          <a:p>
            <a:endParaRPr lang="zh-CN" altLang="en-US" sz="1400" i="1"/>
          </a:p>
        </p:txBody>
      </p:sp>
      <p:sp>
        <p:nvSpPr>
          <p:cNvPr id="12" name="文本框 11"/>
          <p:cNvSpPr txBox="1"/>
          <p:nvPr/>
        </p:nvSpPr>
        <p:spPr>
          <a:xfrm>
            <a:off x="7420610" y="1377315"/>
            <a:ext cx="3234055" cy="645160"/>
          </a:xfrm>
          <a:prstGeom prst="rect">
            <a:avLst/>
          </a:prstGeom>
          <a:noFill/>
        </p:spPr>
        <p:txBody>
          <a:bodyPr wrap="square" rtlCol="0">
            <a:spAutoFit/>
          </a:bodyPr>
          <a:p>
            <a:r>
              <a:rPr lang="zh-CN" altLang="en-US" b="1">
                <a:ln w="15875"/>
                <a:solidFill>
                  <a:srgbClr val="FF6776"/>
                </a:solidFill>
                <a:effectLst/>
                <a:latin typeface="字魂73号-江南手书" panose="00000500000000000000" charset="-122"/>
                <a:ea typeface="字魂73号-江南手书" panose="00000500000000000000" charset="-122"/>
              </a:rPr>
              <a:t>管理端编辑页面展示</a:t>
            </a:r>
            <a:endParaRPr lang="zh-CN" altLang="en-US" b="1">
              <a:solidFill>
                <a:srgbClr val="FF6776"/>
              </a:solidFill>
            </a:endParaRPr>
          </a:p>
          <a:p>
            <a:endParaRPr lang="zh-CN" altLang="en-US" b="1">
              <a:solidFill>
                <a:srgbClr val="FF6776"/>
              </a:solidFill>
            </a:endParaRPr>
          </a:p>
        </p:txBody>
      </p:sp>
      <p:pic>
        <p:nvPicPr>
          <p:cNvPr id="9" name="图片 8"/>
          <p:cNvPicPr>
            <a:picLocks noChangeAspect="1"/>
          </p:cNvPicPr>
          <p:nvPr/>
        </p:nvPicPr>
        <p:blipFill>
          <a:blip r:embed="rId2"/>
          <a:stretch>
            <a:fillRect/>
          </a:stretch>
        </p:blipFill>
        <p:spPr>
          <a:xfrm>
            <a:off x="7863840" y="2903855"/>
            <a:ext cx="3535680" cy="3446780"/>
          </a:xfrm>
          <a:prstGeom prst="rect">
            <a:avLst/>
          </a:prstGeom>
        </p:spPr>
      </p:pic>
      <p:pic>
        <p:nvPicPr>
          <p:cNvPr id="2" name="图片 1" descr="酷渲--logo"/>
          <p:cNvPicPr>
            <a:picLocks noChangeAspect="1"/>
          </p:cNvPicPr>
          <p:nvPr/>
        </p:nvPicPr>
        <p:blipFill>
          <a:blip r:embed="rId3"/>
          <a:stretch>
            <a:fillRect/>
          </a:stretch>
        </p:blipFill>
        <p:spPr>
          <a:xfrm>
            <a:off x="9310370" y="0"/>
            <a:ext cx="2810510" cy="277495"/>
          </a:xfrm>
          <a:prstGeom prst="rect">
            <a:avLst/>
          </a:prstGeom>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 name="文本框 14"/>
          <p:cNvSpPr txBox="1"/>
          <p:nvPr/>
        </p:nvSpPr>
        <p:spPr>
          <a:xfrm>
            <a:off x="672465" y="246380"/>
            <a:ext cx="3368675" cy="521970"/>
          </a:xfrm>
          <a:prstGeom prst="rect">
            <a:avLst/>
          </a:prstGeom>
          <a:noFill/>
        </p:spPr>
        <p:txBody>
          <a:bodyPr wrap="square" rtlCol="0">
            <a:spAutoFit/>
          </a:bodyPr>
          <a:p>
            <a:pPr algn="l">
              <a:buClrTx/>
              <a:buSzTx/>
              <a:buFontTx/>
            </a:pPr>
            <a:r>
              <a:rPr lang="zh-CN" sz="2800">
                <a:solidFill>
                  <a:srgbClr val="FF6776"/>
                </a:solidFill>
                <a:latin typeface="思源宋体 CN Heavy" panose="02020900000000000000" charset="-122"/>
                <a:ea typeface="思源宋体 CN Heavy" panose="02020900000000000000" charset="-122"/>
                <a:cs typeface="江城圆体 300W" panose="020B0300000000000000" charset="-122"/>
              </a:rPr>
              <a:t>平台常规操作</a:t>
            </a:r>
            <a:r>
              <a:rPr lang="zh-CN" sz="2800">
                <a:solidFill>
                  <a:srgbClr val="FF6776"/>
                </a:solidFill>
                <a:latin typeface="思源宋体 CN Heavy" panose="02020900000000000000" charset="-122"/>
                <a:ea typeface="思源宋体 CN Heavy" panose="02020900000000000000" charset="-122"/>
                <a:cs typeface="江城圆体 300W" panose="020B0300000000000000" charset="-122"/>
              </a:rPr>
              <a:t>说明</a:t>
            </a:r>
            <a:endParaRPr lang="zh-CN" sz="2800">
              <a:solidFill>
                <a:srgbClr val="FF6776"/>
              </a:solidFill>
              <a:latin typeface="思源宋体 CN Heavy" panose="02020900000000000000" charset="-122"/>
              <a:ea typeface="思源宋体 CN Heavy" panose="02020900000000000000" charset="-122"/>
              <a:cs typeface="江城圆体 300W" panose="020B0300000000000000" charset="-122"/>
            </a:endParaRPr>
          </a:p>
        </p:txBody>
      </p:sp>
      <p:sp>
        <p:nvSpPr>
          <p:cNvPr id="7" name="íṥḻiḓè"/>
          <p:cNvSpPr>
            <a:spLocks noGrp="1"/>
          </p:cNvSpPr>
          <p:nvPr>
            <p:ph type="title"/>
          </p:nvPr>
        </p:nvSpPr>
        <p:spPr>
          <a:xfrm>
            <a:off x="838200" y="768350"/>
            <a:ext cx="7026275" cy="608965"/>
          </a:xfrm>
        </p:spPr>
        <p:txBody>
          <a:bodyPr>
            <a:noAutofit/>
          </a:bodyPr>
          <a:p>
            <a:r>
              <a:rPr lang="en-US" altLang="zh-CN" sz="2000" b="1">
                <a:latin typeface="+mn-lt"/>
                <a:ea typeface="+mn-ea"/>
                <a:cs typeface="+mn-cs"/>
              </a:rPr>
              <a:t>活动 </a:t>
            </a:r>
            <a:r>
              <a:rPr lang="zh-CN" altLang="en-US" sz="2000" b="1">
                <a:latin typeface="+mn-lt"/>
                <a:ea typeface="+mn-ea"/>
                <a:cs typeface="+mn-cs"/>
              </a:rPr>
              <a:t>２</a:t>
            </a:r>
            <a:r>
              <a:rPr lang="en-US" altLang="zh-CN" sz="2000" b="1">
                <a:latin typeface="+mn-lt"/>
                <a:ea typeface="+mn-ea"/>
                <a:cs typeface="+mn-cs"/>
              </a:rPr>
              <a:t> ：</a:t>
            </a:r>
            <a:r>
              <a:rPr lang="en-US" altLang="zh-CN" sz="2000" b="1">
                <a:latin typeface="+mn-lt"/>
                <a:ea typeface="+mn-ea"/>
                <a:cs typeface="+mn-cs"/>
                <a:sym typeface="Arial" panose="020B0604020202020204"/>
              </a:rPr>
              <a:t>达者为师，薪火相传——精品好课速来学习</a:t>
            </a:r>
            <a:endParaRPr lang="zh-CN" altLang="en-US" sz="2000" b="1">
              <a:latin typeface="+mn-lt"/>
              <a:ea typeface="+mn-ea"/>
              <a:cs typeface="+mn-cs"/>
            </a:endParaRPr>
          </a:p>
        </p:txBody>
      </p:sp>
      <p:sp>
        <p:nvSpPr>
          <p:cNvPr id="5" name="文本框 4"/>
          <p:cNvSpPr txBox="1"/>
          <p:nvPr/>
        </p:nvSpPr>
        <p:spPr>
          <a:xfrm>
            <a:off x="1218565" y="1442720"/>
            <a:ext cx="3746500" cy="1683385"/>
          </a:xfrm>
          <a:prstGeom prst="rect">
            <a:avLst/>
          </a:prstGeom>
          <a:noFill/>
        </p:spPr>
        <p:txBody>
          <a:bodyPr wrap="square" rtlCol="0">
            <a:noAutofit/>
          </a:bodyPr>
          <a:p>
            <a:r>
              <a:rPr lang="en-US" altLang="zh-CN" b="1"/>
              <a:t>2</a:t>
            </a:r>
            <a:r>
              <a:rPr lang="zh-CN" altLang="en-US" b="1"/>
              <a:t>、学习项目</a:t>
            </a:r>
            <a:r>
              <a:rPr lang="zh-CN" altLang="en-US" b="1"/>
              <a:t>创建：</a:t>
            </a:r>
            <a:endParaRPr lang="zh-CN" altLang="en-US" b="1"/>
          </a:p>
          <a:p>
            <a:endParaRPr lang="zh-CN" altLang="en-US" b="1"/>
          </a:p>
          <a:p>
            <a:r>
              <a:rPr lang="zh-CN" altLang="en-US" sz="1600"/>
              <a:t>管理端－－培训</a:t>
            </a:r>
            <a:r>
              <a:rPr lang="en-US" altLang="zh-CN" sz="1600"/>
              <a:t>--</a:t>
            </a:r>
            <a:r>
              <a:rPr lang="zh-CN" altLang="en-US" sz="1600"/>
              <a:t>学习项目（高级编辑）</a:t>
            </a:r>
            <a:r>
              <a:rPr lang="en-US" altLang="zh-CN" sz="1600"/>
              <a:t>--</a:t>
            </a:r>
            <a:r>
              <a:rPr lang="zh-CN" altLang="en-US" sz="1600"/>
              <a:t>完善项目信息</a:t>
            </a:r>
            <a:r>
              <a:rPr lang="en-US" altLang="zh-CN" sz="1600"/>
              <a:t>--</a:t>
            </a:r>
            <a:r>
              <a:rPr lang="zh-CN" altLang="en-US" sz="1600"/>
              <a:t>添加项目内容【课程】</a:t>
            </a:r>
            <a:r>
              <a:rPr lang="en-US" altLang="zh-CN" sz="1600"/>
              <a:t>--</a:t>
            </a:r>
            <a:r>
              <a:rPr lang="zh-CN" altLang="en-US" sz="1600"/>
              <a:t>合格奖励（证书）</a:t>
            </a:r>
            <a:r>
              <a:rPr lang="en-US" altLang="zh-CN" sz="1600"/>
              <a:t>--</a:t>
            </a:r>
            <a:r>
              <a:rPr lang="zh-CN" altLang="en-US" sz="1600"/>
              <a:t>设置项目规则（</a:t>
            </a:r>
            <a:r>
              <a:rPr lang="zh-CN" altLang="en-US" sz="1600"/>
              <a:t>报名）</a:t>
            </a:r>
            <a:r>
              <a:rPr lang="en-US" altLang="zh-CN" sz="1600"/>
              <a:t>--</a:t>
            </a:r>
            <a:r>
              <a:rPr lang="zh-CN" altLang="en-US" sz="1600"/>
              <a:t>发布</a:t>
            </a:r>
            <a:endParaRPr lang="zh-CN" altLang="en-US" sz="1600"/>
          </a:p>
          <a:p>
            <a:endParaRPr lang="zh-CN" altLang="en-US" sz="1600"/>
          </a:p>
          <a:p>
            <a:endParaRPr lang="zh-CN" altLang="en-US" sz="1400" i="1"/>
          </a:p>
          <a:p>
            <a:endParaRPr lang="zh-CN" altLang="en-US" sz="1400" i="1"/>
          </a:p>
        </p:txBody>
      </p:sp>
      <p:sp>
        <p:nvSpPr>
          <p:cNvPr id="12" name="文本框 11"/>
          <p:cNvSpPr txBox="1"/>
          <p:nvPr/>
        </p:nvSpPr>
        <p:spPr>
          <a:xfrm>
            <a:off x="8355330" y="932180"/>
            <a:ext cx="3234055" cy="645160"/>
          </a:xfrm>
          <a:prstGeom prst="rect">
            <a:avLst/>
          </a:prstGeom>
          <a:noFill/>
        </p:spPr>
        <p:txBody>
          <a:bodyPr wrap="square" rtlCol="0">
            <a:spAutoFit/>
          </a:bodyPr>
          <a:p>
            <a:r>
              <a:rPr lang="zh-CN" altLang="en-US" b="1">
                <a:ln w="15875"/>
                <a:solidFill>
                  <a:srgbClr val="FF6776"/>
                </a:solidFill>
                <a:effectLst/>
                <a:latin typeface="字魂73号-江南手书" panose="00000500000000000000" charset="-122"/>
                <a:ea typeface="字魂73号-江南手书" panose="00000500000000000000" charset="-122"/>
              </a:rPr>
              <a:t>管理端编辑页面展示</a:t>
            </a:r>
            <a:endParaRPr lang="zh-CN" altLang="en-US" b="1">
              <a:solidFill>
                <a:srgbClr val="FF6776"/>
              </a:solidFill>
            </a:endParaRPr>
          </a:p>
          <a:p>
            <a:endParaRPr lang="zh-CN" altLang="en-US" b="1">
              <a:solidFill>
                <a:srgbClr val="FF6776"/>
              </a:solidFill>
            </a:endParaRPr>
          </a:p>
        </p:txBody>
      </p:sp>
      <p:pic>
        <p:nvPicPr>
          <p:cNvPr id="3" name="图片 2"/>
          <p:cNvPicPr>
            <a:picLocks noChangeAspect="1"/>
          </p:cNvPicPr>
          <p:nvPr/>
        </p:nvPicPr>
        <p:blipFill>
          <a:blip r:embed="rId1"/>
          <a:stretch>
            <a:fillRect/>
          </a:stretch>
        </p:blipFill>
        <p:spPr>
          <a:xfrm>
            <a:off x="7640320" y="1294130"/>
            <a:ext cx="3864610" cy="3291840"/>
          </a:xfrm>
          <a:prstGeom prst="rect">
            <a:avLst/>
          </a:prstGeom>
        </p:spPr>
      </p:pic>
      <p:pic>
        <p:nvPicPr>
          <p:cNvPr id="2" name="图片 1"/>
          <p:cNvPicPr>
            <a:picLocks noChangeAspect="1"/>
          </p:cNvPicPr>
          <p:nvPr/>
        </p:nvPicPr>
        <p:blipFill>
          <a:blip r:embed="rId2"/>
          <a:stretch>
            <a:fillRect/>
          </a:stretch>
        </p:blipFill>
        <p:spPr>
          <a:xfrm>
            <a:off x="4410710" y="3520440"/>
            <a:ext cx="3709035" cy="2109470"/>
          </a:xfrm>
          <a:prstGeom prst="rect">
            <a:avLst/>
          </a:prstGeom>
        </p:spPr>
      </p:pic>
      <p:sp>
        <p:nvSpPr>
          <p:cNvPr id="6" name="文本框 5"/>
          <p:cNvSpPr txBox="1"/>
          <p:nvPr/>
        </p:nvSpPr>
        <p:spPr>
          <a:xfrm>
            <a:off x="1099185" y="3429000"/>
            <a:ext cx="3311525" cy="2124710"/>
          </a:xfrm>
          <a:prstGeom prst="rect">
            <a:avLst/>
          </a:prstGeom>
          <a:noFill/>
        </p:spPr>
        <p:txBody>
          <a:bodyPr wrap="square" rtlCol="0">
            <a:noAutofit/>
          </a:bodyPr>
          <a:p>
            <a:r>
              <a:rPr lang="zh-CN" altLang="en-US" sz="1400" i="1"/>
              <a:t>注意：</a:t>
            </a:r>
            <a:endParaRPr lang="zh-CN" altLang="en-US" sz="1400" i="1"/>
          </a:p>
          <a:p>
            <a:pPr marL="285750" indent="-285750">
              <a:buFont typeface="Arial" panose="020B0604020202020204" pitchFamily="34" charset="0"/>
              <a:buChar char="•"/>
            </a:pPr>
            <a:r>
              <a:rPr lang="zh-CN" altLang="en-US" sz="1400" i="1"/>
              <a:t>项目信息</a:t>
            </a:r>
            <a:r>
              <a:rPr lang="en-US" altLang="zh-CN" sz="1400" i="1"/>
              <a:t>--</a:t>
            </a:r>
            <a:r>
              <a:rPr lang="zh-CN" altLang="en-US" sz="1400" i="1"/>
              <a:t>项目封面可选择默认图或本次活动提供的图，企业也可按照平台尺寸自定义封面图；</a:t>
            </a:r>
            <a:endParaRPr lang="zh-CN" altLang="en-US" sz="1400" i="1"/>
          </a:p>
          <a:p>
            <a:pPr marL="285750" indent="-285750">
              <a:buFont typeface="Arial" panose="020B0604020202020204" pitchFamily="34" charset="0"/>
              <a:buChar char="•"/>
            </a:pPr>
            <a:r>
              <a:rPr lang="zh-CN" altLang="en-US" sz="1400" i="1"/>
              <a:t>项目内容可选择平台课，也可叠加企业内部课程；</a:t>
            </a:r>
            <a:endParaRPr lang="zh-CN" altLang="en-US" sz="1400" i="1"/>
          </a:p>
          <a:p>
            <a:pPr marL="285750" indent="-285750">
              <a:buFont typeface="Arial" panose="020B0604020202020204" pitchFamily="34" charset="0"/>
              <a:buChar char="•"/>
            </a:pPr>
            <a:r>
              <a:rPr lang="zh-CN" altLang="en-US" sz="1400" i="1"/>
              <a:t>合格奖励选择对应</a:t>
            </a:r>
            <a:r>
              <a:rPr lang="zh-CN" altLang="en-US" sz="1400" i="1"/>
              <a:t>证书</a:t>
            </a:r>
            <a:endParaRPr lang="zh-CN" altLang="en-US" sz="1400" i="1"/>
          </a:p>
          <a:p>
            <a:pPr marL="285750" indent="-285750">
              <a:buFont typeface="Arial" panose="020B0604020202020204" pitchFamily="34" charset="0"/>
              <a:buChar char="•"/>
            </a:pPr>
            <a:r>
              <a:rPr lang="zh-CN" altLang="en-US" sz="1400" i="1"/>
              <a:t>学员管理</a:t>
            </a:r>
            <a:r>
              <a:rPr lang="en-US" altLang="zh-CN" sz="1400" i="1"/>
              <a:t>--</a:t>
            </a:r>
            <a:r>
              <a:rPr lang="zh-CN" altLang="en-US" sz="1400" i="1"/>
              <a:t>可开启报名学习方式，</a:t>
            </a:r>
            <a:r>
              <a:rPr lang="zh-CN" altLang="en-US" sz="1400" i="1"/>
              <a:t>提升学员学习</a:t>
            </a:r>
            <a:r>
              <a:rPr lang="zh-CN" altLang="en-US" sz="1400" i="1"/>
              <a:t>动力。</a:t>
            </a:r>
            <a:endParaRPr lang="zh-CN" altLang="en-US" sz="1400" i="1"/>
          </a:p>
        </p:txBody>
      </p:sp>
      <p:pic>
        <p:nvPicPr>
          <p:cNvPr id="4" name="图片 3" descr="酷渲--logo"/>
          <p:cNvPicPr>
            <a:picLocks noChangeAspect="1"/>
          </p:cNvPicPr>
          <p:nvPr/>
        </p:nvPicPr>
        <p:blipFill>
          <a:blip r:embed="rId3"/>
          <a:stretch>
            <a:fillRect/>
          </a:stretch>
        </p:blipFill>
        <p:spPr>
          <a:xfrm>
            <a:off x="9310370" y="0"/>
            <a:ext cx="2810510" cy="277495"/>
          </a:xfrm>
          <a:prstGeom prst="rect">
            <a:avLst/>
          </a:prstGeom>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 name="文本框 14"/>
          <p:cNvSpPr txBox="1"/>
          <p:nvPr/>
        </p:nvSpPr>
        <p:spPr>
          <a:xfrm>
            <a:off x="672465" y="246380"/>
            <a:ext cx="3368675" cy="521970"/>
          </a:xfrm>
          <a:prstGeom prst="rect">
            <a:avLst/>
          </a:prstGeom>
          <a:noFill/>
        </p:spPr>
        <p:txBody>
          <a:bodyPr wrap="square" rtlCol="0">
            <a:spAutoFit/>
          </a:bodyPr>
          <a:p>
            <a:pPr algn="l">
              <a:buClrTx/>
              <a:buSzTx/>
              <a:buFontTx/>
            </a:pPr>
            <a:r>
              <a:rPr lang="zh-CN" sz="2800">
                <a:solidFill>
                  <a:srgbClr val="FF6776"/>
                </a:solidFill>
                <a:latin typeface="思源宋体 CN Heavy" panose="02020900000000000000" charset="-122"/>
                <a:ea typeface="思源宋体 CN Heavy" panose="02020900000000000000" charset="-122"/>
                <a:cs typeface="江城圆体 300W" panose="020B0300000000000000" charset="-122"/>
              </a:rPr>
              <a:t>平台常规操作</a:t>
            </a:r>
            <a:r>
              <a:rPr lang="zh-CN" sz="2800">
                <a:solidFill>
                  <a:srgbClr val="FF6776"/>
                </a:solidFill>
                <a:latin typeface="思源宋体 CN Heavy" panose="02020900000000000000" charset="-122"/>
                <a:ea typeface="思源宋体 CN Heavy" panose="02020900000000000000" charset="-122"/>
                <a:cs typeface="江城圆体 300W" panose="020B0300000000000000" charset="-122"/>
              </a:rPr>
              <a:t>说明</a:t>
            </a:r>
            <a:endParaRPr lang="zh-CN" sz="2800">
              <a:solidFill>
                <a:srgbClr val="FF6776"/>
              </a:solidFill>
              <a:latin typeface="思源宋体 CN Heavy" panose="02020900000000000000" charset="-122"/>
              <a:ea typeface="思源宋体 CN Heavy" panose="02020900000000000000" charset="-122"/>
              <a:cs typeface="江城圆体 300W" panose="020B0300000000000000" charset="-122"/>
            </a:endParaRPr>
          </a:p>
        </p:txBody>
      </p:sp>
      <p:sp>
        <p:nvSpPr>
          <p:cNvPr id="7" name="íṥḻiḓè"/>
          <p:cNvSpPr>
            <a:spLocks noGrp="1"/>
          </p:cNvSpPr>
          <p:nvPr>
            <p:ph type="title"/>
          </p:nvPr>
        </p:nvSpPr>
        <p:spPr>
          <a:xfrm>
            <a:off x="838200" y="768350"/>
            <a:ext cx="7026275" cy="608965"/>
          </a:xfrm>
        </p:spPr>
        <p:txBody>
          <a:bodyPr>
            <a:noAutofit/>
          </a:bodyPr>
          <a:p>
            <a:r>
              <a:rPr lang="en-US" altLang="zh-CN" sz="2000" b="1">
                <a:latin typeface="+mn-lt"/>
                <a:ea typeface="+mn-ea"/>
                <a:cs typeface="+mn-cs"/>
              </a:rPr>
              <a:t>活动 </a:t>
            </a:r>
            <a:r>
              <a:rPr lang="zh-CN" altLang="en-US" sz="2000" b="1">
                <a:latin typeface="+mn-lt"/>
                <a:ea typeface="+mn-ea"/>
                <a:cs typeface="+mn-cs"/>
              </a:rPr>
              <a:t>２</a:t>
            </a:r>
            <a:r>
              <a:rPr lang="en-US" altLang="zh-CN" sz="2000" b="1">
                <a:latin typeface="+mn-lt"/>
                <a:ea typeface="+mn-ea"/>
                <a:cs typeface="+mn-cs"/>
              </a:rPr>
              <a:t> ：</a:t>
            </a:r>
            <a:r>
              <a:rPr lang="en-US" altLang="zh-CN" sz="2000" b="1">
                <a:latin typeface="+mn-lt"/>
                <a:ea typeface="+mn-ea"/>
                <a:cs typeface="+mn-cs"/>
                <a:sym typeface="Arial" panose="020B0604020202020204"/>
              </a:rPr>
              <a:t>达者为师，薪火相传——精品好课速来学习</a:t>
            </a:r>
            <a:endParaRPr lang="zh-CN" altLang="en-US" sz="2000" b="1">
              <a:latin typeface="+mn-lt"/>
              <a:ea typeface="+mn-ea"/>
              <a:cs typeface="+mn-cs"/>
            </a:endParaRPr>
          </a:p>
        </p:txBody>
      </p:sp>
      <p:sp>
        <p:nvSpPr>
          <p:cNvPr id="5" name="文本框 4"/>
          <p:cNvSpPr txBox="1"/>
          <p:nvPr/>
        </p:nvSpPr>
        <p:spPr>
          <a:xfrm>
            <a:off x="838200" y="1760855"/>
            <a:ext cx="4701540" cy="4817745"/>
          </a:xfrm>
          <a:prstGeom prst="rect">
            <a:avLst/>
          </a:prstGeom>
          <a:noFill/>
        </p:spPr>
        <p:txBody>
          <a:bodyPr wrap="square" rtlCol="0">
            <a:noAutofit/>
          </a:bodyPr>
          <a:p>
            <a:r>
              <a:rPr lang="en-US" altLang="zh-CN" b="1"/>
              <a:t>3</a:t>
            </a:r>
            <a:r>
              <a:rPr lang="zh-CN" altLang="en-US" b="1"/>
              <a:t>、学员参与</a:t>
            </a:r>
            <a:r>
              <a:rPr lang="zh-CN" altLang="en-US" b="1"/>
              <a:t>活动路径：</a:t>
            </a:r>
            <a:endParaRPr lang="zh-CN" altLang="en-US" b="1"/>
          </a:p>
          <a:p>
            <a:pPr marL="285750" indent="-285750" fontAlgn="auto">
              <a:lnSpc>
                <a:spcPct val="150000"/>
              </a:lnSpc>
              <a:buFont typeface="Wingdings" panose="05000000000000000000" charset="0"/>
              <a:buChar char=""/>
            </a:pPr>
            <a:r>
              <a:rPr lang="en-US" altLang="zh-CN" sz="1600" b="1" dirty="0">
                <a:latin typeface="Source Han Sans CN Regular" panose="020B0200000000000000" charset="-122"/>
                <a:ea typeface="Source Han Sans CN Regular" panose="020B0200000000000000" charset="-122"/>
                <a:cs typeface="Source Han Sans CN Regular" panose="020B0200000000000000" charset="-122"/>
                <a:sym typeface="微软雅黑" panose="020B0503020204020204" charset="-122"/>
              </a:rPr>
              <a:t>PC</a:t>
            </a:r>
            <a:r>
              <a:rPr lang="zh-CN" altLang="en-US" sz="1600" b="1" dirty="0">
                <a:latin typeface="Source Han Sans CN Regular" panose="020B0200000000000000" charset="-122"/>
                <a:ea typeface="Source Han Sans CN Regular" panose="020B0200000000000000" charset="-122"/>
                <a:cs typeface="Source Han Sans CN Regular" panose="020B0200000000000000" charset="-122"/>
                <a:sym typeface="微软雅黑" panose="020B0503020204020204" charset="-122"/>
              </a:rPr>
              <a:t>端</a:t>
            </a:r>
            <a:r>
              <a:rPr sz="1600" b="1" dirty="0">
                <a:latin typeface="Source Han Sans CN Regular" panose="020B0200000000000000" charset="-122"/>
                <a:ea typeface="Source Han Sans CN Regular" panose="020B0200000000000000" charset="-122"/>
                <a:cs typeface="Source Han Sans CN Regular" panose="020B0200000000000000" charset="-122"/>
                <a:sym typeface="微软雅黑" panose="020B0503020204020204" charset="-122"/>
              </a:rPr>
              <a:t>：</a:t>
            </a:r>
            <a:endParaRPr sz="1600" b="1" dirty="0">
              <a:solidFill>
                <a:schemeClr val="tx1"/>
              </a:solidFill>
              <a:latin typeface="Source Han Sans CN Regular" panose="020B0200000000000000" charset="-122"/>
              <a:ea typeface="Source Han Sans CN Regular" panose="020B0200000000000000" charset="-122"/>
              <a:cs typeface="Source Han Sans CN Regular" panose="020B0200000000000000" charset="-122"/>
              <a:sym typeface="微软雅黑" panose="020B0503020204020204" charset="-122"/>
            </a:endParaRPr>
          </a:p>
          <a:p>
            <a:pPr indent="0" fontAlgn="auto">
              <a:lnSpc>
                <a:spcPct val="150000"/>
              </a:lnSpc>
              <a:buFont typeface="Wingdings" panose="05000000000000000000" charset="0"/>
              <a:buNone/>
            </a:pPr>
            <a:r>
              <a:rPr lang="zh-CN" altLang="en-US" sz="1600" dirty="0">
                <a:latin typeface="Source Han Sans CN Regular" panose="020B0200000000000000" charset="-122"/>
                <a:ea typeface="Source Han Sans CN Regular" panose="020B0200000000000000" charset="-122"/>
                <a:cs typeface="Source Han Sans CN Regular" panose="020B0200000000000000" charset="-122"/>
                <a:sym typeface="微软雅黑" panose="020B0503020204020204" charset="-122"/>
              </a:rPr>
              <a:t>学员端</a:t>
            </a:r>
            <a:r>
              <a:rPr lang="en-US" altLang="zh-CN" sz="1600" dirty="0">
                <a:latin typeface="Source Han Sans CN Regular" panose="020B0200000000000000" charset="-122"/>
                <a:ea typeface="Source Han Sans CN Regular" panose="020B0200000000000000" charset="-122"/>
                <a:cs typeface="Source Han Sans CN Regular" panose="020B0200000000000000" charset="-122"/>
                <a:sym typeface="微软雅黑" panose="020B0503020204020204" charset="-122"/>
              </a:rPr>
              <a:t>--</a:t>
            </a:r>
            <a:r>
              <a:rPr lang="zh-CN" altLang="en-US" sz="1600" dirty="0">
                <a:latin typeface="Source Han Sans CN Regular" panose="020B0200000000000000" charset="-122"/>
                <a:ea typeface="Source Han Sans CN Regular" panose="020B0200000000000000" charset="-122"/>
                <a:cs typeface="Source Han Sans CN Regular" panose="020B0200000000000000" charset="-122"/>
                <a:sym typeface="微软雅黑" panose="020B0503020204020204" charset="-122"/>
              </a:rPr>
              <a:t>知识库</a:t>
            </a:r>
            <a:r>
              <a:rPr lang="en-US" altLang="zh-CN" sz="1600" dirty="0">
                <a:latin typeface="Source Han Sans CN Regular" panose="020B0200000000000000" charset="-122"/>
                <a:ea typeface="Source Han Sans CN Regular" panose="020B0200000000000000" charset="-122"/>
                <a:cs typeface="Source Han Sans CN Regular" panose="020B0200000000000000" charset="-122"/>
                <a:sym typeface="微软雅黑" panose="020B0503020204020204" charset="-122"/>
              </a:rPr>
              <a:t>--</a:t>
            </a:r>
            <a:r>
              <a:rPr lang="zh-CN" altLang="en-US" sz="1600" dirty="0">
                <a:latin typeface="Source Han Sans CN Regular" panose="020B0200000000000000" charset="-122"/>
                <a:ea typeface="Source Han Sans CN Regular" panose="020B0200000000000000" charset="-122"/>
                <a:cs typeface="Source Han Sans CN Regular" panose="020B0200000000000000" charset="-122"/>
                <a:sym typeface="微软雅黑" panose="020B0503020204020204" charset="-122"/>
              </a:rPr>
              <a:t>搜索</a:t>
            </a:r>
            <a:r>
              <a:rPr lang="en-US" altLang="zh-CN" sz="1600" dirty="0">
                <a:latin typeface="Source Han Sans CN Regular" panose="020B0200000000000000" charset="-122"/>
                <a:ea typeface="Source Han Sans CN Regular" panose="020B0200000000000000" charset="-122"/>
                <a:cs typeface="Source Han Sans CN Regular" panose="020B0200000000000000" charset="-122"/>
                <a:sym typeface="微软雅黑" panose="020B0503020204020204" charset="-122"/>
              </a:rPr>
              <a:t>“</a:t>
            </a:r>
            <a:r>
              <a:rPr lang="en-US" altLang="zh-CN" sz="1600">
                <a:sym typeface="Arial" panose="020B0604020202020204"/>
              </a:rPr>
              <a:t>达者为师，薪火相传——精品好课速来学习</a:t>
            </a:r>
            <a:r>
              <a:rPr lang="en-US" altLang="zh-CN" sz="1600" dirty="0">
                <a:latin typeface="Source Han Sans CN Regular" panose="020B0200000000000000" charset="-122"/>
                <a:ea typeface="Source Han Sans CN Regular" panose="020B0200000000000000" charset="-122"/>
                <a:cs typeface="Source Han Sans CN Regular" panose="020B0200000000000000" charset="-122"/>
                <a:sym typeface="微软雅黑" panose="020B0503020204020204" charset="-122"/>
              </a:rPr>
              <a:t>”</a:t>
            </a:r>
            <a:r>
              <a:rPr lang="zh-CN" altLang="en-US" sz="1600" dirty="0">
                <a:latin typeface="Source Han Sans CN Regular" panose="020B0200000000000000" charset="-122"/>
                <a:ea typeface="Source Han Sans CN Regular" panose="020B0200000000000000" charset="-122"/>
                <a:cs typeface="Source Han Sans CN Regular" panose="020B0200000000000000" charset="-122"/>
                <a:sym typeface="微软雅黑" panose="020B0503020204020204" charset="-122"/>
              </a:rPr>
              <a:t>课程名称（点击报名）</a:t>
            </a:r>
            <a:r>
              <a:rPr lang="en-US" altLang="zh-CN" sz="1600" dirty="0">
                <a:latin typeface="Source Han Sans CN Regular" panose="020B0200000000000000" charset="-122"/>
                <a:ea typeface="Source Han Sans CN Regular" panose="020B0200000000000000" charset="-122"/>
                <a:cs typeface="Source Han Sans CN Regular" panose="020B0200000000000000" charset="-122"/>
                <a:sym typeface="微软雅黑" panose="020B0503020204020204" charset="-122"/>
              </a:rPr>
              <a:t>--</a:t>
            </a:r>
            <a:r>
              <a:rPr lang="zh-CN" altLang="en-US" sz="1600" dirty="0">
                <a:latin typeface="Source Han Sans CN Regular" panose="020B0200000000000000" charset="-122"/>
                <a:ea typeface="Source Han Sans CN Regular" panose="020B0200000000000000" charset="-122"/>
                <a:cs typeface="Source Han Sans CN Regular" panose="020B0200000000000000" charset="-122"/>
                <a:sym typeface="微软雅黑" panose="020B0503020204020204" charset="-122"/>
              </a:rPr>
              <a:t>开始学习</a:t>
            </a:r>
            <a:endParaRPr lang="zh-CN" altLang="en-US" sz="1600" dirty="0">
              <a:solidFill>
                <a:schemeClr val="tx1"/>
              </a:solidFill>
              <a:latin typeface="Source Han Sans CN Regular" panose="020B0200000000000000" charset="-122"/>
              <a:ea typeface="Source Han Sans CN Regular" panose="020B0200000000000000" charset="-122"/>
              <a:cs typeface="Source Han Sans CN Regular" panose="020B0200000000000000" charset="-122"/>
              <a:sym typeface="微软雅黑" panose="020B0503020204020204" charset="-122"/>
            </a:endParaRPr>
          </a:p>
          <a:p>
            <a:pPr marL="285750" indent="-285750" fontAlgn="auto">
              <a:lnSpc>
                <a:spcPct val="150000"/>
              </a:lnSpc>
              <a:buFont typeface="Wingdings" panose="05000000000000000000" charset="0"/>
              <a:buChar char="Ø"/>
            </a:pPr>
            <a:r>
              <a:rPr lang="zh-CN" altLang="en-US" sz="1600" b="1" dirty="0">
                <a:latin typeface="Source Han Sans CN Regular" panose="020B0200000000000000" charset="-122"/>
                <a:ea typeface="Source Han Sans CN Regular" panose="020B0200000000000000" charset="-122"/>
                <a:cs typeface="Source Han Sans CN Regular" panose="020B0200000000000000" charset="-122"/>
                <a:sym typeface="微软雅黑" panose="020B0503020204020204" charset="-122"/>
              </a:rPr>
              <a:t>移动端：</a:t>
            </a:r>
            <a:endParaRPr lang="zh-CN" altLang="en-US" sz="1600" b="1" dirty="0">
              <a:solidFill>
                <a:schemeClr val="tx1"/>
              </a:solidFill>
              <a:latin typeface="Source Han Sans CN Regular" panose="020B0200000000000000" charset="-122"/>
              <a:ea typeface="Source Han Sans CN Regular" panose="020B0200000000000000" charset="-122"/>
              <a:cs typeface="Source Han Sans CN Regular" panose="020B0200000000000000" charset="-122"/>
              <a:sym typeface="微软雅黑" panose="020B0503020204020204" charset="-122"/>
            </a:endParaRPr>
          </a:p>
          <a:p>
            <a:pPr indent="0" fontAlgn="auto">
              <a:lnSpc>
                <a:spcPct val="150000"/>
              </a:lnSpc>
              <a:buFont typeface="Wingdings" panose="05000000000000000000" charset="0"/>
              <a:buNone/>
            </a:pPr>
            <a:r>
              <a:rPr lang="en-US" altLang="zh-CN" sz="1600" dirty="0">
                <a:latin typeface="Source Han Sans CN Regular" panose="020B0200000000000000" charset="-122"/>
                <a:ea typeface="Source Han Sans CN Regular" panose="020B0200000000000000" charset="-122"/>
                <a:cs typeface="Source Han Sans CN Regular" panose="020B0200000000000000" charset="-122"/>
                <a:sym typeface="微软雅黑" panose="020B0503020204020204" charset="-122"/>
              </a:rPr>
              <a:t>1</a:t>
            </a:r>
            <a:r>
              <a:rPr lang="zh-CN" altLang="en-US" sz="1600" dirty="0">
                <a:latin typeface="Source Han Sans CN Regular" panose="020B0200000000000000" charset="-122"/>
                <a:ea typeface="Source Han Sans CN Regular" panose="020B0200000000000000" charset="-122"/>
                <a:cs typeface="Source Han Sans CN Regular" panose="020B0200000000000000" charset="-122"/>
                <a:sym typeface="微软雅黑" panose="020B0503020204020204" charset="-122"/>
              </a:rPr>
              <a:t>、首页</a:t>
            </a:r>
            <a:r>
              <a:rPr lang="en-US" altLang="zh-CN" sz="1600" dirty="0">
                <a:latin typeface="Source Han Sans CN Regular" panose="020B0200000000000000" charset="-122"/>
                <a:ea typeface="Source Han Sans CN Regular" panose="020B0200000000000000" charset="-122"/>
                <a:cs typeface="Source Han Sans CN Regular" panose="020B0200000000000000" charset="-122"/>
                <a:sym typeface="微软雅黑" panose="020B0503020204020204" charset="-122"/>
              </a:rPr>
              <a:t>-</a:t>
            </a:r>
            <a:r>
              <a:rPr lang="zh-CN" altLang="en-US" sz="1600" dirty="0">
                <a:latin typeface="Source Han Sans CN Regular" panose="020B0200000000000000" charset="-122"/>
                <a:ea typeface="Source Han Sans CN Regular" panose="020B0200000000000000" charset="-122"/>
                <a:cs typeface="Source Han Sans CN Regular" panose="020B0200000000000000" charset="-122"/>
                <a:sym typeface="微软雅黑" panose="020B0503020204020204" charset="-122"/>
              </a:rPr>
              <a:t>学习项目</a:t>
            </a:r>
            <a:r>
              <a:rPr lang="en-US" altLang="zh-CN" sz="1600" dirty="0">
                <a:latin typeface="Source Han Sans CN Regular" panose="020B0200000000000000" charset="-122"/>
                <a:ea typeface="Source Han Sans CN Regular" panose="020B0200000000000000" charset="-122"/>
                <a:cs typeface="Source Han Sans CN Regular" panose="020B0200000000000000" charset="-122"/>
                <a:sym typeface="微软雅黑" panose="020B0503020204020204" charset="-122"/>
              </a:rPr>
              <a:t>-</a:t>
            </a:r>
            <a:r>
              <a:rPr lang="zh-CN" altLang="en-US" sz="1600" dirty="0">
                <a:latin typeface="Source Han Sans CN Regular" panose="020B0200000000000000" charset="-122"/>
                <a:ea typeface="Source Han Sans CN Regular" panose="020B0200000000000000" charset="-122"/>
                <a:cs typeface="Source Han Sans CN Regular" panose="020B0200000000000000" charset="-122"/>
                <a:sym typeface="微软雅黑" panose="020B0503020204020204" charset="-122"/>
              </a:rPr>
              <a:t>选学</a:t>
            </a:r>
            <a:r>
              <a:rPr lang="en-US" altLang="zh-CN" sz="1600" dirty="0">
                <a:latin typeface="Source Han Sans CN Regular" panose="020B0200000000000000" charset="-122"/>
                <a:ea typeface="Source Han Sans CN Regular" panose="020B0200000000000000" charset="-122"/>
                <a:cs typeface="Source Han Sans CN Regular" panose="020B0200000000000000" charset="-122"/>
                <a:sym typeface="微软雅黑" panose="020B0503020204020204" charset="-122"/>
              </a:rPr>
              <a:t>-</a:t>
            </a:r>
            <a:r>
              <a:rPr lang="zh-CN" altLang="en-US" sz="1600" dirty="0">
                <a:latin typeface="Source Han Sans CN Regular" panose="020B0200000000000000" charset="-122"/>
                <a:ea typeface="Source Han Sans CN Regular" panose="020B0200000000000000" charset="-122"/>
                <a:cs typeface="Source Han Sans CN Regular" panose="020B0200000000000000" charset="-122"/>
                <a:sym typeface="微软雅黑" panose="020B0503020204020204" charset="-122"/>
              </a:rPr>
              <a:t>搜索</a:t>
            </a:r>
            <a:r>
              <a:rPr lang="en-US" altLang="zh-CN" sz="1600" dirty="0">
                <a:latin typeface="Source Han Sans CN Regular" panose="020B0200000000000000" charset="-122"/>
                <a:ea typeface="Source Han Sans CN Regular" panose="020B0200000000000000" charset="-122"/>
                <a:cs typeface="Source Han Sans CN Regular" panose="020B0200000000000000" charset="-122"/>
                <a:sym typeface="微软雅黑" panose="020B0503020204020204" charset="-122"/>
              </a:rPr>
              <a:t>“</a:t>
            </a:r>
            <a:r>
              <a:rPr lang="en-US" altLang="zh-CN" sz="1600">
                <a:sym typeface="Arial" panose="020B0604020202020204"/>
              </a:rPr>
              <a:t>达者为师，薪火相传——精品好课速来学习</a:t>
            </a:r>
            <a:r>
              <a:rPr lang="en-US" altLang="zh-CN" sz="1600" dirty="0">
                <a:latin typeface="Source Han Sans CN Regular" panose="020B0200000000000000" charset="-122"/>
                <a:ea typeface="Source Han Sans CN Regular" panose="020B0200000000000000" charset="-122"/>
                <a:cs typeface="Source Han Sans CN Regular" panose="020B0200000000000000" charset="-122"/>
                <a:sym typeface="微软雅黑" panose="020B0503020204020204" charset="-122"/>
              </a:rPr>
              <a:t>”</a:t>
            </a:r>
            <a:r>
              <a:rPr lang="zh-CN" altLang="en-US" sz="1600" dirty="0">
                <a:latin typeface="Source Han Sans CN Regular" panose="020B0200000000000000" charset="-122"/>
                <a:ea typeface="Source Han Sans CN Regular" panose="020B0200000000000000" charset="-122"/>
                <a:cs typeface="Source Han Sans CN Regular" panose="020B0200000000000000" charset="-122"/>
                <a:sym typeface="微软雅黑" panose="020B0503020204020204" charset="-122"/>
              </a:rPr>
              <a:t>课程名称（点击报名）</a:t>
            </a:r>
            <a:endParaRPr lang="zh-CN" altLang="en-US" sz="1600" dirty="0">
              <a:latin typeface="Source Han Sans CN Regular" panose="020B0200000000000000" charset="-122"/>
              <a:ea typeface="Source Han Sans CN Regular" panose="020B0200000000000000" charset="-122"/>
              <a:cs typeface="Source Han Sans CN Regular" panose="020B0200000000000000" charset="-122"/>
              <a:sym typeface="微软雅黑" panose="020B0503020204020204" charset="-122"/>
            </a:endParaRPr>
          </a:p>
          <a:p>
            <a:pPr indent="0" fontAlgn="auto">
              <a:lnSpc>
                <a:spcPct val="150000"/>
              </a:lnSpc>
              <a:buFont typeface="Wingdings" panose="05000000000000000000" charset="0"/>
              <a:buNone/>
            </a:pPr>
            <a:r>
              <a:rPr lang="en-US" altLang="zh-CN" sz="1600" dirty="0">
                <a:latin typeface="Source Han Sans CN Regular" panose="020B0200000000000000" charset="-122"/>
                <a:ea typeface="Source Han Sans CN Regular" panose="020B0200000000000000" charset="-122"/>
                <a:cs typeface="Source Han Sans CN Regular" panose="020B0200000000000000" charset="-122"/>
                <a:sym typeface="微软雅黑" panose="020B0503020204020204" charset="-122"/>
              </a:rPr>
              <a:t>2</a:t>
            </a:r>
            <a:r>
              <a:rPr lang="zh-CN" altLang="en-US" sz="1600" dirty="0">
                <a:latin typeface="Source Han Sans CN Regular" panose="020B0200000000000000" charset="-122"/>
                <a:ea typeface="Source Han Sans CN Regular" panose="020B0200000000000000" charset="-122"/>
                <a:cs typeface="Source Han Sans CN Regular" panose="020B0200000000000000" charset="-122"/>
                <a:sym typeface="微软雅黑" panose="020B0503020204020204" charset="-122"/>
              </a:rPr>
              <a:t>、知识库</a:t>
            </a:r>
            <a:r>
              <a:rPr lang="en-US" altLang="zh-CN" sz="1600" dirty="0">
                <a:latin typeface="Source Han Sans CN Regular" panose="020B0200000000000000" charset="-122"/>
                <a:ea typeface="Source Han Sans CN Regular" panose="020B0200000000000000" charset="-122"/>
                <a:cs typeface="Source Han Sans CN Regular" panose="020B0200000000000000" charset="-122"/>
                <a:sym typeface="微软雅黑" panose="020B0503020204020204" charset="-122"/>
              </a:rPr>
              <a:t>-</a:t>
            </a:r>
            <a:r>
              <a:rPr lang="zh-CN" altLang="en-US" sz="1600" dirty="0">
                <a:latin typeface="Source Han Sans CN Regular" panose="020B0200000000000000" charset="-122"/>
                <a:ea typeface="Source Han Sans CN Regular" panose="020B0200000000000000" charset="-122"/>
                <a:cs typeface="Source Han Sans CN Regular" panose="020B0200000000000000" charset="-122"/>
                <a:sym typeface="微软雅黑" panose="020B0503020204020204" charset="-122"/>
              </a:rPr>
              <a:t>搜索</a:t>
            </a:r>
            <a:r>
              <a:rPr lang="en-US" altLang="zh-CN" sz="1600" dirty="0">
                <a:latin typeface="Source Han Sans CN Regular" panose="020B0200000000000000" charset="-122"/>
                <a:ea typeface="Source Han Sans CN Regular" panose="020B0200000000000000" charset="-122"/>
                <a:cs typeface="Source Han Sans CN Regular" panose="020B0200000000000000" charset="-122"/>
                <a:sym typeface="微软雅黑" panose="020B0503020204020204" charset="-122"/>
              </a:rPr>
              <a:t>“</a:t>
            </a:r>
            <a:r>
              <a:rPr lang="en-US" altLang="zh-CN" sz="1600">
                <a:sym typeface="Arial" panose="020B0604020202020204"/>
              </a:rPr>
              <a:t>达者为师，薪火相传——精品好课速来学习</a:t>
            </a:r>
            <a:r>
              <a:rPr lang="en-US" altLang="zh-CN" sz="1600" dirty="0">
                <a:latin typeface="Source Han Sans CN Regular" panose="020B0200000000000000" charset="-122"/>
                <a:ea typeface="Source Han Sans CN Regular" panose="020B0200000000000000" charset="-122"/>
                <a:cs typeface="Source Han Sans CN Regular" panose="020B0200000000000000" charset="-122"/>
                <a:sym typeface="微软雅黑" panose="020B0503020204020204" charset="-122"/>
              </a:rPr>
              <a:t>”</a:t>
            </a:r>
            <a:r>
              <a:rPr lang="zh-CN" altLang="en-US" sz="1600" dirty="0">
                <a:latin typeface="Source Han Sans CN Regular" panose="020B0200000000000000" charset="-122"/>
                <a:ea typeface="Source Han Sans CN Regular" panose="020B0200000000000000" charset="-122"/>
                <a:cs typeface="Source Han Sans CN Regular" panose="020B0200000000000000" charset="-122"/>
                <a:sym typeface="微软雅黑" panose="020B0503020204020204" charset="-122"/>
              </a:rPr>
              <a:t>课程名称（点击报名）</a:t>
            </a:r>
            <a:endParaRPr lang="zh-CN" altLang="en-US" sz="1600" dirty="0">
              <a:latin typeface="Source Han Sans CN Regular" panose="020B0200000000000000" charset="-122"/>
              <a:ea typeface="Source Han Sans CN Regular" panose="020B0200000000000000" charset="-122"/>
              <a:cs typeface="Source Han Sans CN Regular" panose="020B0200000000000000" charset="-122"/>
              <a:sym typeface="微软雅黑" panose="020B0503020204020204" charset="-122"/>
            </a:endParaRPr>
          </a:p>
          <a:p>
            <a:pPr indent="0" fontAlgn="auto">
              <a:lnSpc>
                <a:spcPct val="150000"/>
              </a:lnSpc>
              <a:buFont typeface="Wingdings" panose="05000000000000000000" charset="0"/>
              <a:buNone/>
            </a:pPr>
            <a:r>
              <a:rPr lang="en-US" altLang="zh-CN" sz="1600" dirty="0">
                <a:latin typeface="Source Han Sans CN Regular" panose="020B0200000000000000" charset="-122"/>
                <a:ea typeface="Source Han Sans CN Regular" panose="020B0200000000000000" charset="-122"/>
                <a:cs typeface="Source Han Sans CN Regular" panose="020B0200000000000000" charset="-122"/>
                <a:sym typeface="微软雅黑" panose="020B0503020204020204" charset="-122"/>
              </a:rPr>
              <a:t>3</a:t>
            </a:r>
            <a:r>
              <a:rPr lang="zh-CN" altLang="en-US" sz="1600" dirty="0">
                <a:latin typeface="Source Han Sans CN Regular" panose="020B0200000000000000" charset="-122"/>
                <a:ea typeface="Source Han Sans CN Regular" panose="020B0200000000000000" charset="-122"/>
                <a:cs typeface="Source Han Sans CN Regular" panose="020B0200000000000000" charset="-122"/>
                <a:sym typeface="微软雅黑" panose="020B0503020204020204" charset="-122"/>
              </a:rPr>
              <a:t>、学习中心</a:t>
            </a:r>
            <a:r>
              <a:rPr lang="en-US" altLang="zh-CN" sz="1600" dirty="0">
                <a:latin typeface="Source Han Sans CN Regular" panose="020B0200000000000000" charset="-122"/>
                <a:ea typeface="Source Han Sans CN Regular" panose="020B0200000000000000" charset="-122"/>
                <a:cs typeface="Source Han Sans CN Regular" panose="020B0200000000000000" charset="-122"/>
                <a:sym typeface="微软雅黑" panose="020B0503020204020204" charset="-122"/>
              </a:rPr>
              <a:t>-</a:t>
            </a:r>
            <a:r>
              <a:rPr lang="zh-CN" altLang="en-US" sz="1600" dirty="0">
                <a:latin typeface="Source Han Sans CN Regular" panose="020B0200000000000000" charset="-122"/>
                <a:ea typeface="Source Han Sans CN Regular" panose="020B0200000000000000" charset="-122"/>
                <a:cs typeface="Source Han Sans CN Regular" panose="020B0200000000000000" charset="-122"/>
                <a:sym typeface="微软雅黑" panose="020B0503020204020204" charset="-122"/>
              </a:rPr>
              <a:t>我的自学</a:t>
            </a:r>
            <a:r>
              <a:rPr lang="en-US" altLang="zh-CN" sz="1600" dirty="0">
                <a:latin typeface="Source Han Sans CN Regular" panose="020B0200000000000000" charset="-122"/>
                <a:ea typeface="Source Han Sans CN Regular" panose="020B0200000000000000" charset="-122"/>
                <a:cs typeface="Source Han Sans CN Regular" panose="020B0200000000000000" charset="-122"/>
                <a:sym typeface="微软雅黑" panose="020B0503020204020204" charset="-122"/>
              </a:rPr>
              <a:t>-</a:t>
            </a:r>
            <a:r>
              <a:rPr lang="zh-CN" altLang="en-US" sz="1600" dirty="0">
                <a:latin typeface="Source Han Sans CN Regular" panose="020B0200000000000000" charset="-122"/>
                <a:ea typeface="Source Han Sans CN Regular" panose="020B0200000000000000" charset="-122"/>
                <a:cs typeface="Source Han Sans CN Regular" panose="020B0200000000000000" charset="-122"/>
                <a:sym typeface="微软雅黑" panose="020B0503020204020204" charset="-122"/>
              </a:rPr>
              <a:t>搜索</a:t>
            </a:r>
            <a:r>
              <a:rPr lang="en-US" altLang="zh-CN" sz="1600" dirty="0">
                <a:latin typeface="Source Han Sans CN Regular" panose="020B0200000000000000" charset="-122"/>
                <a:ea typeface="Source Han Sans CN Regular" panose="020B0200000000000000" charset="-122"/>
                <a:cs typeface="Source Han Sans CN Regular" panose="020B0200000000000000" charset="-122"/>
                <a:sym typeface="微软雅黑" panose="020B0503020204020204" charset="-122"/>
              </a:rPr>
              <a:t>“</a:t>
            </a:r>
            <a:r>
              <a:rPr lang="en-US" altLang="zh-CN" sz="1600">
                <a:sym typeface="Arial" panose="020B0604020202020204"/>
              </a:rPr>
              <a:t>达者为师，薪火相传——精品好课速来学习</a:t>
            </a:r>
            <a:r>
              <a:rPr lang="en-US" altLang="zh-CN" sz="1600" dirty="0">
                <a:latin typeface="Source Han Sans CN Regular" panose="020B0200000000000000" charset="-122"/>
                <a:ea typeface="Source Han Sans CN Regular" panose="020B0200000000000000" charset="-122"/>
                <a:cs typeface="Source Han Sans CN Regular" panose="020B0200000000000000" charset="-122"/>
                <a:sym typeface="微软雅黑" panose="020B0503020204020204" charset="-122"/>
              </a:rPr>
              <a:t>”</a:t>
            </a:r>
            <a:r>
              <a:rPr lang="zh-CN" altLang="en-US" sz="1600" dirty="0">
                <a:latin typeface="Source Han Sans CN Regular" panose="020B0200000000000000" charset="-122"/>
                <a:ea typeface="Source Han Sans CN Regular" panose="020B0200000000000000" charset="-122"/>
                <a:cs typeface="Source Han Sans CN Regular" panose="020B0200000000000000" charset="-122"/>
                <a:sym typeface="微软雅黑" panose="020B0503020204020204" charset="-122"/>
              </a:rPr>
              <a:t>课程名称（点击报名）</a:t>
            </a:r>
            <a:endParaRPr lang="zh-CN" altLang="en-US" sz="1400" i="1"/>
          </a:p>
        </p:txBody>
      </p:sp>
      <p:sp>
        <p:nvSpPr>
          <p:cNvPr id="12" name="文本框 11"/>
          <p:cNvSpPr txBox="1"/>
          <p:nvPr/>
        </p:nvSpPr>
        <p:spPr>
          <a:xfrm>
            <a:off x="8204835" y="1027430"/>
            <a:ext cx="3234055" cy="645160"/>
          </a:xfrm>
          <a:prstGeom prst="rect">
            <a:avLst/>
          </a:prstGeom>
          <a:noFill/>
        </p:spPr>
        <p:txBody>
          <a:bodyPr wrap="square" rtlCol="0">
            <a:spAutoFit/>
          </a:bodyPr>
          <a:p>
            <a:r>
              <a:rPr lang="zh-CN" altLang="en-US" b="1">
                <a:ln w="15875"/>
                <a:solidFill>
                  <a:srgbClr val="FF6776"/>
                </a:solidFill>
                <a:effectLst/>
                <a:latin typeface="字魂73号-江南手书" panose="00000500000000000000" charset="-122"/>
                <a:ea typeface="字魂73号-江南手书" panose="00000500000000000000" charset="-122"/>
              </a:rPr>
              <a:t>学员端页面展示</a:t>
            </a:r>
            <a:endParaRPr lang="zh-CN" altLang="en-US" b="1">
              <a:solidFill>
                <a:srgbClr val="FF6776"/>
              </a:solidFill>
            </a:endParaRPr>
          </a:p>
          <a:p>
            <a:endParaRPr lang="zh-CN" altLang="en-US" b="1">
              <a:solidFill>
                <a:srgbClr val="FF6776"/>
              </a:solidFill>
            </a:endParaRPr>
          </a:p>
        </p:txBody>
      </p:sp>
      <p:pic>
        <p:nvPicPr>
          <p:cNvPr id="2" name="图片 1"/>
          <p:cNvPicPr>
            <a:picLocks noChangeAspect="1"/>
          </p:cNvPicPr>
          <p:nvPr/>
        </p:nvPicPr>
        <p:blipFill>
          <a:blip r:embed="rId1"/>
          <a:stretch>
            <a:fillRect/>
          </a:stretch>
        </p:blipFill>
        <p:spPr>
          <a:xfrm>
            <a:off x="6015355" y="1332865"/>
            <a:ext cx="5591175" cy="2174875"/>
          </a:xfrm>
          <a:prstGeom prst="rect">
            <a:avLst/>
          </a:prstGeom>
        </p:spPr>
      </p:pic>
      <p:pic>
        <p:nvPicPr>
          <p:cNvPr id="3" name="图片 2"/>
          <p:cNvPicPr>
            <a:picLocks noChangeAspect="1"/>
          </p:cNvPicPr>
          <p:nvPr/>
        </p:nvPicPr>
        <p:blipFill>
          <a:blip r:embed="rId2"/>
          <a:stretch>
            <a:fillRect/>
          </a:stretch>
        </p:blipFill>
        <p:spPr>
          <a:xfrm>
            <a:off x="8878570" y="2219960"/>
            <a:ext cx="2803525" cy="1478280"/>
          </a:xfrm>
          <a:prstGeom prst="rect">
            <a:avLst/>
          </a:prstGeom>
        </p:spPr>
      </p:pic>
      <p:pic>
        <p:nvPicPr>
          <p:cNvPr id="6" name="图片 5" descr="7b0a20202020227069636672616d65646573223a20222670666d38343234343232323830262673707432312d312626626474303026267764743235353026266f726773697a6537303130342e323133262670667431333326220a7d0a"/>
          <p:cNvPicPr>
            <a:picLocks noChangeAspect="1"/>
          </p:cNvPicPr>
          <p:nvPr/>
        </p:nvPicPr>
        <p:blipFill>
          <a:blip r:embed="rId3">
            <a:extLst>
              <a:ext uri="{BEBA8EAE-BF5A-486C-A8C5-ECC9F3942E4B}">
                <a14:imgProps xmlns:a14="http://schemas.microsoft.com/office/drawing/2010/main">
                  <a14:imgLayer r:embed="rId4"/>
                </a14:imgProps>
              </a:ext>
            </a:extLst>
          </a:blip>
          <a:srcRect/>
          <a:stretch>
            <a:fillRect/>
          </a:stretch>
        </p:blipFill>
        <p:spPr>
          <a:xfrm>
            <a:off x="10118090" y="3712845"/>
            <a:ext cx="1320800" cy="2641600"/>
          </a:xfrm>
          <a:prstGeom prst="rect">
            <a:avLst/>
          </a:prstGeom>
        </p:spPr>
      </p:pic>
      <p:pic>
        <p:nvPicPr>
          <p:cNvPr id="8" name="图片 7"/>
          <p:cNvPicPr>
            <a:picLocks noChangeAspect="1"/>
          </p:cNvPicPr>
          <p:nvPr/>
        </p:nvPicPr>
        <p:blipFill>
          <a:blip r:embed="rId5"/>
          <a:stretch>
            <a:fillRect/>
          </a:stretch>
        </p:blipFill>
        <p:spPr>
          <a:xfrm>
            <a:off x="8201660" y="3615690"/>
            <a:ext cx="1335405" cy="2738755"/>
          </a:xfrm>
          <a:prstGeom prst="rect">
            <a:avLst/>
          </a:prstGeom>
        </p:spPr>
      </p:pic>
      <p:pic>
        <p:nvPicPr>
          <p:cNvPr id="11" name="图片 10"/>
          <p:cNvPicPr>
            <a:picLocks noChangeAspect="1"/>
          </p:cNvPicPr>
          <p:nvPr/>
        </p:nvPicPr>
        <p:blipFill>
          <a:blip r:embed="rId6"/>
          <a:stretch>
            <a:fillRect/>
          </a:stretch>
        </p:blipFill>
        <p:spPr>
          <a:xfrm>
            <a:off x="6326505" y="3698240"/>
            <a:ext cx="1294765" cy="2656205"/>
          </a:xfrm>
          <a:prstGeom prst="rect">
            <a:avLst/>
          </a:prstGeom>
        </p:spPr>
      </p:pic>
      <p:pic>
        <p:nvPicPr>
          <p:cNvPr id="4" name="图片 3" descr="酷渲--logo"/>
          <p:cNvPicPr>
            <a:picLocks noChangeAspect="1"/>
          </p:cNvPicPr>
          <p:nvPr/>
        </p:nvPicPr>
        <p:blipFill>
          <a:blip r:embed="rId7"/>
          <a:stretch>
            <a:fillRect/>
          </a:stretch>
        </p:blipFill>
        <p:spPr>
          <a:xfrm>
            <a:off x="9310370" y="0"/>
            <a:ext cx="2810510" cy="277495"/>
          </a:xfrm>
          <a:prstGeom prst="rect">
            <a:avLst/>
          </a:prstGeom>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 name="文本框 14"/>
          <p:cNvSpPr txBox="1"/>
          <p:nvPr/>
        </p:nvSpPr>
        <p:spPr>
          <a:xfrm>
            <a:off x="672465" y="246380"/>
            <a:ext cx="3368675" cy="521970"/>
          </a:xfrm>
          <a:prstGeom prst="rect">
            <a:avLst/>
          </a:prstGeom>
          <a:noFill/>
        </p:spPr>
        <p:txBody>
          <a:bodyPr wrap="square" rtlCol="0">
            <a:spAutoFit/>
          </a:bodyPr>
          <a:p>
            <a:pPr algn="l">
              <a:buClrTx/>
              <a:buSzTx/>
              <a:buFontTx/>
            </a:pPr>
            <a:r>
              <a:rPr lang="zh-CN" sz="2800">
                <a:solidFill>
                  <a:srgbClr val="FF6776"/>
                </a:solidFill>
                <a:latin typeface="思源宋体 CN Heavy" panose="02020900000000000000" charset="-122"/>
                <a:ea typeface="思源宋体 CN Heavy" panose="02020900000000000000" charset="-122"/>
                <a:cs typeface="江城圆体 300W" panose="020B0300000000000000" charset="-122"/>
              </a:rPr>
              <a:t>平台常规操作</a:t>
            </a:r>
            <a:r>
              <a:rPr lang="zh-CN" sz="2800">
                <a:solidFill>
                  <a:srgbClr val="FF6776"/>
                </a:solidFill>
                <a:latin typeface="思源宋体 CN Heavy" panose="02020900000000000000" charset="-122"/>
                <a:ea typeface="思源宋体 CN Heavy" panose="02020900000000000000" charset="-122"/>
                <a:cs typeface="江城圆体 300W" panose="020B0300000000000000" charset="-122"/>
              </a:rPr>
              <a:t>说明</a:t>
            </a:r>
            <a:endParaRPr lang="zh-CN" sz="2800">
              <a:solidFill>
                <a:srgbClr val="FF6776"/>
              </a:solidFill>
              <a:latin typeface="思源宋体 CN Heavy" panose="02020900000000000000" charset="-122"/>
              <a:ea typeface="思源宋体 CN Heavy" panose="02020900000000000000" charset="-122"/>
              <a:cs typeface="江城圆体 300W" panose="020B0300000000000000" charset="-122"/>
            </a:endParaRPr>
          </a:p>
        </p:txBody>
      </p:sp>
      <p:sp>
        <p:nvSpPr>
          <p:cNvPr id="7" name="íṥḻiḓè"/>
          <p:cNvSpPr>
            <a:spLocks noGrp="1"/>
          </p:cNvSpPr>
          <p:nvPr>
            <p:ph type="title"/>
          </p:nvPr>
        </p:nvSpPr>
        <p:spPr>
          <a:xfrm>
            <a:off x="838200" y="768350"/>
            <a:ext cx="7026275" cy="608965"/>
          </a:xfrm>
        </p:spPr>
        <p:txBody>
          <a:bodyPr>
            <a:noAutofit/>
          </a:bodyPr>
          <a:p>
            <a:r>
              <a:rPr lang="en-US" altLang="zh-CN" sz="2000" b="1">
                <a:latin typeface="+mn-lt"/>
                <a:ea typeface="+mn-ea"/>
                <a:cs typeface="+mn-cs"/>
              </a:rPr>
              <a:t>活动 </a:t>
            </a:r>
            <a:r>
              <a:rPr lang="zh-CN" altLang="en-US" sz="2000" b="1">
                <a:latin typeface="+mn-lt"/>
                <a:ea typeface="+mn-ea"/>
                <a:cs typeface="+mn-cs"/>
              </a:rPr>
              <a:t>２</a:t>
            </a:r>
            <a:r>
              <a:rPr lang="en-US" altLang="zh-CN" sz="2000" b="1">
                <a:latin typeface="+mn-lt"/>
                <a:ea typeface="+mn-ea"/>
                <a:cs typeface="+mn-cs"/>
              </a:rPr>
              <a:t> ：</a:t>
            </a:r>
            <a:r>
              <a:rPr lang="en-US" altLang="zh-CN" sz="2000" b="1">
                <a:latin typeface="+mn-lt"/>
                <a:ea typeface="+mn-ea"/>
                <a:cs typeface="+mn-cs"/>
                <a:sym typeface="Arial" panose="020B0604020202020204"/>
              </a:rPr>
              <a:t>达者为师，薪火相传——精品好课速来学习</a:t>
            </a:r>
            <a:endParaRPr lang="zh-CN" altLang="en-US" sz="2000" b="1">
              <a:latin typeface="+mn-lt"/>
              <a:ea typeface="+mn-ea"/>
              <a:cs typeface="+mn-cs"/>
            </a:endParaRPr>
          </a:p>
        </p:txBody>
      </p:sp>
      <p:sp>
        <p:nvSpPr>
          <p:cNvPr id="5" name="文本框 4"/>
          <p:cNvSpPr txBox="1"/>
          <p:nvPr/>
        </p:nvSpPr>
        <p:spPr>
          <a:xfrm>
            <a:off x="838200" y="1760855"/>
            <a:ext cx="3860800" cy="2800985"/>
          </a:xfrm>
          <a:prstGeom prst="rect">
            <a:avLst/>
          </a:prstGeom>
          <a:noFill/>
        </p:spPr>
        <p:txBody>
          <a:bodyPr wrap="square" rtlCol="0">
            <a:noAutofit/>
          </a:bodyPr>
          <a:p>
            <a:r>
              <a:rPr lang="en-US" altLang="zh-CN" b="1"/>
              <a:t>4</a:t>
            </a:r>
            <a:r>
              <a:rPr lang="zh-CN" altLang="en-US" b="1"/>
              <a:t>、学习结果</a:t>
            </a:r>
            <a:r>
              <a:rPr lang="zh-CN" altLang="en-US" b="1"/>
              <a:t>查询：</a:t>
            </a:r>
            <a:endParaRPr lang="zh-CN" altLang="en-US" b="1"/>
          </a:p>
          <a:p>
            <a:endParaRPr lang="zh-CN" altLang="en-US" sz="1600"/>
          </a:p>
          <a:p>
            <a:r>
              <a:rPr lang="zh-CN" altLang="en-US" sz="1600"/>
              <a:t>管理端</a:t>
            </a:r>
            <a:r>
              <a:rPr lang="en-US" altLang="zh-CN" sz="1600"/>
              <a:t>-</a:t>
            </a:r>
            <a:r>
              <a:rPr lang="zh-CN" altLang="en-US" sz="1600"/>
              <a:t>培训</a:t>
            </a:r>
            <a:r>
              <a:rPr lang="en-US" altLang="zh-CN" sz="1600"/>
              <a:t>-</a:t>
            </a:r>
            <a:r>
              <a:rPr lang="zh-CN" altLang="en-US" sz="1600"/>
              <a:t>学习项目</a:t>
            </a:r>
            <a:r>
              <a:rPr lang="en-US" altLang="zh-CN" sz="1600"/>
              <a:t>-</a:t>
            </a:r>
            <a:r>
              <a:rPr lang="zh-CN" altLang="en-US" sz="1600"/>
              <a:t>数据</a:t>
            </a:r>
            <a:r>
              <a:rPr lang="en-US" altLang="zh-CN" sz="1600"/>
              <a:t>-</a:t>
            </a:r>
            <a:r>
              <a:rPr lang="zh-CN" altLang="en-US" sz="1600"/>
              <a:t>自学</a:t>
            </a:r>
            <a:r>
              <a:rPr lang="zh-CN" altLang="en-US" sz="1600"/>
              <a:t>记录</a:t>
            </a:r>
            <a:endParaRPr lang="zh-CN" altLang="en-US" sz="1600"/>
          </a:p>
          <a:p>
            <a:endParaRPr lang="zh-CN" altLang="en-US" sz="1600"/>
          </a:p>
          <a:p>
            <a:r>
              <a:rPr lang="zh-CN" altLang="en-US" sz="1400" i="1"/>
              <a:t>注意：当学员数据为</a:t>
            </a:r>
            <a:r>
              <a:rPr lang="en-US" altLang="zh-CN" sz="1400" i="1"/>
              <a:t>“</a:t>
            </a:r>
            <a:r>
              <a:rPr lang="zh-CN" altLang="en-US" sz="1400" i="1"/>
              <a:t>合格</a:t>
            </a:r>
            <a:r>
              <a:rPr lang="en-US" altLang="zh-CN" sz="1400" i="1"/>
              <a:t>”</a:t>
            </a:r>
            <a:r>
              <a:rPr lang="zh-CN" altLang="en-US" sz="1400" i="1"/>
              <a:t>状态时，系统会自动派发该项目关联的证书，</a:t>
            </a:r>
            <a:r>
              <a:rPr lang="zh-CN" altLang="en-US" sz="1400" i="1"/>
              <a:t>企业可以此作为奖励；</a:t>
            </a:r>
            <a:endParaRPr lang="zh-CN" altLang="en-US" sz="1400" i="1"/>
          </a:p>
          <a:p>
            <a:r>
              <a:rPr lang="zh-CN" altLang="en-US" sz="1400" i="1"/>
              <a:t>管理员也可根据企业实际情况进行其他物质奖励。</a:t>
            </a:r>
            <a:endParaRPr lang="zh-CN" altLang="en-US" sz="1400" i="1"/>
          </a:p>
        </p:txBody>
      </p:sp>
      <p:sp>
        <p:nvSpPr>
          <p:cNvPr id="12" name="文本框 11"/>
          <p:cNvSpPr txBox="1"/>
          <p:nvPr/>
        </p:nvSpPr>
        <p:spPr>
          <a:xfrm>
            <a:off x="7068185" y="1394460"/>
            <a:ext cx="1889125" cy="349885"/>
          </a:xfrm>
          <a:prstGeom prst="rect">
            <a:avLst/>
          </a:prstGeom>
          <a:noFill/>
        </p:spPr>
        <p:txBody>
          <a:bodyPr wrap="square" rtlCol="0">
            <a:noAutofit/>
          </a:bodyPr>
          <a:p>
            <a:r>
              <a:rPr lang="zh-CN" altLang="en-US" b="1">
                <a:ln w="15875"/>
                <a:solidFill>
                  <a:srgbClr val="FF6776"/>
                </a:solidFill>
                <a:effectLst/>
                <a:latin typeface="字魂73号-江南手书" panose="00000500000000000000" charset="-122"/>
                <a:ea typeface="字魂73号-江南手书" panose="00000500000000000000" charset="-122"/>
              </a:rPr>
              <a:t>管理端页面展示</a:t>
            </a:r>
            <a:endParaRPr lang="zh-CN" altLang="en-US" b="1">
              <a:solidFill>
                <a:srgbClr val="FF6776"/>
              </a:solidFill>
            </a:endParaRPr>
          </a:p>
          <a:p>
            <a:endParaRPr lang="zh-CN" altLang="en-US" b="1">
              <a:solidFill>
                <a:srgbClr val="FF6776"/>
              </a:solidFill>
            </a:endParaRPr>
          </a:p>
        </p:txBody>
      </p:sp>
      <p:pic>
        <p:nvPicPr>
          <p:cNvPr id="4" name="图片 3"/>
          <p:cNvPicPr>
            <a:picLocks noChangeAspect="1"/>
          </p:cNvPicPr>
          <p:nvPr/>
        </p:nvPicPr>
        <p:blipFill>
          <a:blip r:embed="rId1"/>
          <a:stretch>
            <a:fillRect/>
          </a:stretch>
        </p:blipFill>
        <p:spPr>
          <a:xfrm>
            <a:off x="4875530" y="1760855"/>
            <a:ext cx="5895975" cy="2363470"/>
          </a:xfrm>
          <a:prstGeom prst="rect">
            <a:avLst/>
          </a:prstGeom>
        </p:spPr>
      </p:pic>
      <p:pic>
        <p:nvPicPr>
          <p:cNvPr id="9" name="图片 8"/>
          <p:cNvPicPr>
            <a:picLocks noChangeAspect="1"/>
          </p:cNvPicPr>
          <p:nvPr/>
        </p:nvPicPr>
        <p:blipFill>
          <a:blip r:embed="rId2"/>
          <a:stretch>
            <a:fillRect/>
          </a:stretch>
        </p:blipFill>
        <p:spPr>
          <a:xfrm>
            <a:off x="6251575" y="3661410"/>
            <a:ext cx="5429250" cy="2872740"/>
          </a:xfrm>
          <a:prstGeom prst="rect">
            <a:avLst/>
          </a:prstGeom>
        </p:spPr>
      </p:pic>
      <p:pic>
        <p:nvPicPr>
          <p:cNvPr id="2" name="图片 1" descr="酷渲--logo"/>
          <p:cNvPicPr>
            <a:picLocks noChangeAspect="1"/>
          </p:cNvPicPr>
          <p:nvPr/>
        </p:nvPicPr>
        <p:blipFill>
          <a:blip r:embed="rId3"/>
          <a:stretch>
            <a:fillRect/>
          </a:stretch>
        </p:blipFill>
        <p:spPr>
          <a:xfrm>
            <a:off x="9310370" y="0"/>
            <a:ext cx="2810510" cy="277495"/>
          </a:xfrm>
          <a:prstGeom prst="rect">
            <a:avLst/>
          </a:prstGeom>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descr="2"/>
          <p:cNvPicPr>
            <a:picLocks noChangeAspect="1"/>
          </p:cNvPicPr>
          <p:nvPr/>
        </p:nvPicPr>
        <p:blipFill>
          <a:blip r:embed="rId1"/>
          <a:srcRect b="13355"/>
          <a:stretch>
            <a:fillRect/>
          </a:stretch>
        </p:blipFill>
        <p:spPr>
          <a:xfrm flipH="1">
            <a:off x="0" y="4349115"/>
            <a:ext cx="12192000" cy="2508885"/>
          </a:xfrm>
          <a:prstGeom prst="rect">
            <a:avLst/>
          </a:prstGeom>
        </p:spPr>
      </p:pic>
      <p:pic>
        <p:nvPicPr>
          <p:cNvPr id="5" name="图片 4" descr="1"/>
          <p:cNvPicPr>
            <a:picLocks noChangeAspect="1"/>
          </p:cNvPicPr>
          <p:nvPr/>
        </p:nvPicPr>
        <p:blipFill>
          <a:blip r:embed="rId2"/>
          <a:stretch>
            <a:fillRect/>
          </a:stretch>
        </p:blipFill>
        <p:spPr>
          <a:xfrm flipH="1">
            <a:off x="6442075" y="1136650"/>
            <a:ext cx="6360160" cy="5772785"/>
          </a:xfrm>
          <a:prstGeom prst="rect">
            <a:avLst/>
          </a:prstGeom>
        </p:spPr>
      </p:pic>
      <p:sp>
        <p:nvSpPr>
          <p:cNvPr id="6" name="文本框 5"/>
          <p:cNvSpPr txBox="1"/>
          <p:nvPr/>
        </p:nvSpPr>
        <p:spPr>
          <a:xfrm>
            <a:off x="709613" y="1772920"/>
            <a:ext cx="5808345" cy="1476375"/>
          </a:xfrm>
          <a:prstGeom prst="rect">
            <a:avLst/>
          </a:prstGeom>
          <a:noFill/>
        </p:spPr>
        <p:txBody>
          <a:bodyPr wrap="square" rtlCol="0" anchor="t">
            <a:spAutoFit/>
          </a:bodyPr>
          <a:p>
            <a:pPr algn="ctr">
              <a:buClrTx/>
              <a:buSzTx/>
              <a:buFontTx/>
            </a:pPr>
            <a:r>
              <a:rPr lang="zh-CN" altLang="en-US" sz="9000">
                <a:solidFill>
                  <a:srgbClr val="FF6776"/>
                </a:solidFill>
                <a:latin typeface="思源宋体 CN Heavy" panose="02020900000000000000" charset="-122"/>
                <a:ea typeface="思源宋体 CN Heavy" panose="02020900000000000000" charset="-122"/>
                <a:cs typeface="江城圆体 300W" panose="020B0300000000000000" charset="-122"/>
                <a:sym typeface="+mn-ea"/>
              </a:rPr>
              <a:t>谢谢观看</a:t>
            </a:r>
            <a:endParaRPr lang="zh-CN" altLang="en-US" sz="9000">
              <a:solidFill>
                <a:srgbClr val="FF6776"/>
              </a:solidFill>
              <a:latin typeface="思源宋体 CN Heavy" panose="02020900000000000000" charset="-122"/>
              <a:ea typeface="思源宋体 CN Heavy" panose="02020900000000000000" charset="-122"/>
              <a:cs typeface="江城圆体 300W" panose="020B0300000000000000" charset="-122"/>
              <a:sym typeface="+mn-ea"/>
            </a:endParaRPr>
          </a:p>
        </p:txBody>
      </p:sp>
      <p:sp>
        <p:nvSpPr>
          <p:cNvPr id="7" name="文本框 6"/>
          <p:cNvSpPr txBox="1"/>
          <p:nvPr/>
        </p:nvSpPr>
        <p:spPr>
          <a:xfrm>
            <a:off x="1339850" y="3249295"/>
            <a:ext cx="4399915" cy="368300"/>
          </a:xfrm>
          <a:prstGeom prst="rect">
            <a:avLst/>
          </a:prstGeom>
          <a:noFill/>
        </p:spPr>
        <p:txBody>
          <a:bodyPr wrap="square" rtlCol="0" anchor="t">
            <a:spAutoFit/>
          </a:bodyPr>
          <a:p>
            <a:pPr algn="dist" fontAlgn="auto">
              <a:buClrTx/>
              <a:buSzTx/>
              <a:buFontTx/>
            </a:pPr>
            <a:r>
              <a:rPr lang="en-US" altLang="zh-CN" cap="all" dirty="0">
                <a:solidFill>
                  <a:srgbClr val="E87D7F"/>
                </a:solidFill>
                <a:uFillTx/>
                <a:latin typeface="江城圆体 300W" panose="020B0300000000000000" charset="-122"/>
                <a:ea typeface="江城圆体 300W" panose="020B0300000000000000" charset="-122"/>
                <a:cs typeface="江城圆体 300W" panose="020B0300000000000000" charset="-122"/>
                <a:sym typeface="+mn-ea"/>
              </a:rPr>
              <a:t>THANKS</a:t>
            </a:r>
            <a:endParaRPr lang="en-US" altLang="zh-CN" cap="all" dirty="0">
              <a:solidFill>
                <a:srgbClr val="E87D7F"/>
              </a:solidFill>
              <a:uFillTx/>
              <a:latin typeface="江城圆体 300W" panose="020B0300000000000000" charset="-122"/>
              <a:ea typeface="江城圆体 300W" panose="020B0300000000000000" charset="-122"/>
              <a:cs typeface="江城圆体 300W" panose="020B0300000000000000" charset="-122"/>
              <a:sym typeface="+mn-ea"/>
            </a:endParaRPr>
          </a:p>
        </p:txBody>
      </p:sp>
      <p:pic>
        <p:nvPicPr>
          <p:cNvPr id="2" name="图片 1" descr="酷渲--logo"/>
          <p:cNvPicPr>
            <a:picLocks noChangeAspect="1"/>
          </p:cNvPicPr>
          <p:nvPr/>
        </p:nvPicPr>
        <p:blipFill>
          <a:blip r:embed="rId3"/>
          <a:stretch>
            <a:fillRect/>
          </a:stretch>
        </p:blipFill>
        <p:spPr>
          <a:xfrm>
            <a:off x="9310370" y="0"/>
            <a:ext cx="2810510" cy="277495"/>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descr="2"/>
          <p:cNvPicPr>
            <a:picLocks noChangeAspect="1"/>
          </p:cNvPicPr>
          <p:nvPr/>
        </p:nvPicPr>
        <p:blipFill>
          <a:blip r:embed="rId1"/>
          <a:srcRect b="13355"/>
          <a:stretch>
            <a:fillRect/>
          </a:stretch>
        </p:blipFill>
        <p:spPr>
          <a:xfrm>
            <a:off x="0" y="4349115"/>
            <a:ext cx="12192000" cy="2508885"/>
          </a:xfrm>
          <a:prstGeom prst="rect">
            <a:avLst/>
          </a:prstGeom>
        </p:spPr>
      </p:pic>
      <p:pic>
        <p:nvPicPr>
          <p:cNvPr id="5" name="图片 4" descr="1"/>
          <p:cNvPicPr>
            <a:picLocks noChangeAspect="1"/>
          </p:cNvPicPr>
          <p:nvPr/>
        </p:nvPicPr>
        <p:blipFill>
          <a:blip r:embed="rId2"/>
          <a:stretch>
            <a:fillRect/>
          </a:stretch>
        </p:blipFill>
        <p:spPr>
          <a:xfrm>
            <a:off x="120015" y="1085215"/>
            <a:ext cx="6360160" cy="5772785"/>
          </a:xfrm>
          <a:prstGeom prst="rect">
            <a:avLst/>
          </a:prstGeom>
        </p:spPr>
      </p:pic>
      <p:sp>
        <p:nvSpPr>
          <p:cNvPr id="11" name="椭圆 10"/>
          <p:cNvSpPr/>
          <p:nvPr/>
        </p:nvSpPr>
        <p:spPr>
          <a:xfrm>
            <a:off x="8791575" y="1336040"/>
            <a:ext cx="815340" cy="815340"/>
          </a:xfrm>
          <a:prstGeom prst="ellipse">
            <a:avLst/>
          </a:prstGeom>
          <a:gradFill>
            <a:gsLst>
              <a:gs pos="0">
                <a:srgbClr val="FFCFAB">
                  <a:alpha val="0"/>
                </a:srgbClr>
              </a:gs>
              <a:gs pos="100000">
                <a:srgbClr val="FFCFAB"/>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600">
              <a:cs typeface="江城圆体 300W" panose="020B0300000000000000" charset="-122"/>
            </a:endParaRPr>
          </a:p>
        </p:txBody>
      </p:sp>
      <p:sp>
        <p:nvSpPr>
          <p:cNvPr id="8" name="文本框 7"/>
          <p:cNvSpPr txBox="1"/>
          <p:nvPr/>
        </p:nvSpPr>
        <p:spPr>
          <a:xfrm>
            <a:off x="8039418" y="1223645"/>
            <a:ext cx="1960880" cy="1445260"/>
          </a:xfrm>
          <a:prstGeom prst="rect">
            <a:avLst/>
          </a:prstGeom>
          <a:noFill/>
        </p:spPr>
        <p:txBody>
          <a:bodyPr wrap="square" rtlCol="0" anchor="t">
            <a:spAutoFit/>
          </a:bodyPr>
          <a:p>
            <a:pPr algn="l">
              <a:buClrTx/>
              <a:buSzTx/>
              <a:buFontTx/>
            </a:pPr>
            <a:r>
              <a:rPr lang="en-US" altLang="zh-CN" sz="8800">
                <a:solidFill>
                  <a:srgbClr val="FF6776"/>
                </a:solidFill>
                <a:latin typeface="思源宋体 CN Heavy" panose="02020900000000000000" charset="-122"/>
                <a:ea typeface="思源宋体 CN Heavy" panose="02020900000000000000" charset="-122"/>
                <a:cs typeface="江城圆体 300W" panose="020B0300000000000000" charset="-122"/>
                <a:sym typeface="+mn-ea"/>
              </a:rPr>
              <a:t>01</a:t>
            </a:r>
            <a:endParaRPr lang="en-US" altLang="zh-CN" sz="8800">
              <a:solidFill>
                <a:srgbClr val="FF6776"/>
              </a:solidFill>
              <a:latin typeface="思源宋体 CN Heavy" panose="02020900000000000000" charset="-122"/>
              <a:ea typeface="思源宋体 CN Heavy" panose="02020900000000000000" charset="-122"/>
              <a:cs typeface="江城圆体 300W" panose="020B0300000000000000" charset="-122"/>
              <a:sym typeface="+mn-ea"/>
            </a:endParaRPr>
          </a:p>
        </p:txBody>
      </p:sp>
      <p:sp>
        <p:nvSpPr>
          <p:cNvPr id="6" name="文本框 5"/>
          <p:cNvSpPr txBox="1"/>
          <p:nvPr/>
        </p:nvSpPr>
        <p:spPr>
          <a:xfrm>
            <a:off x="7099618" y="2442845"/>
            <a:ext cx="3840480" cy="829945"/>
          </a:xfrm>
          <a:prstGeom prst="rect">
            <a:avLst/>
          </a:prstGeom>
          <a:noFill/>
        </p:spPr>
        <p:txBody>
          <a:bodyPr wrap="none" rtlCol="0" anchor="t">
            <a:spAutoFit/>
          </a:bodyPr>
          <a:p>
            <a:pPr algn="l">
              <a:buClrTx/>
              <a:buSzTx/>
              <a:buFontTx/>
            </a:pPr>
            <a:r>
              <a:rPr lang="zh-CN" altLang="en-US" sz="4800">
                <a:solidFill>
                  <a:srgbClr val="FF6776"/>
                </a:solidFill>
                <a:latin typeface="思源宋体 CN Heavy" panose="02020900000000000000" charset="-122"/>
                <a:ea typeface="思源宋体 CN Heavy" panose="02020900000000000000" charset="-122"/>
                <a:cs typeface="江城圆体 300W" panose="020B0300000000000000" charset="-122"/>
                <a:sym typeface="+mn-ea"/>
              </a:rPr>
              <a:t>活动素材</a:t>
            </a:r>
            <a:r>
              <a:rPr lang="zh-CN" altLang="en-US" sz="4800">
                <a:solidFill>
                  <a:srgbClr val="FF6776"/>
                </a:solidFill>
                <a:latin typeface="思源宋体 CN Heavy" panose="02020900000000000000" charset="-122"/>
                <a:ea typeface="思源宋体 CN Heavy" panose="02020900000000000000" charset="-122"/>
                <a:cs typeface="江城圆体 300W" panose="020B0300000000000000" charset="-122"/>
                <a:sym typeface="+mn-ea"/>
              </a:rPr>
              <a:t>总览</a:t>
            </a:r>
            <a:endParaRPr lang="zh-CN" altLang="en-US" sz="4800">
              <a:solidFill>
                <a:srgbClr val="FF6776"/>
              </a:solidFill>
              <a:latin typeface="思源宋体 CN Heavy" panose="02020900000000000000" charset="-122"/>
              <a:ea typeface="思源宋体 CN Heavy" panose="02020900000000000000" charset="-122"/>
              <a:cs typeface="江城圆体 300W" panose="020B0300000000000000" charset="-122"/>
              <a:sym typeface="+mn-ea"/>
            </a:endParaRPr>
          </a:p>
        </p:txBody>
      </p:sp>
      <p:pic>
        <p:nvPicPr>
          <p:cNvPr id="2" name="图片 1" descr="酷渲--logo"/>
          <p:cNvPicPr>
            <a:picLocks noChangeAspect="1"/>
          </p:cNvPicPr>
          <p:nvPr/>
        </p:nvPicPr>
        <p:blipFill>
          <a:blip r:embed="rId3"/>
          <a:stretch>
            <a:fillRect/>
          </a:stretch>
        </p:blipFill>
        <p:spPr>
          <a:xfrm>
            <a:off x="9310370" y="0"/>
            <a:ext cx="2810510" cy="277495"/>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 name="文本框 14"/>
          <p:cNvSpPr txBox="1"/>
          <p:nvPr/>
        </p:nvSpPr>
        <p:spPr>
          <a:xfrm>
            <a:off x="672465" y="246380"/>
            <a:ext cx="2662555" cy="521970"/>
          </a:xfrm>
          <a:prstGeom prst="rect">
            <a:avLst/>
          </a:prstGeom>
          <a:noFill/>
        </p:spPr>
        <p:txBody>
          <a:bodyPr wrap="square" rtlCol="0">
            <a:spAutoFit/>
          </a:bodyPr>
          <a:p>
            <a:pPr algn="l">
              <a:buClrTx/>
              <a:buSzTx/>
              <a:buFontTx/>
            </a:pPr>
            <a:r>
              <a:rPr lang="zh-CN" sz="2800">
                <a:solidFill>
                  <a:srgbClr val="FF6776"/>
                </a:solidFill>
                <a:latin typeface="思源宋体 CN Heavy" panose="02020900000000000000" charset="-122"/>
                <a:ea typeface="思源宋体 CN Heavy" panose="02020900000000000000" charset="-122"/>
                <a:cs typeface="江城圆体 300W" panose="020B0300000000000000" charset="-122"/>
              </a:rPr>
              <a:t>活动素材</a:t>
            </a:r>
            <a:r>
              <a:rPr lang="zh-CN" sz="2800">
                <a:solidFill>
                  <a:srgbClr val="FF6776"/>
                </a:solidFill>
                <a:latin typeface="思源宋体 CN Heavy" panose="02020900000000000000" charset="-122"/>
                <a:ea typeface="思源宋体 CN Heavy" panose="02020900000000000000" charset="-122"/>
                <a:cs typeface="江城圆体 300W" panose="020B0300000000000000" charset="-122"/>
              </a:rPr>
              <a:t>总览</a:t>
            </a:r>
            <a:endParaRPr lang="zh-CN" sz="2800">
              <a:solidFill>
                <a:srgbClr val="FF6776"/>
              </a:solidFill>
              <a:latin typeface="思源宋体 CN Heavy" panose="02020900000000000000" charset="-122"/>
              <a:ea typeface="思源宋体 CN Heavy" panose="02020900000000000000" charset="-122"/>
              <a:cs typeface="江城圆体 300W" panose="020B0300000000000000" charset="-122"/>
            </a:endParaRPr>
          </a:p>
        </p:txBody>
      </p:sp>
      <p:grpSp>
        <p:nvGrpSpPr>
          <p:cNvPr id="54" name="组合 53"/>
          <p:cNvGrpSpPr/>
          <p:nvPr/>
        </p:nvGrpSpPr>
        <p:grpSpPr>
          <a:xfrm>
            <a:off x="7247890" y="1876425"/>
            <a:ext cx="497840" cy="497840"/>
            <a:chOff x="10932" y="2851"/>
            <a:chExt cx="1130" cy="1130"/>
          </a:xfrm>
        </p:grpSpPr>
        <p:sp>
          <p:nvSpPr>
            <p:cNvPr id="33" name="椭圆 32"/>
            <p:cNvSpPr/>
            <p:nvPr/>
          </p:nvSpPr>
          <p:spPr>
            <a:xfrm>
              <a:off x="10932" y="2851"/>
              <a:ext cx="1130" cy="1130"/>
            </a:xfrm>
            <a:prstGeom prst="ellipse">
              <a:avLst/>
            </a:prstGeom>
            <a:solidFill>
              <a:srgbClr val="FF6776"/>
            </a:solidFill>
            <a:ln w="19050">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sz="8600">
                <a:gradFill>
                  <a:gsLst>
                    <a:gs pos="0">
                      <a:srgbClr val="36BDEF"/>
                    </a:gs>
                    <a:gs pos="100000">
                      <a:srgbClr val="009FE8"/>
                    </a:gs>
                  </a:gsLst>
                  <a:lin ang="5400000" scaled="0"/>
                </a:gradFill>
                <a:cs typeface="江城圆体 300W" panose="020B0300000000000000" charset="-122"/>
                <a:sym typeface="+mn-ea"/>
              </a:endParaRPr>
            </a:p>
          </p:txBody>
        </p:sp>
        <p:pic>
          <p:nvPicPr>
            <p:cNvPr id="42" name="图片 41" descr="333438303937363b333438313038383bcfeec4bfd0a7c2ca"/>
            <p:cNvPicPr>
              <a:picLocks noChangeAspect="1"/>
            </p:cNvPicPr>
            <p:nvPr/>
          </p:nvPicPr>
          <p:blipFill>
            <a:blip r:embed="rId1"/>
            <a:stretch>
              <a:fillRect/>
            </a:stretch>
          </p:blipFill>
          <p:spPr>
            <a:xfrm>
              <a:off x="11218" y="3110"/>
              <a:ext cx="588" cy="588"/>
            </a:xfrm>
            <a:prstGeom prst="rect">
              <a:avLst/>
            </a:prstGeom>
          </p:spPr>
        </p:pic>
      </p:grpSp>
      <p:grpSp>
        <p:nvGrpSpPr>
          <p:cNvPr id="51" name="组合 50"/>
          <p:cNvGrpSpPr/>
          <p:nvPr/>
        </p:nvGrpSpPr>
        <p:grpSpPr>
          <a:xfrm>
            <a:off x="7247890" y="3355340"/>
            <a:ext cx="497840" cy="497840"/>
            <a:chOff x="9444" y="6988"/>
            <a:chExt cx="1130" cy="1130"/>
          </a:xfrm>
        </p:grpSpPr>
        <p:sp>
          <p:nvSpPr>
            <p:cNvPr id="36" name="椭圆 35"/>
            <p:cNvSpPr/>
            <p:nvPr/>
          </p:nvSpPr>
          <p:spPr>
            <a:xfrm>
              <a:off x="9444" y="6988"/>
              <a:ext cx="1130" cy="1130"/>
            </a:xfrm>
            <a:prstGeom prst="ellipse">
              <a:avLst/>
            </a:prstGeom>
            <a:solidFill>
              <a:srgbClr val="FF6776"/>
            </a:solidFill>
            <a:ln w="19050">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sz="8600">
                <a:gradFill>
                  <a:gsLst>
                    <a:gs pos="0">
                      <a:srgbClr val="36BDEF"/>
                    </a:gs>
                    <a:gs pos="100000">
                      <a:srgbClr val="009FE8"/>
                    </a:gs>
                  </a:gsLst>
                  <a:lin ang="5400000" scaled="0"/>
                </a:gradFill>
                <a:cs typeface="江城圆体 300W" panose="020B0300000000000000" charset="-122"/>
                <a:sym typeface="+mn-ea"/>
              </a:endParaRPr>
            </a:p>
          </p:txBody>
        </p:sp>
        <p:pic>
          <p:nvPicPr>
            <p:cNvPr id="38" name="图片 37" descr="333438303937363b333438313037303bb6a8cebbb2fac6b7"/>
            <p:cNvPicPr>
              <a:picLocks noChangeAspect="1"/>
            </p:cNvPicPr>
            <p:nvPr/>
          </p:nvPicPr>
          <p:blipFill>
            <a:blip r:embed="rId2"/>
            <a:stretch>
              <a:fillRect/>
            </a:stretch>
          </p:blipFill>
          <p:spPr>
            <a:xfrm>
              <a:off x="9715" y="7239"/>
              <a:ext cx="588" cy="588"/>
            </a:xfrm>
            <a:prstGeom prst="rect">
              <a:avLst/>
            </a:prstGeom>
          </p:spPr>
        </p:pic>
      </p:grpSp>
      <p:sp>
        <p:nvSpPr>
          <p:cNvPr id="12" name="文本框 11"/>
          <p:cNvSpPr txBox="1"/>
          <p:nvPr/>
        </p:nvSpPr>
        <p:spPr>
          <a:xfrm>
            <a:off x="7869555" y="1817370"/>
            <a:ext cx="2286635" cy="46037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buClrTx/>
              <a:buSzTx/>
              <a:buFontTx/>
            </a:pPr>
            <a:r>
              <a:rPr lang="zh-CN" altLang="en-US" sz="2400" dirty="0">
                <a:solidFill>
                  <a:srgbClr val="FF6776"/>
                </a:solidFill>
                <a:latin typeface="江城圆体 500W" panose="020B0600000000000000" charset="-122"/>
                <a:ea typeface="江城圆体 500W" panose="020B0600000000000000" charset="-122"/>
                <a:cs typeface="江城圆体 300W" panose="020B0300000000000000" charset="-122"/>
                <a:sym typeface="+mn-ea"/>
              </a:rPr>
              <a:t>宣传素材</a:t>
            </a:r>
            <a:endParaRPr lang="zh-CN" altLang="en-US" sz="2400" dirty="0">
              <a:solidFill>
                <a:srgbClr val="FF6776"/>
              </a:solidFill>
              <a:latin typeface="江城圆体 500W" panose="020B0600000000000000" charset="-122"/>
              <a:ea typeface="江城圆体 500W" panose="020B0600000000000000" charset="-122"/>
              <a:cs typeface="江城圆体 300W" panose="020B0300000000000000" charset="-122"/>
              <a:sym typeface="+mn-ea"/>
            </a:endParaRPr>
          </a:p>
        </p:txBody>
      </p:sp>
      <p:sp>
        <p:nvSpPr>
          <p:cNvPr id="6" name="文本框 5"/>
          <p:cNvSpPr txBox="1"/>
          <p:nvPr/>
        </p:nvSpPr>
        <p:spPr>
          <a:xfrm>
            <a:off x="7869555" y="2249805"/>
            <a:ext cx="1517650" cy="730885"/>
          </a:xfrm>
          <a:prstGeom prst="rect">
            <a:avLst/>
          </a:prstGeom>
          <a:noFill/>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285750" indent="-285750" algn="l">
              <a:lnSpc>
                <a:spcPct val="130000"/>
              </a:lnSpc>
              <a:spcBef>
                <a:spcPts val="0"/>
              </a:spcBef>
              <a:spcAft>
                <a:spcPts val="0"/>
              </a:spcAft>
              <a:buClrTx/>
              <a:buSzTx/>
              <a:buFont typeface="Arial" panose="020B0604020202020204" pitchFamily="34" charset="0"/>
              <a:buChar char="•"/>
            </a:pPr>
            <a:r>
              <a:rPr lang="en-US" altLang="zh-CN" sz="1600" dirty="0">
                <a:solidFill>
                  <a:schemeClr val="tx1">
                    <a:lumMod val="85000"/>
                    <a:lumOff val="15000"/>
                  </a:schemeClr>
                </a:solidFill>
                <a:latin typeface="江城圆体 300W" panose="020B0300000000000000" charset="-122"/>
                <a:ea typeface="江城圆体 300W" panose="020B0300000000000000" charset="-122"/>
                <a:cs typeface="江城圆体 300W" panose="020B0300000000000000" charset="-122"/>
                <a:sym typeface="江城圆体 300W" panose="020B0300000000000000" charset="-122"/>
              </a:rPr>
              <a:t>banner*2</a:t>
            </a:r>
            <a:endParaRPr lang="en-US" altLang="zh-CN" sz="1600" dirty="0">
              <a:solidFill>
                <a:schemeClr val="tx1">
                  <a:lumMod val="85000"/>
                  <a:lumOff val="15000"/>
                </a:schemeClr>
              </a:solidFill>
              <a:latin typeface="江城圆体 300W" panose="020B0300000000000000" charset="-122"/>
              <a:ea typeface="江城圆体 300W" panose="020B0300000000000000" charset="-122"/>
              <a:cs typeface="江城圆体 300W" panose="020B0300000000000000" charset="-122"/>
              <a:sym typeface="江城圆体 300W" panose="020B0300000000000000" charset="-122"/>
            </a:endParaRPr>
          </a:p>
          <a:p>
            <a:pPr marL="285750" indent="-285750" algn="l">
              <a:lnSpc>
                <a:spcPct val="130000"/>
              </a:lnSpc>
              <a:spcBef>
                <a:spcPts val="0"/>
              </a:spcBef>
              <a:spcAft>
                <a:spcPts val="0"/>
              </a:spcAft>
              <a:buClrTx/>
              <a:buSzTx/>
              <a:buFont typeface="Arial" panose="020B0604020202020204" pitchFamily="34" charset="0"/>
              <a:buChar char="•"/>
            </a:pPr>
            <a:r>
              <a:rPr lang="zh-CN" altLang="en-US" sz="1600" dirty="0">
                <a:solidFill>
                  <a:schemeClr val="tx1">
                    <a:lumMod val="85000"/>
                    <a:lumOff val="15000"/>
                  </a:schemeClr>
                </a:solidFill>
                <a:latin typeface="江城圆体 300W" panose="020B0300000000000000" charset="-122"/>
                <a:ea typeface="江城圆体 300W" panose="020B0300000000000000" charset="-122"/>
                <a:cs typeface="江城圆体 300W" panose="020B0300000000000000" charset="-122"/>
                <a:sym typeface="江城圆体 300W" panose="020B0300000000000000" charset="-122"/>
              </a:rPr>
              <a:t>启动页</a:t>
            </a:r>
            <a:r>
              <a:rPr lang="en-US" altLang="zh-CN" sz="1600" dirty="0">
                <a:solidFill>
                  <a:schemeClr val="tx1">
                    <a:lumMod val="85000"/>
                    <a:lumOff val="15000"/>
                  </a:schemeClr>
                </a:solidFill>
                <a:latin typeface="江城圆体 300W" panose="020B0300000000000000" charset="-122"/>
                <a:ea typeface="江城圆体 300W" panose="020B0300000000000000" charset="-122"/>
                <a:cs typeface="江城圆体 300W" panose="020B0300000000000000" charset="-122"/>
                <a:sym typeface="江城圆体 300W" panose="020B0300000000000000" charset="-122"/>
              </a:rPr>
              <a:t>*1</a:t>
            </a:r>
            <a:endParaRPr lang="en-US" altLang="zh-CN" sz="1600" dirty="0">
              <a:solidFill>
                <a:schemeClr val="tx1">
                  <a:lumMod val="85000"/>
                  <a:lumOff val="15000"/>
                </a:schemeClr>
              </a:solidFill>
              <a:latin typeface="江城圆体 300W" panose="020B0300000000000000" charset="-122"/>
              <a:ea typeface="江城圆体 300W" panose="020B0300000000000000" charset="-122"/>
              <a:cs typeface="江城圆体 300W" panose="020B0300000000000000" charset="-122"/>
              <a:sym typeface="江城圆体 300W" panose="020B0300000000000000" charset="-122"/>
            </a:endParaRPr>
          </a:p>
        </p:txBody>
      </p:sp>
      <p:sp>
        <p:nvSpPr>
          <p:cNvPr id="9" name="文本框 8"/>
          <p:cNvSpPr txBox="1"/>
          <p:nvPr/>
        </p:nvSpPr>
        <p:spPr>
          <a:xfrm>
            <a:off x="7869555" y="3170555"/>
            <a:ext cx="2286635" cy="36830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l">
              <a:buClrTx/>
              <a:buSzTx/>
              <a:buFontTx/>
            </a:pPr>
            <a:r>
              <a:rPr lang="zh-CN" altLang="en-US" sz="2400" dirty="0">
                <a:solidFill>
                  <a:srgbClr val="FF6776"/>
                </a:solidFill>
                <a:latin typeface="江城圆体 500W" panose="020B0600000000000000" charset="-122"/>
                <a:ea typeface="江城圆体 500W" panose="020B0600000000000000" charset="-122"/>
                <a:cs typeface="江城圆体 300W" panose="020B0300000000000000" charset="-122"/>
                <a:sym typeface="+mn-ea"/>
              </a:rPr>
              <a:t>活动</a:t>
            </a:r>
            <a:r>
              <a:rPr lang="zh-CN" altLang="en-US" sz="2400" dirty="0">
                <a:solidFill>
                  <a:srgbClr val="FF6776"/>
                </a:solidFill>
                <a:latin typeface="江城圆体 500W" panose="020B0600000000000000" charset="-122"/>
                <a:ea typeface="江城圆体 500W" panose="020B0600000000000000" charset="-122"/>
                <a:cs typeface="江城圆体 300W" panose="020B0300000000000000" charset="-122"/>
                <a:sym typeface="+mn-ea"/>
              </a:rPr>
              <a:t>素材</a:t>
            </a:r>
            <a:endParaRPr lang="zh-CN" altLang="en-US" sz="2400" dirty="0">
              <a:solidFill>
                <a:srgbClr val="FF6776"/>
              </a:solidFill>
              <a:latin typeface="江城圆体 500W" panose="020B0600000000000000" charset="-122"/>
              <a:ea typeface="江城圆体 500W" panose="020B0600000000000000" charset="-122"/>
              <a:cs typeface="江城圆体 300W" panose="020B0300000000000000" charset="-122"/>
              <a:sym typeface="+mn-ea"/>
            </a:endParaRPr>
          </a:p>
        </p:txBody>
      </p:sp>
      <p:sp>
        <p:nvSpPr>
          <p:cNvPr id="10" name="文本框 9"/>
          <p:cNvSpPr txBox="1"/>
          <p:nvPr/>
        </p:nvSpPr>
        <p:spPr>
          <a:xfrm>
            <a:off x="7978140" y="3632200"/>
            <a:ext cx="1931035" cy="730885"/>
          </a:xfrm>
          <a:prstGeom prst="rect">
            <a:avLst/>
          </a:prstGeom>
          <a:noFill/>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285750" lvl="0" indent="-285750" algn="l">
              <a:lnSpc>
                <a:spcPct val="130000"/>
              </a:lnSpc>
              <a:spcBef>
                <a:spcPts val="0"/>
              </a:spcBef>
              <a:spcAft>
                <a:spcPts val="0"/>
              </a:spcAft>
              <a:buClrTx/>
              <a:buSzTx/>
              <a:buFont typeface="Arial" panose="020B0604020202020204" pitchFamily="34" charset="0"/>
              <a:buChar char="•"/>
            </a:pPr>
            <a:r>
              <a:rPr lang="en-US" altLang="zh-CN" sz="1600" dirty="0">
                <a:solidFill>
                  <a:schemeClr val="tx1">
                    <a:lumMod val="85000"/>
                    <a:lumOff val="15000"/>
                  </a:schemeClr>
                </a:solidFill>
                <a:latin typeface="江城圆体 300W" panose="020B0300000000000000" charset="-122"/>
                <a:ea typeface="江城圆体 300W" panose="020B0300000000000000" charset="-122"/>
                <a:cs typeface="江城圆体 300W" panose="020B0300000000000000" charset="-122"/>
                <a:sym typeface="江城圆体 300W" panose="020B0300000000000000" charset="-122"/>
              </a:rPr>
              <a:t>圈子</a:t>
            </a:r>
            <a:r>
              <a:rPr lang="en-US" altLang="zh-CN" sz="1600" dirty="0">
                <a:solidFill>
                  <a:schemeClr val="tx1">
                    <a:lumMod val="85000"/>
                    <a:lumOff val="15000"/>
                  </a:schemeClr>
                </a:solidFill>
                <a:latin typeface="江城圆体 300W" panose="020B0300000000000000" charset="-122"/>
                <a:ea typeface="江城圆体 300W" panose="020B0300000000000000" charset="-122"/>
                <a:cs typeface="江城圆体 300W" panose="020B0300000000000000" charset="-122"/>
                <a:sym typeface="江城圆体 300W" panose="020B0300000000000000" charset="-122"/>
              </a:rPr>
              <a:t>封面*1</a:t>
            </a:r>
            <a:endParaRPr lang="en-US" altLang="zh-CN" sz="1600" dirty="0">
              <a:solidFill>
                <a:schemeClr val="tx1">
                  <a:lumMod val="85000"/>
                  <a:lumOff val="15000"/>
                </a:schemeClr>
              </a:solidFill>
              <a:latin typeface="江城圆体 300W" panose="020B0300000000000000" charset="-122"/>
              <a:ea typeface="江城圆体 300W" panose="020B0300000000000000" charset="-122"/>
              <a:cs typeface="江城圆体 300W" panose="020B0300000000000000" charset="-122"/>
              <a:sym typeface="江城圆体 300W" panose="020B0300000000000000" charset="-122"/>
            </a:endParaRPr>
          </a:p>
          <a:p>
            <a:pPr marL="285750" lvl="0" indent="-285750" algn="l">
              <a:lnSpc>
                <a:spcPct val="130000"/>
              </a:lnSpc>
              <a:spcBef>
                <a:spcPts val="0"/>
              </a:spcBef>
              <a:spcAft>
                <a:spcPts val="0"/>
              </a:spcAft>
              <a:buClrTx/>
              <a:buSzTx/>
              <a:buFont typeface="Arial" panose="020B0604020202020204" pitchFamily="34" charset="0"/>
              <a:buChar char="•"/>
            </a:pPr>
            <a:r>
              <a:rPr lang="zh-CN" altLang="en-US" sz="1600" dirty="0">
                <a:solidFill>
                  <a:schemeClr val="tx1">
                    <a:lumMod val="85000"/>
                    <a:lumOff val="15000"/>
                  </a:schemeClr>
                </a:solidFill>
                <a:latin typeface="江城圆体 300W" panose="020B0300000000000000" charset="-122"/>
                <a:ea typeface="江城圆体 300W" panose="020B0300000000000000" charset="-122"/>
                <a:cs typeface="江城圆体 300W" panose="020B0300000000000000" charset="-122"/>
                <a:sym typeface="江城圆体 300W" panose="020B0300000000000000" charset="-122"/>
              </a:rPr>
              <a:t>学习项目封面</a:t>
            </a:r>
            <a:r>
              <a:rPr lang="en-US" altLang="zh-CN" sz="1600" dirty="0">
                <a:solidFill>
                  <a:schemeClr val="tx1">
                    <a:lumMod val="85000"/>
                    <a:lumOff val="15000"/>
                  </a:schemeClr>
                </a:solidFill>
                <a:latin typeface="江城圆体 300W" panose="020B0300000000000000" charset="-122"/>
                <a:ea typeface="江城圆体 300W" panose="020B0300000000000000" charset="-122"/>
                <a:cs typeface="江城圆体 300W" panose="020B0300000000000000" charset="-122"/>
                <a:sym typeface="江城圆体 300W" panose="020B0300000000000000" charset="-122"/>
              </a:rPr>
              <a:t>*1</a:t>
            </a:r>
            <a:endParaRPr lang="en-US" altLang="zh-CN" sz="1600" dirty="0">
              <a:solidFill>
                <a:schemeClr val="tx1">
                  <a:lumMod val="85000"/>
                  <a:lumOff val="15000"/>
                </a:schemeClr>
              </a:solidFill>
              <a:latin typeface="江城圆体 300W" panose="020B0300000000000000" charset="-122"/>
              <a:ea typeface="江城圆体 300W" panose="020B0300000000000000" charset="-122"/>
              <a:cs typeface="江城圆体 300W" panose="020B0300000000000000" charset="-122"/>
              <a:sym typeface="江城圆体 300W" panose="020B0300000000000000" charset="-122"/>
            </a:endParaRPr>
          </a:p>
        </p:txBody>
      </p:sp>
      <p:sp>
        <p:nvSpPr>
          <p:cNvPr id="22" name="文本框 21"/>
          <p:cNvSpPr txBox="1"/>
          <p:nvPr/>
        </p:nvSpPr>
        <p:spPr>
          <a:xfrm>
            <a:off x="6701790" y="6441440"/>
            <a:ext cx="5490210" cy="356235"/>
          </a:xfrm>
          <a:prstGeom prst="rect">
            <a:avLst/>
          </a:prstGeom>
          <a:noFill/>
        </p:spPr>
        <p:txBody>
          <a:bodyPr wrap="square" rtlCol="0">
            <a:noAutofit/>
          </a:bodyPr>
          <a:p>
            <a:r>
              <a:rPr lang="zh-CN" altLang="en-US" sz="1600" dirty="0">
                <a:solidFill>
                  <a:srgbClr val="D09248"/>
                </a:solidFill>
                <a:latin typeface="Source Han Sans CN Bold" panose="020B0200000000000000" charset="-122"/>
                <a:ea typeface="Source Han Sans CN Bold" panose="020B0200000000000000" charset="-122"/>
                <a:cs typeface="Source Han Sans CN Regular" panose="020B0200000000000000" charset="-122"/>
                <a:sym typeface="Arial" panose="020B0604020202020204"/>
              </a:rPr>
              <a:t>温馨提示：</a:t>
            </a:r>
            <a:r>
              <a:rPr lang="zh-CN" altLang="en-US" sz="1600">
                <a:solidFill>
                  <a:srgbClr val="D09248"/>
                </a:solidFill>
                <a:latin typeface="Source Han Sans CN Regular" panose="020B0200000000000000" charset="-122"/>
                <a:ea typeface="Source Han Sans CN Regular" panose="020B0200000000000000" charset="-122"/>
                <a:sym typeface="+mn-ea"/>
              </a:rPr>
              <a:t>由于图片涉及版权，烦请于学习平台内部使用</a:t>
            </a:r>
            <a:endParaRPr lang="zh-CN" altLang="en-US" sz="1600" dirty="0">
              <a:solidFill>
                <a:schemeClr val="tx1">
                  <a:lumMod val="75000"/>
                  <a:lumOff val="25000"/>
                </a:schemeClr>
              </a:solidFill>
              <a:latin typeface="思源黑体 CN Regular" panose="020B0500000000000000" charset="-122"/>
              <a:ea typeface="思源黑体 CN Regular" panose="020B0500000000000000" charset="-122"/>
            </a:endParaRPr>
          </a:p>
          <a:p>
            <a:endParaRPr lang="zh-CN" altLang="en-US" sz="1600" dirty="0">
              <a:solidFill>
                <a:schemeClr val="tx1">
                  <a:lumMod val="75000"/>
                  <a:lumOff val="25000"/>
                </a:schemeClr>
              </a:solidFill>
              <a:latin typeface="思源黑体 CN Regular" panose="020B0500000000000000" charset="-122"/>
              <a:ea typeface="思源黑体 CN Regular" panose="020B0500000000000000" charset="-122"/>
            </a:endParaRPr>
          </a:p>
        </p:txBody>
      </p:sp>
      <p:pic>
        <p:nvPicPr>
          <p:cNvPr id="11" name="图片 10" descr="小程序启动页-教师节"/>
          <p:cNvPicPr>
            <a:picLocks noChangeAspect="1"/>
          </p:cNvPicPr>
          <p:nvPr/>
        </p:nvPicPr>
        <p:blipFill>
          <a:blip r:embed="rId3"/>
          <a:stretch>
            <a:fillRect/>
          </a:stretch>
        </p:blipFill>
        <p:spPr>
          <a:xfrm>
            <a:off x="10053955" y="3538855"/>
            <a:ext cx="1410970" cy="2726055"/>
          </a:xfrm>
          <a:prstGeom prst="rect">
            <a:avLst/>
          </a:prstGeom>
        </p:spPr>
      </p:pic>
      <p:pic>
        <p:nvPicPr>
          <p:cNvPr id="17" name="图片 16" descr="板式1教师节1200x470"/>
          <p:cNvPicPr>
            <a:picLocks noChangeAspect="1"/>
          </p:cNvPicPr>
          <p:nvPr/>
        </p:nvPicPr>
        <p:blipFill>
          <a:blip r:embed="rId4"/>
          <a:stretch>
            <a:fillRect/>
          </a:stretch>
        </p:blipFill>
        <p:spPr>
          <a:xfrm>
            <a:off x="984885" y="1270000"/>
            <a:ext cx="5323840" cy="2085340"/>
          </a:xfrm>
          <a:prstGeom prst="rect">
            <a:avLst/>
          </a:prstGeom>
        </p:spPr>
      </p:pic>
      <p:pic>
        <p:nvPicPr>
          <p:cNvPr id="18" name="图片 17" descr="板式2教师节1200x470"/>
          <p:cNvPicPr>
            <a:picLocks noChangeAspect="1"/>
          </p:cNvPicPr>
          <p:nvPr/>
        </p:nvPicPr>
        <p:blipFill>
          <a:blip r:embed="rId5"/>
          <a:stretch>
            <a:fillRect/>
          </a:stretch>
        </p:blipFill>
        <p:spPr>
          <a:xfrm>
            <a:off x="965200" y="3724910"/>
            <a:ext cx="5343525" cy="2092960"/>
          </a:xfrm>
          <a:prstGeom prst="rect">
            <a:avLst/>
          </a:prstGeom>
        </p:spPr>
      </p:pic>
      <p:pic>
        <p:nvPicPr>
          <p:cNvPr id="19" name="图片 18" descr="酷渲--logo"/>
          <p:cNvPicPr>
            <a:picLocks noChangeAspect="1"/>
          </p:cNvPicPr>
          <p:nvPr/>
        </p:nvPicPr>
        <p:blipFill>
          <a:blip r:embed="rId6"/>
          <a:stretch>
            <a:fillRect/>
          </a:stretch>
        </p:blipFill>
        <p:spPr>
          <a:xfrm>
            <a:off x="9310370" y="0"/>
            <a:ext cx="2810510" cy="277495"/>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descr="2"/>
          <p:cNvPicPr>
            <a:picLocks noChangeAspect="1"/>
          </p:cNvPicPr>
          <p:nvPr/>
        </p:nvPicPr>
        <p:blipFill>
          <a:blip r:embed="rId1"/>
          <a:srcRect b="13355"/>
          <a:stretch>
            <a:fillRect/>
          </a:stretch>
        </p:blipFill>
        <p:spPr>
          <a:xfrm>
            <a:off x="0" y="4349115"/>
            <a:ext cx="12192000" cy="2508885"/>
          </a:xfrm>
          <a:prstGeom prst="rect">
            <a:avLst/>
          </a:prstGeom>
        </p:spPr>
      </p:pic>
      <p:pic>
        <p:nvPicPr>
          <p:cNvPr id="5" name="图片 4" descr="1"/>
          <p:cNvPicPr>
            <a:picLocks noChangeAspect="1"/>
          </p:cNvPicPr>
          <p:nvPr/>
        </p:nvPicPr>
        <p:blipFill>
          <a:blip r:embed="rId2"/>
          <a:stretch>
            <a:fillRect/>
          </a:stretch>
        </p:blipFill>
        <p:spPr>
          <a:xfrm>
            <a:off x="120015" y="1085215"/>
            <a:ext cx="6360160" cy="5772785"/>
          </a:xfrm>
          <a:prstGeom prst="rect">
            <a:avLst/>
          </a:prstGeom>
        </p:spPr>
      </p:pic>
      <p:sp>
        <p:nvSpPr>
          <p:cNvPr id="11" name="椭圆 10"/>
          <p:cNvSpPr/>
          <p:nvPr/>
        </p:nvSpPr>
        <p:spPr>
          <a:xfrm>
            <a:off x="8791575" y="1336040"/>
            <a:ext cx="815340" cy="815340"/>
          </a:xfrm>
          <a:prstGeom prst="ellipse">
            <a:avLst/>
          </a:prstGeom>
          <a:gradFill>
            <a:gsLst>
              <a:gs pos="0">
                <a:srgbClr val="FFCFAB">
                  <a:alpha val="0"/>
                </a:srgbClr>
              </a:gs>
              <a:gs pos="100000">
                <a:srgbClr val="FFCFAB"/>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600">
              <a:cs typeface="江城圆体 300W" panose="020B0300000000000000" charset="-122"/>
            </a:endParaRPr>
          </a:p>
        </p:txBody>
      </p:sp>
      <p:sp>
        <p:nvSpPr>
          <p:cNvPr id="8" name="文本框 7"/>
          <p:cNvSpPr txBox="1"/>
          <p:nvPr/>
        </p:nvSpPr>
        <p:spPr>
          <a:xfrm>
            <a:off x="8039418" y="1223645"/>
            <a:ext cx="1960880" cy="1445260"/>
          </a:xfrm>
          <a:prstGeom prst="rect">
            <a:avLst/>
          </a:prstGeom>
          <a:noFill/>
        </p:spPr>
        <p:txBody>
          <a:bodyPr wrap="square" rtlCol="0" anchor="t">
            <a:spAutoFit/>
          </a:bodyPr>
          <a:p>
            <a:pPr algn="l">
              <a:buClrTx/>
              <a:buSzTx/>
              <a:buFontTx/>
            </a:pPr>
            <a:r>
              <a:rPr lang="en-US" altLang="zh-CN" sz="8800">
                <a:solidFill>
                  <a:srgbClr val="FF6776"/>
                </a:solidFill>
                <a:latin typeface="思源宋体 CN Heavy" panose="02020900000000000000" charset="-122"/>
                <a:ea typeface="思源宋体 CN Heavy" panose="02020900000000000000" charset="-122"/>
                <a:cs typeface="江城圆体 300W" panose="020B0300000000000000" charset="-122"/>
                <a:sym typeface="+mn-ea"/>
              </a:rPr>
              <a:t>02</a:t>
            </a:r>
            <a:endParaRPr lang="en-US" altLang="zh-CN" sz="8800">
              <a:solidFill>
                <a:srgbClr val="FF6776"/>
              </a:solidFill>
              <a:latin typeface="思源宋体 CN Heavy" panose="02020900000000000000" charset="-122"/>
              <a:ea typeface="思源宋体 CN Heavy" panose="02020900000000000000" charset="-122"/>
              <a:cs typeface="江城圆体 300W" panose="020B0300000000000000" charset="-122"/>
              <a:sym typeface="+mn-ea"/>
            </a:endParaRPr>
          </a:p>
        </p:txBody>
      </p:sp>
      <p:sp>
        <p:nvSpPr>
          <p:cNvPr id="6" name="文本框 5"/>
          <p:cNvSpPr txBox="1"/>
          <p:nvPr/>
        </p:nvSpPr>
        <p:spPr>
          <a:xfrm>
            <a:off x="6752273" y="2442845"/>
            <a:ext cx="5059680" cy="829945"/>
          </a:xfrm>
          <a:prstGeom prst="rect">
            <a:avLst/>
          </a:prstGeom>
          <a:noFill/>
        </p:spPr>
        <p:txBody>
          <a:bodyPr wrap="none" rtlCol="0" anchor="t">
            <a:spAutoFit/>
          </a:bodyPr>
          <a:p>
            <a:pPr algn="l">
              <a:buClrTx/>
              <a:buSzTx/>
              <a:buFontTx/>
            </a:pPr>
            <a:r>
              <a:rPr lang="zh-CN" altLang="en-US" sz="4800">
                <a:solidFill>
                  <a:srgbClr val="FF6776"/>
                </a:solidFill>
                <a:latin typeface="思源宋体 CN Heavy" panose="02020900000000000000" charset="-122"/>
                <a:ea typeface="思源宋体 CN Heavy" panose="02020900000000000000" charset="-122"/>
                <a:cs typeface="江城圆体 300W" panose="020B0300000000000000" charset="-122"/>
                <a:sym typeface="+mn-ea"/>
              </a:rPr>
              <a:t>活动运营方案</a:t>
            </a:r>
            <a:r>
              <a:rPr lang="zh-CN" altLang="en-US" sz="4800">
                <a:solidFill>
                  <a:srgbClr val="FF6776"/>
                </a:solidFill>
                <a:latin typeface="思源宋体 CN Heavy" panose="02020900000000000000" charset="-122"/>
                <a:ea typeface="思源宋体 CN Heavy" panose="02020900000000000000" charset="-122"/>
                <a:cs typeface="江城圆体 300W" panose="020B0300000000000000" charset="-122"/>
                <a:sym typeface="+mn-ea"/>
              </a:rPr>
              <a:t>介绍</a:t>
            </a:r>
            <a:endParaRPr lang="zh-CN" altLang="en-US" sz="4800">
              <a:solidFill>
                <a:srgbClr val="FF6776"/>
              </a:solidFill>
              <a:latin typeface="思源宋体 CN Heavy" panose="02020900000000000000" charset="-122"/>
              <a:ea typeface="思源宋体 CN Heavy" panose="02020900000000000000" charset="-122"/>
              <a:cs typeface="江城圆体 300W" panose="020B0300000000000000" charset="-122"/>
              <a:sym typeface="+mn-ea"/>
            </a:endParaRPr>
          </a:p>
        </p:txBody>
      </p:sp>
      <p:pic>
        <p:nvPicPr>
          <p:cNvPr id="2" name="图片 1" descr="酷渲--logo"/>
          <p:cNvPicPr>
            <a:picLocks noChangeAspect="1"/>
          </p:cNvPicPr>
          <p:nvPr/>
        </p:nvPicPr>
        <p:blipFill>
          <a:blip r:embed="rId3"/>
          <a:stretch>
            <a:fillRect/>
          </a:stretch>
        </p:blipFill>
        <p:spPr>
          <a:xfrm>
            <a:off x="9310370" y="0"/>
            <a:ext cx="2810510" cy="277495"/>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 name="文本框 14"/>
          <p:cNvSpPr txBox="1"/>
          <p:nvPr/>
        </p:nvSpPr>
        <p:spPr>
          <a:xfrm>
            <a:off x="672465" y="246380"/>
            <a:ext cx="3368675" cy="521970"/>
          </a:xfrm>
          <a:prstGeom prst="rect">
            <a:avLst/>
          </a:prstGeom>
          <a:noFill/>
        </p:spPr>
        <p:txBody>
          <a:bodyPr wrap="square" rtlCol="0">
            <a:spAutoFit/>
          </a:bodyPr>
          <a:p>
            <a:pPr algn="l">
              <a:buClrTx/>
              <a:buSzTx/>
              <a:buFontTx/>
            </a:pPr>
            <a:r>
              <a:rPr lang="zh-CN" sz="2800">
                <a:solidFill>
                  <a:srgbClr val="FF6776"/>
                </a:solidFill>
                <a:latin typeface="思源宋体 CN Heavy" panose="02020900000000000000" charset="-122"/>
                <a:ea typeface="思源宋体 CN Heavy" panose="02020900000000000000" charset="-122"/>
                <a:cs typeface="江城圆体 300W" panose="020B0300000000000000" charset="-122"/>
              </a:rPr>
              <a:t>活动运营方案</a:t>
            </a:r>
            <a:r>
              <a:rPr lang="zh-CN" sz="2800">
                <a:solidFill>
                  <a:srgbClr val="FF6776"/>
                </a:solidFill>
                <a:latin typeface="思源宋体 CN Heavy" panose="02020900000000000000" charset="-122"/>
                <a:ea typeface="思源宋体 CN Heavy" panose="02020900000000000000" charset="-122"/>
                <a:cs typeface="江城圆体 300W" panose="020B0300000000000000" charset="-122"/>
              </a:rPr>
              <a:t>介绍</a:t>
            </a:r>
            <a:endParaRPr lang="zh-CN" sz="2800">
              <a:solidFill>
                <a:srgbClr val="FF6776"/>
              </a:solidFill>
              <a:latin typeface="思源宋体 CN Heavy" panose="02020900000000000000" charset="-122"/>
              <a:ea typeface="思源宋体 CN Heavy" panose="02020900000000000000" charset="-122"/>
              <a:cs typeface="江城圆体 300W" panose="020B0300000000000000" charset="-122"/>
            </a:endParaRPr>
          </a:p>
        </p:txBody>
      </p:sp>
      <p:sp>
        <p:nvSpPr>
          <p:cNvPr id="7" name="íṥḻiḓè"/>
          <p:cNvSpPr>
            <a:spLocks noGrp="1"/>
          </p:cNvSpPr>
          <p:nvPr>
            <p:ph type="title"/>
          </p:nvPr>
        </p:nvSpPr>
        <p:spPr>
          <a:xfrm>
            <a:off x="838200" y="768350"/>
            <a:ext cx="5744845" cy="608965"/>
          </a:xfrm>
        </p:spPr>
        <p:txBody>
          <a:bodyPr>
            <a:noAutofit/>
          </a:bodyPr>
          <a:p>
            <a:r>
              <a:rPr lang="en-US" altLang="zh-CN" sz="2000" b="1">
                <a:latin typeface="+mn-lt"/>
                <a:ea typeface="+mn-ea"/>
                <a:cs typeface="+mn-cs"/>
              </a:rPr>
              <a:t>活动 1 ：你心中的“最美讲师”</a:t>
            </a:r>
            <a:r>
              <a:rPr lang="zh-CN" altLang="en-US" sz="2000" b="1">
                <a:latin typeface="+mn-lt"/>
                <a:ea typeface="+mn-ea"/>
                <a:cs typeface="+mn-cs"/>
              </a:rPr>
              <a:t>（</a:t>
            </a:r>
            <a:r>
              <a:rPr lang="zh-CN" altLang="en-US" sz="2000" b="1" dirty="0">
                <a:gradFill>
                  <a:gsLst>
                    <a:gs pos="42000">
                      <a:srgbClr val="EC5763"/>
                    </a:gs>
                    <a:gs pos="0">
                      <a:srgbClr val="F28F97"/>
                    </a:gs>
                    <a:gs pos="100000">
                      <a:srgbClr val="E51E2E"/>
                    </a:gs>
                  </a:gsLst>
                  <a:lin ang="5400000" scaled="1"/>
                </a:gradFill>
                <a:latin typeface="Source Han Sans CN Bold" panose="020B0200000000000000" charset="-122"/>
                <a:ea typeface="Source Han Sans CN Bold" panose="020B0200000000000000" charset="-122"/>
                <a:cs typeface="Source Han Sans CN Regular" panose="020B0200000000000000" charset="-122"/>
                <a:sym typeface="Arial" panose="020B0604020202020204"/>
              </a:rPr>
              <a:t>主题参考</a:t>
            </a:r>
            <a:r>
              <a:rPr lang="zh-CN" altLang="en-US" sz="2000" b="1">
                <a:latin typeface="+mn-lt"/>
                <a:ea typeface="+mn-ea"/>
                <a:cs typeface="+mn-cs"/>
              </a:rPr>
              <a:t>）</a:t>
            </a:r>
            <a:endParaRPr lang="zh-CN" altLang="en-US" sz="2000" b="1">
              <a:latin typeface="+mn-lt"/>
              <a:ea typeface="+mn-ea"/>
              <a:cs typeface="+mn-cs"/>
            </a:endParaRPr>
          </a:p>
        </p:txBody>
      </p:sp>
      <p:sp>
        <p:nvSpPr>
          <p:cNvPr id="8" name="文本框 7"/>
          <p:cNvSpPr txBox="1"/>
          <p:nvPr>
            <p:custDataLst>
              <p:tags r:id="rId1"/>
            </p:custDataLst>
          </p:nvPr>
        </p:nvSpPr>
        <p:spPr>
          <a:xfrm>
            <a:off x="672465" y="1300480"/>
            <a:ext cx="7180580" cy="4824095"/>
          </a:xfrm>
          <a:prstGeom prst="rect">
            <a:avLst/>
          </a:prstGeom>
          <a:noFill/>
        </p:spPr>
        <p:txBody>
          <a:bodyPr wrap="square" rtlCol="0">
            <a:noAutofit/>
          </a:bodyPr>
          <a:p>
            <a:pPr marL="285750" indent="-285750" fontAlgn="auto">
              <a:lnSpc>
                <a:spcPct val="150000"/>
              </a:lnSpc>
              <a:buFont typeface="Arial" panose="020B0604020202020204" pitchFamily="34" charset="0"/>
              <a:buChar char="•"/>
            </a:pPr>
            <a:r>
              <a:rPr lang="zh-CN" altLang="en-US" sz="1600" b="1" dirty="0">
                <a:gradFill>
                  <a:gsLst>
                    <a:gs pos="42000">
                      <a:srgbClr val="EC5763"/>
                    </a:gs>
                    <a:gs pos="0">
                      <a:srgbClr val="F28F97"/>
                    </a:gs>
                    <a:gs pos="100000">
                      <a:srgbClr val="E51E2E"/>
                    </a:gs>
                  </a:gsLst>
                  <a:lin ang="5400000" scaled="1"/>
                </a:gradFill>
                <a:latin typeface="Source Han Sans CN Bold" panose="020B0200000000000000" charset="-122"/>
                <a:ea typeface="Source Han Sans CN Bold" panose="020B0200000000000000" charset="-122"/>
                <a:cs typeface="Source Han Sans CN Regular" panose="020B0200000000000000" charset="-122"/>
                <a:sym typeface="Arial" panose="020B0604020202020204"/>
              </a:rPr>
              <a:t>活动目的：</a:t>
            </a:r>
            <a:r>
              <a:rPr lang="zh-CN" altLang="en-US" sz="1600" dirty="0">
                <a:latin typeface="Source Han Sans CN Regular" panose="020B0200000000000000" charset="-122"/>
                <a:ea typeface="Source Han Sans CN Regular" panose="020B0200000000000000" charset="-122"/>
                <a:cs typeface="Source Han Sans CN Regular" panose="020B0200000000000000" charset="-122"/>
                <a:sym typeface="Arial" panose="020B0604020202020204"/>
              </a:rPr>
              <a:t>评选企业</a:t>
            </a:r>
            <a:r>
              <a:rPr lang="en-US" altLang="zh-CN" sz="1600" dirty="0">
                <a:latin typeface="Source Han Sans CN Regular" panose="020B0200000000000000" charset="-122"/>
                <a:ea typeface="Source Han Sans CN Regular" panose="020B0200000000000000" charset="-122"/>
                <a:cs typeface="Source Han Sans CN Regular" panose="020B0200000000000000" charset="-122"/>
                <a:sym typeface="Arial" panose="020B0604020202020204"/>
              </a:rPr>
              <a:t>“</a:t>
            </a:r>
            <a:r>
              <a:rPr lang="zh-CN" altLang="en-US" sz="1600" dirty="0">
                <a:latin typeface="Source Han Sans CN Regular" panose="020B0200000000000000" charset="-122"/>
                <a:ea typeface="Source Han Sans CN Regular" panose="020B0200000000000000" charset="-122"/>
                <a:cs typeface="Source Han Sans CN Regular" panose="020B0200000000000000" charset="-122"/>
                <a:sym typeface="Arial" panose="020B0604020202020204"/>
              </a:rPr>
              <a:t>最美讲师</a:t>
            </a:r>
            <a:r>
              <a:rPr lang="en-US" altLang="zh-CN" sz="1600" dirty="0">
                <a:latin typeface="Source Han Sans CN Regular" panose="020B0200000000000000" charset="-122"/>
                <a:ea typeface="Source Han Sans CN Regular" panose="020B0200000000000000" charset="-122"/>
                <a:cs typeface="Source Han Sans CN Regular" panose="020B0200000000000000" charset="-122"/>
                <a:sym typeface="Arial" panose="020B0604020202020204"/>
              </a:rPr>
              <a:t>”</a:t>
            </a:r>
            <a:r>
              <a:rPr lang="zh-CN" altLang="en-US" sz="1600" dirty="0">
                <a:latin typeface="Source Han Sans CN Regular" panose="020B0200000000000000" charset="-122"/>
                <a:ea typeface="Source Han Sans CN Regular" panose="020B0200000000000000" charset="-122"/>
                <a:cs typeface="Source Han Sans CN Regular" panose="020B0200000000000000" charset="-122"/>
                <a:sym typeface="Arial" panose="020B0604020202020204"/>
              </a:rPr>
              <a:t>，从讲师仪容仪表</a:t>
            </a:r>
            <a:r>
              <a:rPr lang="en-US" altLang="zh-CN" sz="1600" dirty="0">
                <a:latin typeface="Source Han Sans CN Regular" panose="020B0200000000000000" charset="-122"/>
                <a:ea typeface="Source Han Sans CN Regular" panose="020B0200000000000000" charset="-122"/>
                <a:cs typeface="Source Han Sans CN Regular" panose="020B0200000000000000" charset="-122"/>
                <a:sym typeface="Arial" panose="020B0604020202020204"/>
              </a:rPr>
              <a:t>/</a:t>
            </a:r>
            <a:r>
              <a:rPr lang="zh-CN" altLang="en-US" sz="1600" dirty="0">
                <a:latin typeface="Source Han Sans CN Regular" panose="020B0200000000000000" charset="-122"/>
                <a:ea typeface="Source Han Sans CN Regular" panose="020B0200000000000000" charset="-122"/>
                <a:cs typeface="Source Han Sans CN Regular" panose="020B0200000000000000" charset="-122"/>
                <a:sym typeface="Arial" panose="020B0604020202020204"/>
              </a:rPr>
              <a:t>讲课效果</a:t>
            </a:r>
            <a:r>
              <a:rPr lang="en-US" altLang="zh-CN" sz="1600" dirty="0">
                <a:latin typeface="Source Han Sans CN Regular" panose="020B0200000000000000" charset="-122"/>
                <a:ea typeface="Source Han Sans CN Regular" panose="020B0200000000000000" charset="-122"/>
                <a:cs typeface="Source Han Sans CN Regular" panose="020B0200000000000000" charset="-122"/>
                <a:sym typeface="Arial" panose="020B0604020202020204"/>
              </a:rPr>
              <a:t>/</a:t>
            </a:r>
            <a:r>
              <a:rPr lang="zh-CN" altLang="en-US" sz="1600" dirty="0">
                <a:latin typeface="Source Han Sans CN Regular" panose="020B0200000000000000" charset="-122"/>
                <a:ea typeface="Source Han Sans CN Regular" panose="020B0200000000000000" charset="-122"/>
                <a:cs typeface="Source Han Sans CN Regular" panose="020B0200000000000000" charset="-122"/>
                <a:sym typeface="Arial" panose="020B0604020202020204"/>
              </a:rPr>
              <a:t>实用性等多个维度进行投票选择，从而反向激励讲师，优化讲师培训效果</a:t>
            </a:r>
            <a:endParaRPr lang="zh-CN" altLang="en-US" sz="1600" dirty="0">
              <a:latin typeface="Source Han Sans CN Regular" panose="020B0200000000000000" charset="-122"/>
              <a:ea typeface="Source Han Sans CN Regular" panose="020B0200000000000000" charset="-122"/>
              <a:cs typeface="Source Han Sans CN Regular" panose="020B0200000000000000" charset="-122"/>
              <a:sym typeface="Arial" panose="020B0604020202020204"/>
            </a:endParaRPr>
          </a:p>
          <a:p>
            <a:pPr marL="285750" indent="-285750" fontAlgn="auto">
              <a:lnSpc>
                <a:spcPct val="150000"/>
              </a:lnSpc>
              <a:buFont typeface="Arial" panose="020B0604020202020204" pitchFamily="34" charset="0"/>
              <a:buChar char="•"/>
            </a:pPr>
            <a:r>
              <a:rPr lang="zh-CN" altLang="en-US" sz="1600" b="1" dirty="0">
                <a:gradFill>
                  <a:gsLst>
                    <a:gs pos="42000">
                      <a:srgbClr val="EC5763"/>
                    </a:gs>
                    <a:gs pos="0">
                      <a:srgbClr val="F28F97"/>
                    </a:gs>
                    <a:gs pos="100000">
                      <a:srgbClr val="E51E2E"/>
                    </a:gs>
                  </a:gsLst>
                  <a:lin ang="5400000" scaled="1"/>
                </a:gradFill>
                <a:latin typeface="Source Han Sans CN Bold" panose="020B0200000000000000" charset="-122"/>
                <a:ea typeface="Source Han Sans CN Bold" panose="020B0200000000000000" charset="-122"/>
                <a:cs typeface="Source Han Sans CN Regular" panose="020B0200000000000000" charset="-122"/>
                <a:sym typeface="Arial" panose="020B0604020202020204"/>
              </a:rPr>
              <a:t>活动形式：</a:t>
            </a:r>
            <a:r>
              <a:rPr lang="zh-CN" altLang="en-US" sz="1600" dirty="0">
                <a:latin typeface="Source Han Sans CN Regular" panose="020B0200000000000000" charset="-122"/>
                <a:ea typeface="Source Han Sans CN Regular" panose="020B0200000000000000" charset="-122"/>
                <a:cs typeface="Source Han Sans CN Regular" panose="020B0200000000000000" charset="-122"/>
                <a:sym typeface="Arial" panose="020B0604020202020204"/>
              </a:rPr>
              <a:t>线上（圈子</a:t>
            </a:r>
            <a:r>
              <a:rPr lang="en-US" altLang="zh-CN" sz="1600" dirty="0">
                <a:latin typeface="Source Han Sans CN Regular" panose="020B0200000000000000" charset="-122"/>
                <a:ea typeface="Source Han Sans CN Regular" panose="020B0200000000000000" charset="-122"/>
                <a:cs typeface="Source Han Sans CN Regular" panose="020B0200000000000000" charset="-122"/>
                <a:sym typeface="Arial" panose="020B0604020202020204"/>
              </a:rPr>
              <a:t> </a:t>
            </a:r>
            <a:r>
              <a:rPr lang="zh-CN" altLang="en-US" sz="1600" dirty="0">
                <a:latin typeface="Source Han Sans CN Regular" panose="020B0200000000000000" charset="-122"/>
                <a:ea typeface="Source Han Sans CN Regular" panose="020B0200000000000000" charset="-122"/>
                <a:cs typeface="Source Han Sans CN Regular" panose="020B0200000000000000" charset="-122"/>
                <a:sym typeface="Arial" panose="020B0604020202020204"/>
              </a:rPr>
              <a:t>社区</a:t>
            </a:r>
            <a:r>
              <a:rPr lang="en-US" altLang="zh-CN" sz="1600" dirty="0">
                <a:latin typeface="Source Han Sans CN Regular" panose="020B0200000000000000" charset="-122"/>
                <a:ea typeface="Source Han Sans CN Regular" panose="020B0200000000000000" charset="-122"/>
                <a:cs typeface="Source Han Sans CN Regular" panose="020B0200000000000000" charset="-122"/>
                <a:sym typeface="Arial" panose="020B0604020202020204"/>
              </a:rPr>
              <a:t> banner</a:t>
            </a:r>
            <a:r>
              <a:rPr lang="zh-CN" altLang="en-US" sz="1600" dirty="0">
                <a:latin typeface="Source Han Sans CN Regular" panose="020B0200000000000000" charset="-122"/>
                <a:ea typeface="Source Han Sans CN Regular" panose="020B0200000000000000" charset="-122"/>
                <a:cs typeface="Source Han Sans CN Regular" panose="020B0200000000000000" charset="-122"/>
                <a:sym typeface="Arial" panose="020B0604020202020204"/>
              </a:rPr>
              <a:t>装修）</a:t>
            </a:r>
            <a:endParaRPr lang="zh-CN" altLang="en-US" sz="1600" dirty="0">
              <a:solidFill>
                <a:srgbClr val="FF0000"/>
              </a:solidFill>
              <a:latin typeface="Source Han Sans CN Regular" panose="020B0200000000000000" charset="-122"/>
              <a:ea typeface="Source Han Sans CN Regular" panose="020B0200000000000000" charset="-122"/>
              <a:cs typeface="Source Han Sans CN Regular" panose="020B0200000000000000" charset="-122"/>
              <a:sym typeface="Arial" panose="020B0604020202020204"/>
            </a:endParaRPr>
          </a:p>
          <a:p>
            <a:pPr marL="285750" indent="-285750" fontAlgn="auto">
              <a:lnSpc>
                <a:spcPct val="150000"/>
              </a:lnSpc>
              <a:buFont typeface="Arial" panose="020B0604020202020204" pitchFamily="34" charset="0"/>
              <a:buChar char="•"/>
            </a:pPr>
            <a:r>
              <a:rPr lang="zh-CN" altLang="en-US" sz="1600" b="1" dirty="0">
                <a:gradFill>
                  <a:gsLst>
                    <a:gs pos="42000">
                      <a:srgbClr val="EC5763"/>
                    </a:gs>
                    <a:gs pos="0">
                      <a:srgbClr val="F28F97"/>
                    </a:gs>
                    <a:gs pos="100000">
                      <a:srgbClr val="E51E2E"/>
                    </a:gs>
                  </a:gsLst>
                  <a:lin ang="5400000" scaled="1"/>
                </a:gradFill>
                <a:latin typeface="Source Han Sans CN Bold" panose="020B0200000000000000" charset="-122"/>
                <a:ea typeface="Source Han Sans CN Bold" panose="020B0200000000000000" charset="-122"/>
                <a:cs typeface="Source Han Sans CN Regular" panose="020B0200000000000000" charset="-122"/>
                <a:sym typeface="Arial" panose="020B0604020202020204"/>
              </a:rPr>
              <a:t>参与规则：</a:t>
            </a:r>
            <a:r>
              <a:rPr lang="en-US" altLang="zh-CN" sz="1600" dirty="0">
                <a:solidFill>
                  <a:schemeClr val="tx1"/>
                </a:solidFill>
                <a:latin typeface="Source Han Sans CN Normal" panose="020B0500000000000000" charset="-122"/>
                <a:ea typeface="Source Han Sans CN Normal" panose="020B0500000000000000" charset="-122"/>
                <a:cs typeface="Source Han Sans CN Normal" panose="020B0500000000000000" charset="-122"/>
                <a:sym typeface="Arial" panose="020B0604020202020204"/>
              </a:rPr>
              <a:t>9</a:t>
            </a:r>
            <a:r>
              <a:rPr lang="zh-CN" altLang="en-US" sz="1600" dirty="0">
                <a:solidFill>
                  <a:schemeClr val="tx1"/>
                </a:solidFill>
                <a:latin typeface="Source Han Sans CN Normal" panose="020B0500000000000000" charset="-122"/>
                <a:ea typeface="Source Han Sans CN Normal" panose="020B0500000000000000" charset="-122"/>
                <a:cs typeface="Source Han Sans CN Normal" panose="020B0500000000000000" charset="-122"/>
                <a:sym typeface="Arial" panose="020B0604020202020204"/>
              </a:rPr>
              <a:t>月</a:t>
            </a:r>
            <a:r>
              <a:rPr lang="en-US" altLang="zh-CN" sz="1600" dirty="0">
                <a:solidFill>
                  <a:schemeClr val="tx1"/>
                </a:solidFill>
                <a:latin typeface="Source Han Sans CN Normal" panose="020B0500000000000000" charset="-122"/>
                <a:ea typeface="Source Han Sans CN Normal" panose="020B0500000000000000" charset="-122"/>
                <a:cs typeface="Source Han Sans CN Normal" panose="020B0500000000000000" charset="-122"/>
                <a:sym typeface="Arial" panose="020B0604020202020204"/>
              </a:rPr>
              <a:t>7~10</a:t>
            </a:r>
            <a:r>
              <a:rPr lang="zh-CN" altLang="en-US" sz="1600" dirty="0">
                <a:solidFill>
                  <a:schemeClr val="tx1"/>
                </a:solidFill>
                <a:latin typeface="Source Han Sans CN Normal" panose="020B0500000000000000" charset="-122"/>
                <a:ea typeface="Source Han Sans CN Normal" panose="020B0500000000000000" charset="-122"/>
                <a:cs typeface="Source Han Sans CN Normal" panose="020B0500000000000000" charset="-122"/>
                <a:sym typeface="Arial" panose="020B0604020202020204"/>
              </a:rPr>
              <a:t>日，</a:t>
            </a:r>
            <a:r>
              <a:rPr lang="en-US" altLang="zh-CN" sz="1600" dirty="0">
                <a:solidFill>
                  <a:schemeClr val="tx1"/>
                </a:solidFill>
                <a:latin typeface="Source Han Sans CN Normal" panose="020B0500000000000000" charset="-122"/>
                <a:ea typeface="Source Han Sans CN Normal" panose="020B0500000000000000" charset="-122"/>
                <a:cs typeface="Source Han Sans CN Normal" panose="020B0500000000000000" charset="-122"/>
                <a:sym typeface="Arial" panose="020B0604020202020204"/>
              </a:rPr>
              <a:t> </a:t>
            </a:r>
            <a:r>
              <a:rPr lang="zh-CN" altLang="en-US" sz="1600" dirty="0">
                <a:solidFill>
                  <a:schemeClr val="tx1"/>
                </a:solidFill>
                <a:latin typeface="Source Han Sans CN Normal" panose="020B0500000000000000" charset="-122"/>
                <a:ea typeface="Source Han Sans CN Normal" panose="020B0500000000000000" charset="-122"/>
                <a:cs typeface="Source Han Sans CN Normal" panose="020B0500000000000000" charset="-122"/>
                <a:sym typeface="Arial" panose="020B0604020202020204"/>
              </a:rPr>
              <a:t>学员进入社区，通过管理员设置的不同维度进行心中</a:t>
            </a:r>
            <a:r>
              <a:rPr lang="en-US" altLang="zh-CN" sz="1600" dirty="0">
                <a:solidFill>
                  <a:schemeClr val="tx1"/>
                </a:solidFill>
                <a:latin typeface="Source Han Sans CN Normal" panose="020B0500000000000000" charset="-122"/>
                <a:ea typeface="Source Han Sans CN Normal" panose="020B0500000000000000" charset="-122"/>
                <a:cs typeface="Source Han Sans CN Normal" panose="020B0500000000000000" charset="-122"/>
                <a:sym typeface="Arial" panose="020B0604020202020204"/>
              </a:rPr>
              <a:t>“</a:t>
            </a:r>
            <a:r>
              <a:rPr lang="zh-CN" altLang="en-US" sz="1600" dirty="0">
                <a:solidFill>
                  <a:schemeClr val="tx1"/>
                </a:solidFill>
                <a:latin typeface="Source Han Sans CN Normal" panose="020B0500000000000000" charset="-122"/>
                <a:ea typeface="Source Han Sans CN Normal" panose="020B0500000000000000" charset="-122"/>
                <a:cs typeface="Source Han Sans CN Normal" panose="020B0500000000000000" charset="-122"/>
                <a:sym typeface="Arial" panose="020B0604020202020204"/>
              </a:rPr>
              <a:t>最美讲师</a:t>
            </a:r>
            <a:r>
              <a:rPr lang="en-US" altLang="zh-CN" sz="1600" dirty="0">
                <a:solidFill>
                  <a:schemeClr val="tx1"/>
                </a:solidFill>
                <a:latin typeface="Source Han Sans CN Normal" panose="020B0500000000000000" charset="-122"/>
                <a:ea typeface="Source Han Sans CN Normal" panose="020B0500000000000000" charset="-122"/>
                <a:cs typeface="Source Han Sans CN Normal" panose="020B0500000000000000" charset="-122"/>
                <a:sym typeface="Arial" panose="020B0604020202020204"/>
              </a:rPr>
              <a:t>”</a:t>
            </a:r>
            <a:r>
              <a:rPr lang="zh-CN" altLang="en-US" sz="1600" dirty="0">
                <a:solidFill>
                  <a:schemeClr val="tx1"/>
                </a:solidFill>
                <a:latin typeface="Source Han Sans CN Normal" panose="020B0500000000000000" charset="-122"/>
                <a:ea typeface="Source Han Sans CN Normal" panose="020B0500000000000000" charset="-122"/>
                <a:cs typeface="Source Han Sans CN Normal" panose="020B0500000000000000" charset="-122"/>
                <a:sym typeface="Arial" panose="020B0604020202020204"/>
              </a:rPr>
              <a:t>投票选择。管理员根据最终投票汇总数据进行排名，排名前三的讲师均获得奖品一份；</a:t>
            </a:r>
            <a:endParaRPr lang="zh-CN" altLang="en-US" sz="1600" dirty="0">
              <a:solidFill>
                <a:schemeClr val="tx1"/>
              </a:solidFill>
              <a:latin typeface="Source Han Sans CN Normal" panose="020B0500000000000000" charset="-122"/>
              <a:ea typeface="Source Han Sans CN Normal" panose="020B0500000000000000" charset="-122"/>
              <a:cs typeface="Source Han Sans CN Normal" panose="020B0500000000000000" charset="-122"/>
              <a:sym typeface="Arial" panose="020B0604020202020204"/>
            </a:endParaRPr>
          </a:p>
          <a:p>
            <a:pPr marL="285750" indent="-285750" fontAlgn="auto">
              <a:lnSpc>
                <a:spcPct val="150000"/>
              </a:lnSpc>
              <a:buFont typeface="Arial" panose="020B0604020202020204" pitchFamily="34" charset="0"/>
              <a:buChar char="•"/>
            </a:pPr>
            <a:r>
              <a:rPr lang="zh-CN" altLang="en-US" sz="1600" b="1" dirty="0">
                <a:gradFill>
                  <a:gsLst>
                    <a:gs pos="42000">
                      <a:srgbClr val="EC5763"/>
                    </a:gs>
                    <a:gs pos="0">
                      <a:srgbClr val="F28F97"/>
                    </a:gs>
                    <a:gs pos="100000">
                      <a:srgbClr val="E51E2E"/>
                    </a:gs>
                  </a:gsLst>
                  <a:lin ang="5400000" scaled="1"/>
                </a:gradFill>
                <a:latin typeface="Source Han Sans CN Bold" panose="020B0200000000000000" charset="-122"/>
                <a:ea typeface="Source Han Sans CN Bold" panose="020B0200000000000000" charset="-122"/>
                <a:cs typeface="Source Han Sans CN Regular" panose="020B0200000000000000" charset="-122"/>
                <a:sym typeface="Arial" panose="020B0604020202020204"/>
              </a:rPr>
              <a:t>实施安排建议：</a:t>
            </a:r>
            <a:endParaRPr lang="zh-CN" altLang="en-US" sz="1600" b="1" dirty="0">
              <a:gradFill>
                <a:gsLst>
                  <a:gs pos="42000">
                    <a:srgbClr val="EC5763"/>
                  </a:gs>
                  <a:gs pos="0">
                    <a:srgbClr val="F28F97"/>
                  </a:gs>
                  <a:gs pos="100000">
                    <a:srgbClr val="E51E2E"/>
                  </a:gs>
                </a:gsLst>
                <a:lin ang="5400000" scaled="1"/>
              </a:gradFill>
              <a:latin typeface="Source Han Sans CN Bold" panose="020B0200000000000000" charset="-122"/>
              <a:ea typeface="Source Han Sans CN Bold" panose="020B0200000000000000" charset="-122"/>
              <a:cs typeface="Source Han Sans CN Regular" panose="020B0200000000000000" charset="-122"/>
              <a:sym typeface="Arial" panose="020B0604020202020204"/>
            </a:endParaRPr>
          </a:p>
          <a:p>
            <a:pPr indent="406400" fontAlgn="auto">
              <a:lnSpc>
                <a:spcPct val="150000"/>
              </a:lnSpc>
              <a:buFont typeface="Wingdings" panose="05000000000000000000" pitchFamily="2" charset="2"/>
              <a:buNone/>
              <a:extLst>
                <a:ext uri="{35155182-B16C-46BC-9424-99874614C6A1}">
                  <wpsdc:indentchars xmlns:wpsdc="http://www.wps.cn/officeDocument/2017/drawingmlCustomData" val="200" checksum="1740828767"/>
                </a:ext>
              </a:extLst>
            </a:pPr>
            <a:r>
              <a:rPr lang="en-US" altLang="zh-CN" sz="1600" dirty="0">
                <a:latin typeface="Source Han Sans CN Regular" panose="020B0200000000000000" charset="-122"/>
                <a:ea typeface="Source Han Sans CN Regular" panose="020B0200000000000000" charset="-122"/>
                <a:cs typeface="Source Han Sans CN Regular" panose="020B0200000000000000" charset="-122"/>
                <a:sym typeface="Arial" panose="020B0604020202020204"/>
              </a:rPr>
              <a:t>9.5~9. 6   </a:t>
            </a:r>
            <a:r>
              <a:rPr lang="zh-CN" altLang="en-US" sz="1600" dirty="0">
                <a:latin typeface="Source Han Sans CN Regular" panose="020B0200000000000000" charset="-122"/>
                <a:ea typeface="Source Han Sans CN Regular" panose="020B0200000000000000" charset="-122"/>
                <a:cs typeface="Source Han Sans CN Regular" panose="020B0200000000000000" charset="-122"/>
                <a:sym typeface="Arial" panose="020B0604020202020204"/>
              </a:rPr>
              <a:t>内部宣传、提前装修首页</a:t>
            </a:r>
            <a:r>
              <a:rPr lang="en-US" altLang="zh-CN" sz="1600" dirty="0">
                <a:latin typeface="Source Han Sans CN Regular" panose="020B0200000000000000" charset="-122"/>
                <a:ea typeface="Source Han Sans CN Regular" panose="020B0200000000000000" charset="-122"/>
                <a:cs typeface="Source Han Sans CN Regular" panose="020B0200000000000000" charset="-122"/>
                <a:sym typeface="Arial" panose="020B0604020202020204"/>
              </a:rPr>
              <a:t> Banner</a:t>
            </a:r>
            <a:r>
              <a:rPr lang="zh-CN" altLang="en-US" sz="1600" dirty="0">
                <a:latin typeface="Source Han Sans CN Regular" panose="020B0200000000000000" charset="-122"/>
                <a:ea typeface="Source Han Sans CN Regular" panose="020B0200000000000000" charset="-122"/>
                <a:cs typeface="Source Han Sans CN Regular" panose="020B0200000000000000" charset="-122"/>
                <a:sym typeface="Arial" panose="020B0604020202020204"/>
              </a:rPr>
              <a:t>位、新建圈子及设置投票；</a:t>
            </a:r>
            <a:endParaRPr lang="zh-CN" altLang="en-US" sz="1600" dirty="0">
              <a:latin typeface="Source Han Sans CN Regular" panose="020B0200000000000000" charset="-122"/>
              <a:ea typeface="Source Han Sans CN Regular" panose="020B0200000000000000" charset="-122"/>
              <a:cs typeface="Source Han Sans CN Regular" panose="020B0200000000000000" charset="-122"/>
              <a:sym typeface="Arial" panose="020B0604020202020204"/>
            </a:endParaRPr>
          </a:p>
          <a:p>
            <a:pPr indent="406400" fontAlgn="auto">
              <a:lnSpc>
                <a:spcPct val="150000"/>
              </a:lnSpc>
              <a:buFont typeface="Wingdings" panose="05000000000000000000" pitchFamily="2" charset="2"/>
              <a:buNone/>
              <a:extLst>
                <a:ext uri="{35155182-B16C-46BC-9424-99874614C6A1}">
                  <wpsdc:indentchars xmlns:wpsdc="http://www.wps.cn/officeDocument/2017/drawingmlCustomData" val="200" checksum="1740828767"/>
                </a:ext>
              </a:extLst>
            </a:pPr>
            <a:r>
              <a:rPr lang="en-US" altLang="zh-CN" sz="1600" dirty="0">
                <a:latin typeface="Source Han Sans CN Regular" panose="020B0200000000000000" charset="-122"/>
                <a:ea typeface="Source Han Sans CN Regular" panose="020B0200000000000000" charset="-122"/>
                <a:cs typeface="Source Han Sans CN Regular" panose="020B0200000000000000" charset="-122"/>
                <a:sym typeface="Arial" panose="020B0604020202020204"/>
              </a:rPr>
              <a:t>9.7~9.10   </a:t>
            </a:r>
            <a:r>
              <a:rPr lang="zh-CN" altLang="en-US" sz="1600" dirty="0">
                <a:latin typeface="Source Han Sans CN Regular" panose="020B0200000000000000" charset="-122"/>
                <a:ea typeface="Source Han Sans CN Regular" panose="020B0200000000000000" charset="-122"/>
                <a:cs typeface="Source Han Sans CN Regular" panose="020B0200000000000000" charset="-122"/>
                <a:sym typeface="Arial" panose="020B0604020202020204"/>
              </a:rPr>
              <a:t>学员进入社区进行投票；</a:t>
            </a:r>
            <a:endParaRPr lang="zh-CN" altLang="en-US" sz="1600" dirty="0">
              <a:latin typeface="Source Han Sans CN Regular" panose="020B0200000000000000" charset="-122"/>
              <a:ea typeface="Source Han Sans CN Regular" panose="020B0200000000000000" charset="-122"/>
              <a:cs typeface="Source Han Sans CN Regular" panose="020B0200000000000000" charset="-122"/>
              <a:sym typeface="Arial" panose="020B0604020202020204"/>
            </a:endParaRPr>
          </a:p>
          <a:p>
            <a:pPr indent="406400" fontAlgn="auto">
              <a:lnSpc>
                <a:spcPct val="150000"/>
              </a:lnSpc>
              <a:buFont typeface="Wingdings" panose="05000000000000000000" pitchFamily="2" charset="2"/>
              <a:buNone/>
              <a:extLst>
                <a:ext uri="{35155182-B16C-46BC-9424-99874614C6A1}">
                  <wpsdc:indentchars xmlns:wpsdc="http://www.wps.cn/officeDocument/2017/drawingmlCustomData" val="200" checksum="1740828767"/>
                </a:ext>
              </a:extLst>
            </a:pPr>
            <a:r>
              <a:rPr lang="en-US" altLang="zh-CN" sz="1600" dirty="0">
                <a:latin typeface="Source Han Sans CN Regular" panose="020B0200000000000000" charset="-122"/>
                <a:ea typeface="Source Han Sans CN Regular" panose="020B0200000000000000" charset="-122"/>
                <a:cs typeface="Source Han Sans CN Regular" panose="020B0200000000000000" charset="-122"/>
                <a:sym typeface="Arial" panose="020B0604020202020204"/>
              </a:rPr>
              <a:t>9.11~9.12  </a:t>
            </a:r>
            <a:r>
              <a:rPr lang="zh-CN" altLang="en-US" sz="1600" dirty="0">
                <a:latin typeface="Source Han Sans CN Regular" panose="020B0200000000000000" charset="-122"/>
                <a:ea typeface="Source Han Sans CN Regular" panose="020B0200000000000000" charset="-122"/>
                <a:cs typeface="Source Han Sans CN Regular" panose="020B0200000000000000" charset="-122"/>
                <a:sym typeface="Arial" panose="020B0604020202020204"/>
              </a:rPr>
              <a:t>获奖人员信息公布</a:t>
            </a:r>
            <a:endParaRPr lang="zh-CN" altLang="en-US" sz="1600" dirty="0">
              <a:latin typeface="Source Han Sans CN Regular" panose="020B0200000000000000" charset="-122"/>
              <a:ea typeface="Source Han Sans CN Regular" panose="020B0200000000000000" charset="-122"/>
              <a:cs typeface="Source Han Sans CN Regular" panose="020B0200000000000000" charset="-122"/>
              <a:sym typeface="Arial" panose="020B0604020202020204"/>
            </a:endParaRPr>
          </a:p>
          <a:p>
            <a:pPr marL="285750" indent="-285750" fontAlgn="auto">
              <a:lnSpc>
                <a:spcPct val="150000"/>
              </a:lnSpc>
              <a:buFont typeface="Arial" panose="020B0604020202020204" pitchFamily="34" charset="0"/>
              <a:buChar char="•"/>
            </a:pPr>
            <a:r>
              <a:rPr lang="zh-CN" altLang="en-US" sz="1600" b="1" dirty="0">
                <a:gradFill>
                  <a:gsLst>
                    <a:gs pos="42000">
                      <a:srgbClr val="EC5763"/>
                    </a:gs>
                    <a:gs pos="0">
                      <a:srgbClr val="F28F97"/>
                    </a:gs>
                    <a:gs pos="100000">
                      <a:srgbClr val="E51E2E"/>
                    </a:gs>
                  </a:gsLst>
                  <a:lin ang="5400000" scaled="1"/>
                </a:gradFill>
                <a:latin typeface="Source Han Sans CN Bold" panose="020B0200000000000000" charset="-122"/>
                <a:ea typeface="Source Han Sans CN Bold" panose="020B0200000000000000" charset="-122"/>
                <a:cs typeface="Source Han Sans CN Regular" panose="020B0200000000000000" charset="-122"/>
                <a:sym typeface="Arial" panose="020B0604020202020204"/>
              </a:rPr>
              <a:t>活动建议：</a:t>
            </a:r>
            <a:endParaRPr lang="zh-CN" altLang="en-US" sz="1600" b="1" dirty="0">
              <a:gradFill>
                <a:gsLst>
                  <a:gs pos="42000">
                    <a:srgbClr val="EC5763"/>
                  </a:gs>
                  <a:gs pos="0">
                    <a:srgbClr val="F28F97"/>
                  </a:gs>
                  <a:gs pos="100000">
                    <a:srgbClr val="E51E2E"/>
                  </a:gs>
                </a:gsLst>
                <a:lin ang="5400000" scaled="1"/>
              </a:gradFill>
              <a:latin typeface="Source Han Sans CN Bold" panose="020B0200000000000000" charset="-122"/>
              <a:ea typeface="Source Han Sans CN Bold" panose="020B0200000000000000" charset="-122"/>
              <a:cs typeface="Source Han Sans CN Regular" panose="020B0200000000000000" charset="-122"/>
              <a:sym typeface="Arial" panose="020B0604020202020204"/>
            </a:endParaRPr>
          </a:p>
          <a:p>
            <a:pPr indent="406400" fontAlgn="auto">
              <a:lnSpc>
                <a:spcPct val="150000"/>
              </a:lnSpc>
              <a:buFont typeface="Wingdings" panose="05000000000000000000" pitchFamily="2" charset="2"/>
              <a:buNone/>
              <a:extLst>
                <a:ext uri="{35155182-B16C-46BC-9424-99874614C6A1}">
                  <wpsdc:indentchars xmlns:wpsdc="http://www.wps.cn/officeDocument/2017/drawingmlCustomData" val="200" checksum="1740828767"/>
                </a:ext>
              </a:extLst>
            </a:pPr>
            <a:r>
              <a:rPr lang="en-US" altLang="zh-CN" sz="1600" dirty="0">
                <a:latin typeface="Source Han Sans CN Regular" panose="020B0200000000000000" charset="-122"/>
                <a:ea typeface="Source Han Sans CN Regular" panose="020B0200000000000000" charset="-122"/>
                <a:cs typeface="Source Han Sans CN Regular" panose="020B0200000000000000" charset="-122"/>
                <a:sym typeface="Arial" panose="020B0604020202020204"/>
              </a:rPr>
              <a:t>1. </a:t>
            </a:r>
            <a:r>
              <a:rPr lang="zh-CN" altLang="en-US" sz="1600" dirty="0">
                <a:latin typeface="Source Han Sans CN Regular" panose="020B0200000000000000" charset="-122"/>
                <a:ea typeface="Source Han Sans CN Regular" panose="020B0200000000000000" charset="-122"/>
                <a:cs typeface="Source Han Sans CN Regular" panose="020B0200000000000000" charset="-122"/>
                <a:sym typeface="Arial" panose="020B0604020202020204"/>
              </a:rPr>
              <a:t>奖品建议：京东卡</a:t>
            </a:r>
            <a:r>
              <a:rPr lang="en-US" altLang="zh-CN" sz="1600" dirty="0">
                <a:latin typeface="Source Han Sans CN Regular" panose="020B0200000000000000" charset="-122"/>
                <a:ea typeface="Source Han Sans CN Regular" panose="020B0200000000000000" charset="-122"/>
                <a:cs typeface="Source Han Sans CN Regular" panose="020B0200000000000000" charset="-122"/>
                <a:sym typeface="Arial" panose="020B0604020202020204"/>
              </a:rPr>
              <a:t>/</a:t>
            </a:r>
            <a:r>
              <a:rPr lang="zh-CN" altLang="en-US" sz="1600" dirty="0">
                <a:latin typeface="Source Han Sans CN Regular" panose="020B0200000000000000" charset="-122"/>
                <a:ea typeface="Source Han Sans CN Regular" panose="020B0200000000000000" charset="-122"/>
                <a:cs typeface="Source Han Sans CN Regular" panose="020B0200000000000000" charset="-122"/>
                <a:sym typeface="Arial" panose="020B0604020202020204"/>
              </a:rPr>
              <a:t>书籍等实物奖励</a:t>
            </a:r>
            <a:r>
              <a:rPr lang="en-US" altLang="zh-CN" sz="1600" dirty="0">
                <a:latin typeface="Source Han Sans CN Regular" panose="020B0200000000000000" charset="-122"/>
                <a:ea typeface="Source Han Sans CN Regular" panose="020B0200000000000000" charset="-122"/>
                <a:cs typeface="Source Han Sans CN Regular" panose="020B0200000000000000" charset="-122"/>
                <a:sym typeface="Arial" panose="020B0604020202020204"/>
              </a:rPr>
              <a:t>3</a:t>
            </a:r>
            <a:r>
              <a:rPr lang="zh-CN" altLang="en-US" sz="1600" dirty="0">
                <a:latin typeface="Source Han Sans CN Regular" panose="020B0200000000000000" charset="-122"/>
                <a:ea typeface="Source Han Sans CN Regular" panose="020B0200000000000000" charset="-122"/>
                <a:cs typeface="Source Han Sans CN Regular" panose="020B0200000000000000" charset="-122"/>
                <a:sym typeface="Arial" panose="020B0604020202020204"/>
              </a:rPr>
              <a:t>份。</a:t>
            </a:r>
            <a:endParaRPr lang="zh-CN" altLang="en-US" sz="1600" dirty="0">
              <a:latin typeface="Source Han Sans CN Regular" panose="020B0200000000000000" charset="-122"/>
              <a:ea typeface="Source Han Sans CN Regular" panose="020B0200000000000000" charset="-122"/>
              <a:cs typeface="Source Han Sans CN Regular" panose="020B0200000000000000" charset="-122"/>
              <a:sym typeface="Arial" panose="020B0604020202020204"/>
            </a:endParaRPr>
          </a:p>
        </p:txBody>
      </p:sp>
      <p:pic>
        <p:nvPicPr>
          <p:cNvPr id="14" name="图片 13" descr="画板 1"/>
          <p:cNvPicPr>
            <a:picLocks noChangeAspect="1"/>
          </p:cNvPicPr>
          <p:nvPr/>
        </p:nvPicPr>
        <p:blipFill>
          <a:blip r:embed="rId2"/>
          <a:stretch>
            <a:fillRect/>
          </a:stretch>
        </p:blipFill>
        <p:spPr>
          <a:xfrm>
            <a:off x="8340090" y="3312795"/>
            <a:ext cx="2811780" cy="2811780"/>
          </a:xfrm>
          <a:prstGeom prst="rect">
            <a:avLst/>
          </a:prstGeom>
        </p:spPr>
      </p:pic>
      <p:pic>
        <p:nvPicPr>
          <p:cNvPr id="2" name="图片 1" descr="酷渲--logo"/>
          <p:cNvPicPr>
            <a:picLocks noChangeAspect="1"/>
          </p:cNvPicPr>
          <p:nvPr/>
        </p:nvPicPr>
        <p:blipFill>
          <a:blip r:embed="rId3"/>
          <a:stretch>
            <a:fillRect/>
          </a:stretch>
        </p:blipFill>
        <p:spPr>
          <a:xfrm>
            <a:off x="9310370" y="0"/>
            <a:ext cx="2810510" cy="277495"/>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 name="文本框 14"/>
          <p:cNvSpPr txBox="1"/>
          <p:nvPr/>
        </p:nvSpPr>
        <p:spPr>
          <a:xfrm>
            <a:off x="672465" y="246380"/>
            <a:ext cx="3368675" cy="521970"/>
          </a:xfrm>
          <a:prstGeom prst="rect">
            <a:avLst/>
          </a:prstGeom>
          <a:noFill/>
        </p:spPr>
        <p:txBody>
          <a:bodyPr wrap="square" rtlCol="0">
            <a:spAutoFit/>
          </a:bodyPr>
          <a:p>
            <a:pPr algn="l">
              <a:buClrTx/>
              <a:buSzTx/>
              <a:buFontTx/>
            </a:pPr>
            <a:r>
              <a:rPr lang="zh-CN" sz="2800">
                <a:solidFill>
                  <a:srgbClr val="FF6776"/>
                </a:solidFill>
                <a:latin typeface="思源宋体 CN Heavy" panose="02020900000000000000" charset="-122"/>
                <a:ea typeface="思源宋体 CN Heavy" panose="02020900000000000000" charset="-122"/>
                <a:cs typeface="江城圆体 300W" panose="020B0300000000000000" charset="-122"/>
              </a:rPr>
              <a:t>活动运营方案</a:t>
            </a:r>
            <a:r>
              <a:rPr lang="zh-CN" sz="2800">
                <a:solidFill>
                  <a:srgbClr val="FF6776"/>
                </a:solidFill>
                <a:latin typeface="思源宋体 CN Heavy" panose="02020900000000000000" charset="-122"/>
                <a:ea typeface="思源宋体 CN Heavy" panose="02020900000000000000" charset="-122"/>
                <a:cs typeface="江城圆体 300W" panose="020B0300000000000000" charset="-122"/>
              </a:rPr>
              <a:t>介绍</a:t>
            </a:r>
            <a:endParaRPr lang="zh-CN" sz="2800">
              <a:solidFill>
                <a:srgbClr val="FF6776"/>
              </a:solidFill>
              <a:latin typeface="思源宋体 CN Heavy" panose="02020900000000000000" charset="-122"/>
              <a:ea typeface="思源宋体 CN Heavy" panose="02020900000000000000" charset="-122"/>
              <a:cs typeface="江城圆体 300W" panose="020B0300000000000000" charset="-122"/>
            </a:endParaRPr>
          </a:p>
        </p:txBody>
      </p:sp>
      <p:sp>
        <p:nvSpPr>
          <p:cNvPr id="7" name="íṥḻiḓè"/>
          <p:cNvSpPr>
            <a:spLocks noGrp="1"/>
          </p:cNvSpPr>
          <p:nvPr>
            <p:ph type="title"/>
          </p:nvPr>
        </p:nvSpPr>
        <p:spPr>
          <a:xfrm>
            <a:off x="838200" y="768350"/>
            <a:ext cx="7907655" cy="608965"/>
          </a:xfrm>
        </p:spPr>
        <p:txBody>
          <a:bodyPr>
            <a:noAutofit/>
          </a:bodyPr>
          <a:p>
            <a:r>
              <a:rPr lang="en-US" altLang="zh-CN" sz="2000" b="1">
                <a:latin typeface="+mn-lt"/>
                <a:ea typeface="+mn-ea"/>
                <a:cs typeface="+mn-cs"/>
              </a:rPr>
              <a:t>活动 2 ：</a:t>
            </a:r>
            <a:r>
              <a:rPr lang="en-US" altLang="zh-CN" sz="2000" b="1">
                <a:latin typeface="+mn-lt"/>
                <a:ea typeface="+mn-ea"/>
                <a:cs typeface="+mn-cs"/>
                <a:sym typeface="Arial" panose="020B0604020202020204"/>
              </a:rPr>
              <a:t>达者为师，薪火相传——精品好课速来学习</a:t>
            </a:r>
            <a:r>
              <a:rPr lang="zh-CN" altLang="en-US" sz="2000" b="1">
                <a:latin typeface="+mn-lt"/>
                <a:ea typeface="+mn-ea"/>
                <a:cs typeface="+mn-cs"/>
              </a:rPr>
              <a:t>（</a:t>
            </a:r>
            <a:r>
              <a:rPr lang="zh-CN" altLang="en-US" sz="2000" b="1" dirty="0">
                <a:gradFill>
                  <a:gsLst>
                    <a:gs pos="42000">
                      <a:srgbClr val="EC5763"/>
                    </a:gs>
                    <a:gs pos="0">
                      <a:srgbClr val="F28F97"/>
                    </a:gs>
                    <a:gs pos="100000">
                      <a:srgbClr val="E51E2E"/>
                    </a:gs>
                  </a:gsLst>
                  <a:lin ang="5400000" scaled="1"/>
                </a:gradFill>
                <a:latin typeface="Source Han Sans CN Bold" panose="020B0200000000000000" charset="-122"/>
                <a:ea typeface="Source Han Sans CN Bold" panose="020B0200000000000000" charset="-122"/>
                <a:cs typeface="Source Han Sans CN Regular" panose="020B0200000000000000" charset="-122"/>
                <a:sym typeface="Arial" panose="020B0604020202020204"/>
              </a:rPr>
              <a:t>主题参考</a:t>
            </a:r>
            <a:r>
              <a:rPr lang="zh-CN" altLang="en-US" sz="2000" b="1">
                <a:latin typeface="+mn-lt"/>
                <a:ea typeface="+mn-ea"/>
                <a:cs typeface="+mn-cs"/>
              </a:rPr>
              <a:t>）</a:t>
            </a:r>
            <a:endParaRPr lang="zh-CN" altLang="en-US" sz="2000" b="1">
              <a:latin typeface="+mn-lt"/>
              <a:ea typeface="+mn-ea"/>
              <a:cs typeface="+mn-cs"/>
            </a:endParaRPr>
          </a:p>
        </p:txBody>
      </p:sp>
      <p:sp>
        <p:nvSpPr>
          <p:cNvPr id="8" name="文本框 7"/>
          <p:cNvSpPr txBox="1"/>
          <p:nvPr>
            <p:custDataLst>
              <p:tags r:id="rId1"/>
            </p:custDataLst>
          </p:nvPr>
        </p:nvSpPr>
        <p:spPr>
          <a:xfrm>
            <a:off x="672465" y="1300480"/>
            <a:ext cx="8074025" cy="4824095"/>
          </a:xfrm>
          <a:prstGeom prst="rect">
            <a:avLst/>
          </a:prstGeom>
          <a:noFill/>
        </p:spPr>
        <p:txBody>
          <a:bodyPr wrap="square" rtlCol="0">
            <a:noAutofit/>
          </a:bodyPr>
          <a:p>
            <a:pPr marL="285750" indent="-285750" fontAlgn="auto">
              <a:lnSpc>
                <a:spcPct val="150000"/>
              </a:lnSpc>
              <a:buFont typeface="Arial" panose="020B0604020202020204" pitchFamily="34" charset="0"/>
              <a:buChar char="•"/>
            </a:pPr>
            <a:r>
              <a:rPr lang="zh-CN" altLang="en-US" sz="1600" b="1" dirty="0">
                <a:gradFill>
                  <a:gsLst>
                    <a:gs pos="42000">
                      <a:srgbClr val="EC5763"/>
                    </a:gs>
                    <a:gs pos="0">
                      <a:srgbClr val="F28F97"/>
                    </a:gs>
                    <a:gs pos="100000">
                      <a:srgbClr val="E51E2E"/>
                    </a:gs>
                  </a:gsLst>
                  <a:lin ang="5400000" scaled="1"/>
                </a:gradFill>
                <a:latin typeface="Source Han Sans CN Bold" panose="020B0200000000000000" charset="-122"/>
                <a:ea typeface="Source Han Sans CN Bold" panose="020B0200000000000000" charset="-122"/>
                <a:cs typeface="Source Han Sans CN Regular" panose="020B0200000000000000" charset="-122"/>
                <a:sym typeface="Arial" panose="020B0604020202020204"/>
              </a:rPr>
              <a:t>活动目的：</a:t>
            </a:r>
            <a:r>
              <a:rPr lang="en-US" altLang="zh-CN" sz="1600" dirty="0">
                <a:latin typeface="Source Han Sans CN Regular" panose="020B0200000000000000" charset="-122"/>
                <a:ea typeface="Source Han Sans CN Regular" panose="020B0200000000000000" charset="-122"/>
                <a:cs typeface="Source Han Sans CN Regular" panose="020B0200000000000000" charset="-122"/>
                <a:sym typeface="Arial" panose="020B0604020202020204"/>
              </a:rPr>
              <a:t>TTT</a:t>
            </a:r>
            <a:r>
              <a:rPr lang="zh-CN" altLang="en-US" sz="1600" dirty="0">
                <a:latin typeface="Source Han Sans CN Regular" panose="020B0200000000000000" charset="-122"/>
                <a:ea typeface="Source Han Sans CN Regular" panose="020B0200000000000000" charset="-122"/>
                <a:cs typeface="Source Han Sans CN Regular" panose="020B0200000000000000" charset="-122"/>
                <a:sym typeface="Arial" panose="020B0604020202020204"/>
              </a:rPr>
              <a:t>课程助力员工成长，挑选出对内训师感兴趣的学员</a:t>
            </a:r>
            <a:endParaRPr lang="zh-CN" altLang="en-US" sz="1600" dirty="0">
              <a:latin typeface="Source Han Sans CN Regular" panose="020B0200000000000000" charset="-122"/>
              <a:ea typeface="Source Han Sans CN Regular" panose="020B0200000000000000" charset="-122"/>
              <a:cs typeface="Source Han Sans CN Regular" panose="020B0200000000000000" charset="-122"/>
              <a:sym typeface="Arial" panose="020B0604020202020204"/>
            </a:endParaRPr>
          </a:p>
          <a:p>
            <a:pPr marL="285750" indent="-285750" fontAlgn="auto">
              <a:lnSpc>
                <a:spcPct val="150000"/>
              </a:lnSpc>
              <a:buFont typeface="Arial" panose="020B0604020202020204" pitchFamily="34" charset="0"/>
              <a:buChar char="•"/>
            </a:pPr>
            <a:r>
              <a:rPr lang="zh-CN" altLang="en-US" sz="1600" b="1" dirty="0">
                <a:gradFill>
                  <a:gsLst>
                    <a:gs pos="42000">
                      <a:srgbClr val="EC5763"/>
                    </a:gs>
                    <a:gs pos="0">
                      <a:srgbClr val="F28F97"/>
                    </a:gs>
                    <a:gs pos="100000">
                      <a:srgbClr val="E51E2E"/>
                    </a:gs>
                  </a:gsLst>
                  <a:lin ang="5400000" scaled="1"/>
                </a:gradFill>
                <a:latin typeface="Source Han Sans CN Bold" panose="020B0200000000000000" charset="-122"/>
                <a:ea typeface="Source Han Sans CN Bold" panose="020B0200000000000000" charset="-122"/>
                <a:cs typeface="Source Han Sans CN Regular" panose="020B0200000000000000" charset="-122"/>
                <a:sym typeface="Arial" panose="020B0604020202020204"/>
              </a:rPr>
              <a:t>活动形式：</a:t>
            </a:r>
            <a:r>
              <a:rPr lang="zh-CN" altLang="en-US" sz="1600" dirty="0">
                <a:latin typeface="Source Han Sans CN Regular" panose="020B0200000000000000" charset="-122"/>
                <a:ea typeface="Source Han Sans CN Regular" panose="020B0200000000000000" charset="-122"/>
                <a:cs typeface="Source Han Sans CN Regular" panose="020B0200000000000000" charset="-122"/>
                <a:sym typeface="Arial" panose="020B0604020202020204"/>
              </a:rPr>
              <a:t>线上（学习项目、</a:t>
            </a:r>
            <a:r>
              <a:rPr lang="en-US" altLang="zh-CN" sz="1600" dirty="0">
                <a:latin typeface="Source Han Sans CN Regular" panose="020B0200000000000000" charset="-122"/>
                <a:ea typeface="Source Han Sans CN Regular" panose="020B0200000000000000" charset="-122"/>
                <a:cs typeface="Source Han Sans CN Regular" panose="020B0200000000000000" charset="-122"/>
                <a:sym typeface="Arial" panose="020B0604020202020204"/>
              </a:rPr>
              <a:t> Banner</a:t>
            </a:r>
            <a:r>
              <a:rPr lang="zh-CN" altLang="en-US" sz="1600" dirty="0">
                <a:latin typeface="Source Han Sans CN Regular" panose="020B0200000000000000" charset="-122"/>
                <a:ea typeface="Source Han Sans CN Regular" panose="020B0200000000000000" charset="-122"/>
                <a:cs typeface="Source Han Sans CN Regular" panose="020B0200000000000000" charset="-122"/>
                <a:sym typeface="Arial" panose="020B0604020202020204"/>
              </a:rPr>
              <a:t>装修）</a:t>
            </a:r>
            <a:endParaRPr lang="zh-CN" altLang="en-US" sz="1600" dirty="0">
              <a:latin typeface="Source Han Sans CN Regular" panose="020B0200000000000000" charset="-122"/>
              <a:ea typeface="Source Han Sans CN Regular" panose="020B0200000000000000" charset="-122"/>
              <a:cs typeface="Source Han Sans CN Regular" panose="020B0200000000000000" charset="-122"/>
              <a:sym typeface="Arial" panose="020B0604020202020204"/>
            </a:endParaRPr>
          </a:p>
          <a:p>
            <a:pPr marL="285750" indent="-285750" algn="l" fontAlgn="auto">
              <a:lnSpc>
                <a:spcPct val="150000"/>
              </a:lnSpc>
              <a:buClrTx/>
              <a:buSzTx/>
              <a:buFont typeface="Arial" panose="020B0604020202020204" pitchFamily="34" charset="0"/>
              <a:buChar char="•"/>
            </a:pPr>
            <a:r>
              <a:rPr lang="zh-CN" altLang="en-US" sz="1600" b="1" dirty="0">
                <a:gradFill>
                  <a:gsLst>
                    <a:gs pos="42000">
                      <a:srgbClr val="EC5763"/>
                    </a:gs>
                    <a:gs pos="0">
                      <a:srgbClr val="F28F97"/>
                    </a:gs>
                    <a:gs pos="100000">
                      <a:srgbClr val="E51E2E"/>
                    </a:gs>
                  </a:gsLst>
                  <a:lin ang="5400000" scaled="1"/>
                </a:gradFill>
                <a:latin typeface="Source Han Sans CN Bold" panose="020B0200000000000000" charset="-122"/>
                <a:ea typeface="Source Han Sans CN Bold" panose="020B0200000000000000" charset="-122"/>
                <a:cs typeface="Source Han Sans CN Regular" panose="020B0200000000000000" charset="-122"/>
                <a:sym typeface="Arial" panose="020B0604020202020204"/>
              </a:rPr>
              <a:t>课程来源：</a:t>
            </a:r>
            <a:r>
              <a:rPr lang="zh-CN" altLang="en-US" sz="1600" dirty="0">
                <a:latin typeface="Source Han Sans CN Regular" panose="020B0200000000000000" charset="-122"/>
                <a:ea typeface="Source Han Sans CN Regular" panose="020B0200000000000000" charset="-122"/>
                <a:cs typeface="Source Han Sans CN Regular" panose="020B0200000000000000" charset="-122"/>
                <a:sym typeface="Arial" panose="020B0604020202020204"/>
              </a:rPr>
              <a:t>平台课（</a:t>
            </a:r>
            <a:r>
              <a:rPr lang="zh-CN" altLang="en-US" sz="1600" dirty="0">
                <a:latin typeface="Source Han Sans CN Regular" panose="020B0200000000000000" charset="-122"/>
                <a:ea typeface="Source Han Sans CN Regular" panose="020B0200000000000000" charset="-122"/>
                <a:cs typeface="Source Han Sans CN Regular" panose="020B0200000000000000" charset="-122"/>
                <a:sym typeface="Arial" panose="020B0604020202020204"/>
              </a:rPr>
              <a:t>具体推荐见下页），</a:t>
            </a:r>
            <a:r>
              <a:rPr lang="zh-CN" altLang="en-US" sz="1600" dirty="0">
                <a:latin typeface="Source Han Sans CN Normal" panose="020B0500000000000000" charset="-122"/>
                <a:ea typeface="Source Han Sans CN Normal" panose="020B0500000000000000" charset="-122"/>
                <a:cs typeface="Source Han Sans CN Regular" panose="020B0200000000000000" charset="-122"/>
                <a:sym typeface="Arial" panose="020B0604020202020204"/>
              </a:rPr>
              <a:t>可叠加企业其他学习资源</a:t>
            </a:r>
            <a:endParaRPr lang="zh-CN" altLang="en-US" sz="1600" dirty="0">
              <a:latin typeface="Source Han Sans CN Normal" panose="020B0500000000000000" charset="-122"/>
              <a:ea typeface="Source Han Sans CN Normal" panose="020B0500000000000000" charset="-122"/>
              <a:cs typeface="Source Han Sans CN Regular" panose="020B0200000000000000" charset="-122"/>
              <a:sym typeface="Arial" panose="020B0604020202020204"/>
            </a:endParaRPr>
          </a:p>
          <a:p>
            <a:pPr indent="0" algn="l" fontAlgn="auto">
              <a:lnSpc>
                <a:spcPct val="150000"/>
              </a:lnSpc>
              <a:buClrTx/>
              <a:buSzTx/>
              <a:buFont typeface="Arial" panose="020B0604020202020204" pitchFamily="34" charset="0"/>
              <a:buNone/>
            </a:pPr>
            <a:r>
              <a:rPr lang="en-US" altLang="zh-CN" sz="1600" dirty="0">
                <a:latin typeface="Source Han Sans CN Normal" panose="020B0500000000000000" charset="-122"/>
                <a:ea typeface="Source Han Sans CN Normal" panose="020B0500000000000000" charset="-122"/>
                <a:cs typeface="Source Han Sans CN Regular" panose="020B0200000000000000" charset="-122"/>
                <a:sym typeface="Arial" panose="020B0604020202020204"/>
              </a:rPr>
              <a:t>             </a:t>
            </a:r>
            <a:r>
              <a:rPr lang="zh-CN" altLang="en-US" sz="1400" i="1" dirty="0">
                <a:latin typeface="Source Han Sans CN Normal" panose="020B0500000000000000" charset="-122"/>
                <a:ea typeface="Source Han Sans CN Normal" panose="020B0500000000000000" charset="-122"/>
                <a:cs typeface="Source Han Sans CN Regular" panose="020B0200000000000000" charset="-122"/>
                <a:sym typeface="Arial" panose="020B0604020202020204"/>
              </a:rPr>
              <a:t>注意：课程</a:t>
            </a:r>
            <a:r>
              <a:rPr lang="zh-CN" altLang="en-US" sz="1400" i="1" dirty="0">
                <a:latin typeface="Source Han Sans CN Normal" panose="020B0500000000000000" charset="-122"/>
                <a:ea typeface="Source Han Sans CN Normal" panose="020B0500000000000000" charset="-122"/>
                <a:cs typeface="Source Han Sans CN Regular" panose="020B0200000000000000" charset="-122"/>
                <a:sym typeface="Arial" panose="020B0604020202020204"/>
              </a:rPr>
              <a:t>资源可联系平台服务人员进行配置</a:t>
            </a:r>
            <a:endParaRPr lang="zh-CN" altLang="en-US" sz="1400" i="1" dirty="0">
              <a:latin typeface="Source Han Sans CN Regular" panose="020B0200000000000000" charset="-122"/>
              <a:ea typeface="Source Han Sans CN Regular" panose="020B0200000000000000" charset="-122"/>
              <a:cs typeface="Source Han Sans CN Regular" panose="020B0200000000000000" charset="-122"/>
              <a:sym typeface="Arial" panose="020B0604020202020204"/>
            </a:endParaRPr>
          </a:p>
          <a:p>
            <a:pPr marL="285750" indent="-285750" fontAlgn="auto">
              <a:lnSpc>
                <a:spcPct val="150000"/>
              </a:lnSpc>
              <a:buFont typeface="Arial" panose="020B0604020202020204" pitchFamily="34" charset="0"/>
              <a:buChar char="•"/>
            </a:pPr>
            <a:r>
              <a:rPr lang="zh-CN" altLang="en-US" sz="1600" b="1" dirty="0">
                <a:gradFill>
                  <a:gsLst>
                    <a:gs pos="42000">
                      <a:srgbClr val="EC5763"/>
                    </a:gs>
                    <a:gs pos="0">
                      <a:srgbClr val="F28F97"/>
                    </a:gs>
                    <a:gs pos="100000">
                      <a:srgbClr val="E51E2E"/>
                    </a:gs>
                  </a:gsLst>
                  <a:lin ang="5400000" scaled="1"/>
                </a:gradFill>
                <a:latin typeface="Source Han Sans CN Bold" panose="020B0200000000000000" charset="-122"/>
                <a:ea typeface="Source Han Sans CN Bold" panose="020B0200000000000000" charset="-122"/>
                <a:cs typeface="Source Han Sans CN Regular" panose="020B0200000000000000" charset="-122"/>
                <a:sym typeface="Arial" panose="020B0604020202020204"/>
              </a:rPr>
              <a:t>参与规则：</a:t>
            </a:r>
            <a:r>
              <a:rPr lang="en-US" altLang="zh-CN" sz="1600" dirty="0">
                <a:latin typeface="Source Han Sans CN Regular" panose="020B0200000000000000" charset="-122"/>
                <a:ea typeface="Source Han Sans CN Regular" panose="020B0200000000000000" charset="-122"/>
                <a:cs typeface="Source Han Sans CN Regular" panose="020B0200000000000000" charset="-122"/>
                <a:sym typeface="Arial" panose="020B0604020202020204"/>
              </a:rPr>
              <a:t>9</a:t>
            </a:r>
            <a:r>
              <a:rPr lang="zh-CN" altLang="en-US" sz="1600" dirty="0">
                <a:latin typeface="Source Han Sans CN Regular" panose="020B0200000000000000" charset="-122"/>
                <a:ea typeface="Source Han Sans CN Regular" panose="020B0200000000000000" charset="-122"/>
                <a:cs typeface="Source Han Sans CN Regular" panose="020B0200000000000000" charset="-122"/>
                <a:sym typeface="Arial" panose="020B0604020202020204"/>
              </a:rPr>
              <a:t>月</a:t>
            </a:r>
            <a:r>
              <a:rPr lang="en-US" altLang="zh-CN" sz="1600" dirty="0">
                <a:latin typeface="Source Han Sans CN Regular" panose="020B0200000000000000" charset="-122"/>
                <a:ea typeface="Source Han Sans CN Regular" panose="020B0200000000000000" charset="-122"/>
                <a:cs typeface="Source Han Sans CN Regular" panose="020B0200000000000000" charset="-122"/>
                <a:sym typeface="Arial" panose="020B0604020202020204"/>
              </a:rPr>
              <a:t>7~12</a:t>
            </a:r>
            <a:r>
              <a:rPr lang="zh-CN" altLang="en-US" sz="1600" dirty="0">
                <a:latin typeface="Source Han Sans CN Regular" panose="020B0200000000000000" charset="-122"/>
                <a:ea typeface="Source Han Sans CN Regular" panose="020B0200000000000000" charset="-122"/>
                <a:cs typeface="Source Han Sans CN Regular" panose="020B0200000000000000" charset="-122"/>
                <a:sym typeface="Arial" panose="020B0604020202020204"/>
              </a:rPr>
              <a:t>日，对内训师感兴趣员工，可自主学习；</a:t>
            </a:r>
            <a:endParaRPr lang="zh-CN" altLang="en-US" sz="1600" dirty="0">
              <a:latin typeface="Source Han Sans CN Regular" panose="020B0200000000000000" charset="-122"/>
              <a:ea typeface="Source Han Sans CN Regular" panose="020B0200000000000000" charset="-122"/>
              <a:cs typeface="Source Han Sans CN Regular" panose="020B0200000000000000" charset="-122"/>
              <a:sym typeface="Arial" panose="020B0604020202020204"/>
            </a:endParaRPr>
          </a:p>
          <a:p>
            <a:pPr marL="285750" indent="-285750" fontAlgn="auto">
              <a:lnSpc>
                <a:spcPct val="150000"/>
              </a:lnSpc>
              <a:buFont typeface="Arial" panose="020B0604020202020204" pitchFamily="34" charset="0"/>
              <a:buChar char="•"/>
            </a:pPr>
            <a:r>
              <a:rPr lang="zh-CN" altLang="en-US" sz="1600" b="1" dirty="0">
                <a:gradFill>
                  <a:gsLst>
                    <a:gs pos="42000">
                      <a:srgbClr val="EC5763"/>
                    </a:gs>
                    <a:gs pos="0">
                      <a:srgbClr val="F28F97"/>
                    </a:gs>
                    <a:gs pos="100000">
                      <a:srgbClr val="E51E2E"/>
                    </a:gs>
                  </a:gsLst>
                  <a:lin ang="5400000" scaled="1"/>
                </a:gradFill>
                <a:latin typeface="Source Han Sans CN Bold" panose="020B0200000000000000" charset="-122"/>
                <a:ea typeface="Source Han Sans CN Bold" panose="020B0200000000000000" charset="-122"/>
                <a:cs typeface="Source Han Sans CN Regular" panose="020B0200000000000000" charset="-122"/>
                <a:sym typeface="Arial" panose="020B0604020202020204"/>
              </a:rPr>
              <a:t>实施安排建议：</a:t>
            </a:r>
            <a:endParaRPr lang="zh-CN" altLang="en-US" sz="1600" b="1" dirty="0">
              <a:gradFill>
                <a:gsLst>
                  <a:gs pos="42000">
                    <a:srgbClr val="EC5763"/>
                  </a:gs>
                  <a:gs pos="0">
                    <a:srgbClr val="F28F97"/>
                  </a:gs>
                  <a:gs pos="100000">
                    <a:srgbClr val="E51E2E"/>
                  </a:gs>
                </a:gsLst>
                <a:lin ang="5400000" scaled="1"/>
              </a:gradFill>
              <a:latin typeface="Source Han Sans CN Bold" panose="020B0200000000000000" charset="-122"/>
              <a:ea typeface="Source Han Sans CN Bold" panose="020B0200000000000000" charset="-122"/>
              <a:cs typeface="Source Han Sans CN Regular" panose="020B0200000000000000" charset="-122"/>
              <a:sym typeface="Arial" panose="020B0604020202020204"/>
            </a:endParaRPr>
          </a:p>
          <a:p>
            <a:pPr indent="355600" fontAlgn="auto">
              <a:lnSpc>
                <a:spcPct val="150000"/>
              </a:lnSpc>
              <a:buFont typeface="Wingdings" panose="05000000000000000000" pitchFamily="2" charset="2"/>
              <a:buNone/>
            </a:pPr>
            <a:r>
              <a:rPr lang="en-US" altLang="zh-CN" sz="1600" dirty="0">
                <a:latin typeface="Source Han Sans CN Regular" panose="020B0200000000000000" charset="-122"/>
                <a:ea typeface="Source Han Sans CN Regular" panose="020B0200000000000000" charset="-122"/>
                <a:cs typeface="Source Han Sans CN Regular" panose="020B0200000000000000" charset="-122"/>
                <a:sym typeface="Arial" panose="020B0604020202020204"/>
              </a:rPr>
              <a:t> 9.2</a:t>
            </a:r>
            <a:r>
              <a:rPr lang="zh-CN" altLang="en-US" sz="1600" dirty="0">
                <a:latin typeface="Source Han Sans CN Regular" panose="020B0200000000000000" charset="-122"/>
                <a:ea typeface="Source Han Sans CN Regular" panose="020B0200000000000000" charset="-122"/>
                <a:cs typeface="Source Han Sans CN Regular" panose="020B0200000000000000" charset="-122"/>
                <a:sym typeface="Arial" panose="020B0604020202020204"/>
              </a:rPr>
              <a:t>前</a:t>
            </a:r>
            <a:r>
              <a:rPr lang="en-US" altLang="zh-CN" sz="1600" dirty="0">
                <a:latin typeface="Source Han Sans CN Regular" panose="020B0200000000000000" charset="-122"/>
                <a:ea typeface="Source Han Sans CN Regular" panose="020B0200000000000000" charset="-122"/>
                <a:cs typeface="Source Han Sans CN Regular" panose="020B0200000000000000" charset="-122"/>
                <a:sym typeface="Arial" panose="020B0604020202020204"/>
              </a:rPr>
              <a:t>          </a:t>
            </a:r>
            <a:r>
              <a:rPr lang="zh-CN" altLang="en-US" sz="1600" dirty="0">
                <a:latin typeface="Source Han Sans CN Regular" panose="020B0200000000000000" charset="-122"/>
                <a:ea typeface="Source Han Sans CN Regular" panose="020B0200000000000000" charset="-122"/>
                <a:cs typeface="Source Han Sans CN Regular" panose="020B0200000000000000" charset="-122"/>
                <a:sym typeface="Arial" panose="020B0604020202020204"/>
              </a:rPr>
              <a:t>选定学习课程</a:t>
            </a:r>
            <a:endParaRPr lang="en-US" altLang="zh-CN" sz="1600" dirty="0">
              <a:latin typeface="Source Han Sans CN Regular" panose="020B0200000000000000" charset="-122"/>
              <a:ea typeface="Source Han Sans CN Regular" panose="020B0200000000000000" charset="-122"/>
              <a:cs typeface="Source Han Sans CN Regular" panose="020B0200000000000000" charset="-122"/>
              <a:sym typeface="Arial" panose="020B0604020202020204"/>
            </a:endParaRPr>
          </a:p>
          <a:p>
            <a:pPr indent="406400" fontAlgn="auto">
              <a:lnSpc>
                <a:spcPct val="150000"/>
              </a:lnSpc>
              <a:buFont typeface="Wingdings" panose="05000000000000000000" pitchFamily="2" charset="2"/>
              <a:buNone/>
              <a:extLst>
                <a:ext uri="{35155182-B16C-46BC-9424-99874614C6A1}">
                  <wpsdc:indentchars xmlns:wpsdc="http://www.wps.cn/officeDocument/2017/drawingmlCustomData" val="200" checksum="1740828767"/>
                </a:ext>
              </a:extLst>
            </a:pPr>
            <a:r>
              <a:rPr lang="en-US" altLang="zh-CN" sz="1600" dirty="0">
                <a:latin typeface="Source Han Sans CN Regular" panose="020B0200000000000000" charset="-122"/>
                <a:ea typeface="Source Han Sans CN Regular" panose="020B0200000000000000" charset="-122"/>
                <a:cs typeface="Source Han Sans CN Regular" panose="020B0200000000000000" charset="-122"/>
                <a:sym typeface="Arial" panose="020B0604020202020204"/>
              </a:rPr>
              <a:t>9.3~9.6        </a:t>
            </a:r>
            <a:r>
              <a:rPr lang="zh-CN" altLang="en-US" sz="1600" dirty="0">
                <a:latin typeface="Source Han Sans CN Regular" panose="020B0200000000000000" charset="-122"/>
                <a:ea typeface="Source Han Sans CN Regular" panose="020B0200000000000000" charset="-122"/>
                <a:cs typeface="Source Han Sans CN Regular" panose="020B0200000000000000" charset="-122"/>
                <a:sym typeface="Arial" panose="020B0604020202020204"/>
              </a:rPr>
              <a:t>创建学习</a:t>
            </a:r>
            <a:r>
              <a:rPr lang="zh-CN" altLang="en-US" sz="1600" dirty="0">
                <a:latin typeface="Source Han Sans CN Regular" panose="020B0200000000000000" charset="-122"/>
                <a:ea typeface="Source Han Sans CN Regular" panose="020B0200000000000000" charset="-122"/>
                <a:cs typeface="Source Han Sans CN Regular" panose="020B0200000000000000" charset="-122"/>
                <a:sym typeface="Arial" panose="020B0604020202020204"/>
              </a:rPr>
              <a:t>项目、</a:t>
            </a:r>
            <a:r>
              <a:rPr lang="en-US" altLang="zh-CN" sz="1600" dirty="0">
                <a:latin typeface="Source Han Sans CN Regular" panose="020B0200000000000000" charset="-122"/>
                <a:ea typeface="Source Han Sans CN Regular" panose="020B0200000000000000" charset="-122"/>
                <a:cs typeface="Source Han Sans CN Regular" panose="020B0200000000000000" charset="-122"/>
                <a:sym typeface="Arial" panose="020B0604020202020204"/>
              </a:rPr>
              <a:t> </a:t>
            </a:r>
            <a:r>
              <a:rPr lang="zh-CN" altLang="en-US" sz="1600" dirty="0">
                <a:latin typeface="Source Han Sans CN Regular" panose="020B0200000000000000" charset="-122"/>
                <a:ea typeface="Source Han Sans CN Regular" panose="020B0200000000000000" charset="-122"/>
                <a:cs typeface="Source Han Sans CN Regular" panose="020B0200000000000000" charset="-122"/>
                <a:sym typeface="Arial" panose="020B0604020202020204"/>
              </a:rPr>
              <a:t>装修平台，进行内部宣传</a:t>
            </a:r>
            <a:endParaRPr lang="zh-CN" altLang="en-US" sz="1600" dirty="0">
              <a:latin typeface="Source Han Sans CN Regular" panose="020B0200000000000000" charset="-122"/>
              <a:ea typeface="Source Han Sans CN Regular" panose="020B0200000000000000" charset="-122"/>
              <a:cs typeface="Source Han Sans CN Regular" panose="020B0200000000000000" charset="-122"/>
              <a:sym typeface="Arial" panose="020B0604020202020204"/>
            </a:endParaRPr>
          </a:p>
          <a:p>
            <a:pPr indent="406400" fontAlgn="auto">
              <a:lnSpc>
                <a:spcPct val="150000"/>
              </a:lnSpc>
              <a:buFont typeface="Wingdings" panose="05000000000000000000" pitchFamily="2" charset="2"/>
              <a:buNone/>
              <a:extLst>
                <a:ext uri="{35155182-B16C-46BC-9424-99874614C6A1}">
                  <wpsdc:indentchars xmlns:wpsdc="http://www.wps.cn/officeDocument/2017/drawingmlCustomData" val="200" checksum="1740828767"/>
                </a:ext>
              </a:extLst>
            </a:pPr>
            <a:r>
              <a:rPr lang="en-US" altLang="zh-CN" sz="1600" dirty="0">
                <a:latin typeface="Source Han Sans CN Regular" panose="020B0200000000000000" charset="-122"/>
                <a:ea typeface="Source Han Sans CN Regular" panose="020B0200000000000000" charset="-122"/>
                <a:cs typeface="Source Han Sans CN Regular" panose="020B0200000000000000" charset="-122"/>
                <a:sym typeface="Arial" panose="020B0604020202020204"/>
              </a:rPr>
              <a:t>9.7~9.12       </a:t>
            </a:r>
            <a:r>
              <a:rPr lang="zh-CN" altLang="en-US" sz="1600" dirty="0">
                <a:latin typeface="Source Han Sans CN Regular" panose="020B0200000000000000" charset="-122"/>
                <a:ea typeface="Source Han Sans CN Regular" panose="020B0200000000000000" charset="-122"/>
                <a:cs typeface="Source Han Sans CN Regular" panose="020B0200000000000000" charset="-122"/>
                <a:sym typeface="Arial" panose="020B0604020202020204"/>
              </a:rPr>
              <a:t>开启自主学习</a:t>
            </a:r>
            <a:r>
              <a:rPr lang="en-US" altLang="zh-CN" sz="1600" dirty="0">
                <a:latin typeface="Source Han Sans CN Regular" panose="020B0200000000000000" charset="-122"/>
                <a:ea typeface="Source Han Sans CN Regular" panose="020B0200000000000000" charset="-122"/>
                <a:cs typeface="Source Han Sans CN Regular" panose="020B0200000000000000" charset="-122"/>
                <a:sym typeface="Arial" panose="020B0604020202020204"/>
              </a:rPr>
              <a:t>  </a:t>
            </a:r>
            <a:endParaRPr lang="en-US" altLang="zh-CN" sz="1600" dirty="0">
              <a:latin typeface="Source Han Sans CN Regular" panose="020B0200000000000000" charset="-122"/>
              <a:ea typeface="Source Han Sans CN Regular" panose="020B0200000000000000" charset="-122"/>
              <a:cs typeface="Source Han Sans CN Regular" panose="020B0200000000000000" charset="-122"/>
              <a:sym typeface="Arial" panose="020B0604020202020204"/>
            </a:endParaRPr>
          </a:p>
          <a:p>
            <a:pPr indent="406400" fontAlgn="auto">
              <a:lnSpc>
                <a:spcPct val="150000"/>
              </a:lnSpc>
              <a:buFont typeface="Wingdings" panose="05000000000000000000" pitchFamily="2" charset="2"/>
              <a:buNone/>
              <a:extLst>
                <a:ext uri="{35155182-B16C-46BC-9424-99874614C6A1}">
                  <wpsdc:indentchars xmlns:wpsdc="http://www.wps.cn/officeDocument/2017/drawingmlCustomData" val="200" checksum="1740828767"/>
                </a:ext>
              </a:extLst>
            </a:pPr>
            <a:r>
              <a:rPr lang="en-US" altLang="zh-CN" sz="1600" dirty="0">
                <a:latin typeface="Source Han Sans CN Regular" panose="020B0200000000000000" charset="-122"/>
                <a:ea typeface="Source Han Sans CN Regular" panose="020B0200000000000000" charset="-122"/>
                <a:cs typeface="Source Han Sans CN Regular" panose="020B0200000000000000" charset="-122"/>
                <a:sym typeface="Arial" panose="020B0604020202020204"/>
              </a:rPr>
              <a:t>9.13      </a:t>
            </a:r>
            <a:r>
              <a:rPr lang="zh-CN" altLang="en-US" sz="1600" dirty="0">
                <a:latin typeface="Source Han Sans CN Regular" panose="020B0200000000000000" charset="-122"/>
                <a:ea typeface="Source Han Sans CN Regular" panose="020B0200000000000000" charset="-122"/>
                <a:cs typeface="Source Han Sans CN Regular" panose="020B0200000000000000" charset="-122"/>
                <a:sym typeface="Arial" panose="020B0604020202020204"/>
              </a:rPr>
              <a:t>统计学习人员，了解对内训师感兴趣学员</a:t>
            </a:r>
            <a:endParaRPr lang="zh-CN" altLang="en-US" sz="1600" dirty="0">
              <a:latin typeface="Source Han Sans CN Regular" panose="020B0200000000000000" charset="-122"/>
              <a:ea typeface="Source Han Sans CN Regular" panose="020B0200000000000000" charset="-122"/>
              <a:cs typeface="Source Han Sans CN Regular" panose="020B0200000000000000" charset="-122"/>
              <a:sym typeface="Arial" panose="020B0604020202020204"/>
            </a:endParaRPr>
          </a:p>
          <a:p>
            <a:pPr marL="285750" indent="-285750" fontAlgn="auto">
              <a:lnSpc>
                <a:spcPct val="150000"/>
              </a:lnSpc>
              <a:buFont typeface="Arial" panose="020B0604020202020204" pitchFamily="34" charset="0"/>
              <a:buChar char="•"/>
            </a:pPr>
            <a:r>
              <a:rPr lang="zh-CN" altLang="en-US" sz="1600" b="1" dirty="0">
                <a:gradFill>
                  <a:gsLst>
                    <a:gs pos="42000">
                      <a:srgbClr val="EC5763"/>
                    </a:gs>
                    <a:gs pos="0">
                      <a:srgbClr val="F28F97"/>
                    </a:gs>
                    <a:gs pos="100000">
                      <a:srgbClr val="E51E2E"/>
                    </a:gs>
                  </a:gsLst>
                  <a:lin ang="5400000" scaled="1"/>
                </a:gradFill>
                <a:latin typeface="Source Han Sans CN Bold" panose="020B0200000000000000" charset="-122"/>
                <a:ea typeface="Source Han Sans CN Bold" panose="020B0200000000000000" charset="-122"/>
                <a:cs typeface="Source Han Sans CN Regular" panose="020B0200000000000000" charset="-122"/>
                <a:sym typeface="Arial" panose="020B0604020202020204"/>
              </a:rPr>
              <a:t>活动建议：</a:t>
            </a:r>
            <a:endParaRPr lang="zh-CN" altLang="en-US" sz="1600" b="1" dirty="0">
              <a:gradFill>
                <a:gsLst>
                  <a:gs pos="42000">
                    <a:srgbClr val="EC5763"/>
                  </a:gs>
                  <a:gs pos="0">
                    <a:srgbClr val="F28F97"/>
                  </a:gs>
                  <a:gs pos="100000">
                    <a:srgbClr val="E51E2E"/>
                  </a:gs>
                </a:gsLst>
                <a:lin ang="5400000" scaled="1"/>
              </a:gradFill>
              <a:latin typeface="Source Han Sans CN Bold" panose="020B0200000000000000" charset="-122"/>
              <a:ea typeface="Source Han Sans CN Bold" panose="020B0200000000000000" charset="-122"/>
              <a:cs typeface="Source Han Sans CN Regular" panose="020B0200000000000000" charset="-122"/>
              <a:sym typeface="Arial" panose="020B0604020202020204"/>
            </a:endParaRPr>
          </a:p>
          <a:p>
            <a:pPr indent="355600" algn="l" fontAlgn="auto">
              <a:lnSpc>
                <a:spcPct val="150000"/>
              </a:lnSpc>
              <a:buFont typeface="Wingdings" panose="05000000000000000000" pitchFamily="2" charset="2"/>
              <a:buNone/>
            </a:pPr>
            <a:r>
              <a:rPr lang="en-US" altLang="zh-CN" sz="1600" dirty="0">
                <a:latin typeface="Source Han Sans CN Regular" panose="020B0200000000000000" charset="-122"/>
                <a:ea typeface="Source Han Sans CN Regular" panose="020B0200000000000000" charset="-122"/>
                <a:cs typeface="Source Han Sans CN Regular" panose="020B0200000000000000" charset="-122"/>
                <a:sym typeface="Arial" panose="020B0604020202020204"/>
              </a:rPr>
              <a:t>1. </a:t>
            </a:r>
            <a:r>
              <a:rPr lang="zh-CN" altLang="en-US" sz="1600" dirty="0">
                <a:latin typeface="Source Han Sans CN Regular" panose="020B0200000000000000" charset="-122"/>
                <a:ea typeface="Source Han Sans CN Regular" panose="020B0200000000000000" charset="-122"/>
                <a:cs typeface="Source Han Sans CN Regular" panose="020B0200000000000000" charset="-122"/>
                <a:sym typeface="Arial" panose="020B0604020202020204"/>
              </a:rPr>
              <a:t>奖品建议：电子版证书</a:t>
            </a:r>
            <a:r>
              <a:rPr lang="en-US" altLang="zh-CN" sz="1600" dirty="0">
                <a:latin typeface="Source Han Sans CN Regular" panose="020B0200000000000000" charset="-122"/>
                <a:ea typeface="Source Han Sans CN Regular" panose="020B0200000000000000" charset="-122"/>
                <a:cs typeface="Source Han Sans CN Regular" panose="020B0200000000000000" charset="-122"/>
                <a:sym typeface="Arial" panose="020B0604020202020204"/>
              </a:rPr>
              <a:t>/</a:t>
            </a:r>
            <a:r>
              <a:rPr lang="zh-CN" altLang="en-US" sz="1600" dirty="0">
                <a:latin typeface="Source Han Sans CN Regular" panose="020B0200000000000000" charset="-122"/>
                <a:ea typeface="Source Han Sans CN Regular" panose="020B0200000000000000" charset="-122"/>
                <a:cs typeface="Source Han Sans CN Regular" panose="020B0200000000000000" charset="-122"/>
                <a:sym typeface="Arial" panose="020B0604020202020204"/>
              </a:rPr>
              <a:t>积分等。</a:t>
            </a:r>
            <a:endParaRPr lang="zh-CN" altLang="en-US" sz="1600" dirty="0">
              <a:latin typeface="Source Han Sans CN Regular" panose="020B0200000000000000" charset="-122"/>
              <a:ea typeface="Source Han Sans CN Regular" panose="020B0200000000000000" charset="-122"/>
              <a:cs typeface="Source Han Sans CN Regular" panose="020B0200000000000000" charset="-122"/>
              <a:sym typeface="Arial" panose="020B0604020202020204"/>
            </a:endParaRPr>
          </a:p>
        </p:txBody>
      </p:sp>
      <p:pic>
        <p:nvPicPr>
          <p:cNvPr id="3" name="图片 2" descr="banner1"/>
          <p:cNvPicPr>
            <a:picLocks noChangeAspect="1"/>
          </p:cNvPicPr>
          <p:nvPr/>
        </p:nvPicPr>
        <p:blipFill>
          <a:blip r:embed="rId2"/>
          <a:stretch>
            <a:fillRect/>
          </a:stretch>
        </p:blipFill>
        <p:spPr>
          <a:xfrm>
            <a:off x="6645275" y="2973070"/>
            <a:ext cx="5231765" cy="2049145"/>
          </a:xfrm>
          <a:prstGeom prst="rect">
            <a:avLst/>
          </a:prstGeom>
        </p:spPr>
      </p:pic>
      <p:pic>
        <p:nvPicPr>
          <p:cNvPr id="2" name="图片 1" descr="酷渲--logo"/>
          <p:cNvPicPr>
            <a:picLocks noChangeAspect="1"/>
          </p:cNvPicPr>
          <p:nvPr/>
        </p:nvPicPr>
        <p:blipFill>
          <a:blip r:embed="rId3"/>
          <a:stretch>
            <a:fillRect/>
          </a:stretch>
        </p:blipFill>
        <p:spPr>
          <a:xfrm>
            <a:off x="9310370" y="0"/>
            <a:ext cx="2810510" cy="277495"/>
          </a:xfrm>
          <a:prstGeom prst="rect">
            <a:avLst/>
          </a:prstGeom>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 name="文本框 14"/>
          <p:cNvSpPr txBox="1"/>
          <p:nvPr/>
        </p:nvSpPr>
        <p:spPr>
          <a:xfrm>
            <a:off x="672465" y="246380"/>
            <a:ext cx="3368675" cy="521970"/>
          </a:xfrm>
          <a:prstGeom prst="rect">
            <a:avLst/>
          </a:prstGeom>
          <a:noFill/>
        </p:spPr>
        <p:txBody>
          <a:bodyPr wrap="square" rtlCol="0">
            <a:spAutoFit/>
          </a:bodyPr>
          <a:p>
            <a:pPr algn="l">
              <a:buClrTx/>
              <a:buSzTx/>
              <a:buFontTx/>
            </a:pPr>
            <a:r>
              <a:rPr lang="zh-CN" sz="2800">
                <a:solidFill>
                  <a:srgbClr val="FF6776"/>
                </a:solidFill>
                <a:latin typeface="思源宋体 CN Heavy" panose="02020900000000000000" charset="-122"/>
                <a:ea typeface="思源宋体 CN Heavy" panose="02020900000000000000" charset="-122"/>
                <a:cs typeface="江城圆体 300W" panose="020B0300000000000000" charset="-122"/>
              </a:rPr>
              <a:t>活动运营方案</a:t>
            </a:r>
            <a:r>
              <a:rPr lang="zh-CN" sz="2800">
                <a:solidFill>
                  <a:srgbClr val="FF6776"/>
                </a:solidFill>
                <a:latin typeface="思源宋体 CN Heavy" panose="02020900000000000000" charset="-122"/>
                <a:ea typeface="思源宋体 CN Heavy" panose="02020900000000000000" charset="-122"/>
                <a:cs typeface="江城圆体 300W" panose="020B0300000000000000" charset="-122"/>
              </a:rPr>
              <a:t>介绍</a:t>
            </a:r>
            <a:endParaRPr lang="zh-CN" sz="2800">
              <a:solidFill>
                <a:srgbClr val="FF6776"/>
              </a:solidFill>
              <a:latin typeface="思源宋体 CN Heavy" panose="02020900000000000000" charset="-122"/>
              <a:ea typeface="思源宋体 CN Heavy" panose="02020900000000000000" charset="-122"/>
              <a:cs typeface="江城圆体 300W" panose="020B0300000000000000" charset="-122"/>
            </a:endParaRPr>
          </a:p>
        </p:txBody>
      </p:sp>
      <p:sp>
        <p:nvSpPr>
          <p:cNvPr id="2" name="文本框 1"/>
          <p:cNvSpPr txBox="1"/>
          <p:nvPr/>
        </p:nvSpPr>
        <p:spPr>
          <a:xfrm>
            <a:off x="929640" y="768350"/>
            <a:ext cx="6997065" cy="703580"/>
          </a:xfrm>
          <a:prstGeom prst="rect">
            <a:avLst/>
          </a:prstGeom>
          <a:noFill/>
        </p:spPr>
        <p:txBody>
          <a:bodyPr wrap="square" rtlCol="0" anchor="t">
            <a:noAutofit/>
          </a:bodyPr>
          <a:p>
            <a:r>
              <a:rPr lang="en-US" altLang="zh-CN" sz="2000" b="1">
                <a:sym typeface="+mn-ea"/>
              </a:rPr>
              <a:t>活动 2 ：</a:t>
            </a:r>
            <a:r>
              <a:rPr lang="en-US" altLang="zh-CN" sz="2000" b="1">
                <a:sym typeface="Arial" panose="020B0604020202020204"/>
              </a:rPr>
              <a:t>达者为师，薪火相传——精品好课速来学习</a:t>
            </a:r>
            <a:endParaRPr lang="en-US" altLang="zh-CN" sz="2000" b="1">
              <a:sym typeface="Arial" panose="020B0604020202020204"/>
            </a:endParaRPr>
          </a:p>
          <a:p>
            <a:pPr marL="285750" indent="-285750">
              <a:buFont typeface="Wingdings" panose="05000000000000000000" charset="0"/>
              <a:buChar char="l"/>
            </a:pPr>
            <a:r>
              <a:rPr lang="zh-CN" altLang="en-US" sz="1600" b="1">
                <a:sym typeface="Arial" panose="020B0604020202020204"/>
              </a:rPr>
              <a:t>课程</a:t>
            </a:r>
            <a:r>
              <a:rPr lang="zh-CN" altLang="en-US" sz="1600" b="1">
                <a:sym typeface="Arial" panose="020B0604020202020204"/>
              </a:rPr>
              <a:t>简介</a:t>
            </a:r>
            <a:endParaRPr lang="zh-CN" altLang="en-US" sz="1600" b="1">
              <a:sym typeface="Arial" panose="020B0604020202020204"/>
            </a:endParaRPr>
          </a:p>
        </p:txBody>
      </p:sp>
      <p:graphicFrame>
        <p:nvGraphicFramePr>
          <p:cNvPr id="4" name="表格 3"/>
          <p:cNvGraphicFramePr/>
          <p:nvPr>
            <p:custDataLst>
              <p:tags r:id="rId1"/>
            </p:custDataLst>
          </p:nvPr>
        </p:nvGraphicFramePr>
        <p:xfrm>
          <a:off x="1010285" y="1560195"/>
          <a:ext cx="7860030" cy="1712595"/>
        </p:xfrm>
        <a:graphic>
          <a:graphicData uri="http://schemas.openxmlformats.org/drawingml/2006/table">
            <a:tbl>
              <a:tblPr firstRow="1" bandRow="1">
                <a:tableStyleId>{5C22544A-7EE6-4342-B048-85BDC9FD1C3A}</a:tableStyleId>
              </a:tblPr>
              <a:tblGrid>
                <a:gridCol w="2190115"/>
                <a:gridCol w="3957320"/>
                <a:gridCol w="744855"/>
                <a:gridCol w="967740"/>
              </a:tblGrid>
              <a:tr h="666115">
                <a:tc>
                  <a:txBody>
                    <a:bodyPr/>
                    <a:p>
                      <a:pPr algn="ctr">
                        <a:buNone/>
                      </a:pPr>
                      <a:r>
                        <a:rPr lang="zh-CN" altLang="en-US"/>
                        <a:t>课程</a:t>
                      </a:r>
                      <a:r>
                        <a:rPr lang="zh-CN" altLang="en-US"/>
                        <a:t>名称</a:t>
                      </a:r>
                      <a:endParaRPr lang="zh-CN" altLang="en-US"/>
                    </a:p>
                  </a:txBody>
                  <a:tcPr>
                    <a:gradFill>
                      <a:gsLst>
                        <a:gs pos="0">
                          <a:srgbClr val="FFC7C8"/>
                        </a:gs>
                        <a:gs pos="0">
                          <a:srgbClr val="FAF5F2"/>
                        </a:gs>
                        <a:gs pos="91000">
                          <a:srgbClr val="FE90A9"/>
                        </a:gs>
                      </a:gsLst>
                      <a:lin ang="16200000" scaled="0"/>
                    </a:gradFill>
                  </a:tcPr>
                </a:tc>
                <a:tc>
                  <a:txBody>
                    <a:bodyPr/>
                    <a:p>
                      <a:pPr algn="ctr">
                        <a:buNone/>
                      </a:pPr>
                      <a:r>
                        <a:rPr lang="zh-CN" altLang="en-US"/>
                        <a:t>课程</a:t>
                      </a:r>
                      <a:r>
                        <a:rPr lang="zh-CN" altLang="en-US"/>
                        <a:t>简介</a:t>
                      </a:r>
                      <a:endParaRPr lang="zh-CN" altLang="en-US"/>
                    </a:p>
                  </a:txBody>
                  <a:tcPr>
                    <a:gradFill>
                      <a:gsLst>
                        <a:gs pos="0">
                          <a:srgbClr val="FFC7C8"/>
                        </a:gs>
                        <a:gs pos="0">
                          <a:srgbClr val="FAF5F2"/>
                        </a:gs>
                        <a:gs pos="91000">
                          <a:srgbClr val="FE90A9"/>
                        </a:gs>
                      </a:gsLst>
                      <a:lin ang="16200000" scaled="0"/>
                    </a:gradFill>
                  </a:tcPr>
                </a:tc>
                <a:tc>
                  <a:txBody>
                    <a:bodyPr/>
                    <a:p>
                      <a:pPr algn="ctr">
                        <a:buNone/>
                      </a:pPr>
                      <a:r>
                        <a:rPr lang="zh-CN" altLang="en-US"/>
                        <a:t>章节</a:t>
                      </a:r>
                      <a:endParaRPr lang="zh-CN" altLang="en-US"/>
                    </a:p>
                  </a:txBody>
                  <a:tcPr>
                    <a:gradFill>
                      <a:gsLst>
                        <a:gs pos="0">
                          <a:srgbClr val="FFC7C8"/>
                        </a:gs>
                        <a:gs pos="0">
                          <a:srgbClr val="FAF5F2"/>
                        </a:gs>
                        <a:gs pos="91000">
                          <a:srgbClr val="FE90A9"/>
                        </a:gs>
                      </a:gsLst>
                      <a:lin ang="16200000" scaled="0"/>
                    </a:gradFill>
                  </a:tcPr>
                </a:tc>
                <a:tc>
                  <a:txBody>
                    <a:bodyPr/>
                    <a:p>
                      <a:pPr algn="ctr">
                        <a:buNone/>
                      </a:pPr>
                      <a:r>
                        <a:rPr lang="zh-CN" altLang="en-US"/>
                        <a:t>总时长</a:t>
                      </a:r>
                      <a:r>
                        <a:rPr lang="en-US" altLang="zh-CN"/>
                        <a:t>(</a:t>
                      </a:r>
                      <a:r>
                        <a:rPr lang="zh-CN" altLang="en-US"/>
                        <a:t>分</a:t>
                      </a:r>
                      <a:r>
                        <a:rPr lang="en-US" altLang="zh-CN"/>
                        <a:t>)</a:t>
                      </a:r>
                      <a:endParaRPr lang="en-US" altLang="zh-CN"/>
                    </a:p>
                  </a:txBody>
                  <a:tcPr>
                    <a:gradFill>
                      <a:gsLst>
                        <a:gs pos="0">
                          <a:srgbClr val="FFC7C8"/>
                        </a:gs>
                        <a:gs pos="0">
                          <a:srgbClr val="FAF5F2"/>
                        </a:gs>
                        <a:gs pos="91000">
                          <a:srgbClr val="FE90A9"/>
                        </a:gs>
                      </a:gsLst>
                      <a:lin ang="16200000" scaled="0"/>
                    </a:gradFill>
                  </a:tcPr>
                </a:tc>
              </a:tr>
              <a:tr h="1046480">
                <a:tc>
                  <a:txBody>
                    <a:bodyPr/>
                    <a:p>
                      <a:pPr marL="7620" algn="ctr" fontAlgn="b">
                        <a:buClrTx/>
                        <a:buSzTx/>
                        <a:buFontTx/>
                        <a:buNone/>
                      </a:pPr>
                      <a:r>
                        <a:rPr lang="en-US" altLang="zh-CN" sz="1400" b="1" dirty="0">
                          <a:solidFill>
                            <a:schemeClr val="tx1"/>
                          </a:solidFill>
                          <a:latin typeface="Source Han Sans CN Regular" panose="020B0200000000000000" charset="-122"/>
                          <a:ea typeface="Source Han Sans CN Regular" panose="020B0200000000000000" charset="-122"/>
                          <a:cs typeface="Source Han Sans CN Regular" panose="020B0200000000000000" charset="-122"/>
                          <a:sym typeface="+mn-ea"/>
                        </a:rPr>
                        <a:t>TTT-内训师的三板斧——内训师授课技巧</a:t>
                      </a:r>
                      <a:endParaRPr lang="en-US" altLang="zh-CN" sz="1400" b="1" dirty="0">
                        <a:solidFill>
                          <a:schemeClr val="tx1"/>
                        </a:solidFill>
                        <a:latin typeface="Source Han Sans CN Regular" panose="020B0200000000000000" charset="-122"/>
                        <a:ea typeface="Source Han Sans CN Regular" panose="020B0200000000000000" charset="-122"/>
                        <a:cs typeface="Source Han Sans CN Regular" panose="020B0200000000000000" charset="-122"/>
                        <a:sym typeface="+mn-ea"/>
                      </a:endParaRPr>
                    </a:p>
                  </a:txBody>
                  <a:tcPr marL="7937" marR="7937" marT="7937" anchor="ctr" anchorCtr="0">
                    <a:gradFill>
                      <a:gsLst>
                        <a:gs pos="0">
                          <a:srgbClr val="FFC7C8"/>
                        </a:gs>
                        <a:gs pos="0">
                          <a:srgbClr val="FAF5F2"/>
                        </a:gs>
                        <a:gs pos="91000">
                          <a:srgbClr val="FE90A9"/>
                        </a:gs>
                      </a:gsLst>
                      <a:lin ang="16200000" scaled="0"/>
                    </a:gradFill>
                  </a:tcPr>
                </a:tc>
                <a:tc>
                  <a:txBody>
                    <a:bodyPr/>
                    <a:p>
                      <a:pPr algn="l">
                        <a:buClrTx/>
                        <a:buSzTx/>
                        <a:buFontTx/>
                        <a:buNone/>
                      </a:pPr>
                      <a:r>
                        <a:rPr lang="en-US" altLang="zh-CN" sz="1200">
                          <a:latin typeface="Microsoft YaHei Regular" panose="020B0503020204020204" charset="-122"/>
                          <a:ea typeface="Microsoft YaHei Regular" panose="020B0503020204020204" charset="-122"/>
                          <a:sym typeface="+mn-ea"/>
                        </a:rPr>
                        <a:t>本课程将聚焦培训师的舞台呈现能力，通过开场迅速建立信 任感、紧紧抓住学员注意力并持续保持、逻辑清晰的表达结 构、活泼有趣的互动教学、培训师的完美课件等模块、手把 手帮助学员走上讲、成为影响他人做积极性改变人。</a:t>
                      </a:r>
                      <a:endParaRPr lang="en-US" altLang="zh-CN" sz="1200">
                        <a:latin typeface="Microsoft YaHei Regular" panose="020B0503020204020204" charset="-122"/>
                        <a:ea typeface="Microsoft YaHei Regular" panose="020B0503020204020204" charset="-122"/>
                        <a:sym typeface="+mn-ea"/>
                      </a:endParaRPr>
                    </a:p>
                  </a:txBody>
                  <a:tcPr marL="7937" marR="7937" marT="7937" anchor="ctr" anchorCtr="0">
                    <a:gradFill>
                      <a:gsLst>
                        <a:gs pos="0">
                          <a:srgbClr val="FFC7C8"/>
                        </a:gs>
                        <a:gs pos="0">
                          <a:srgbClr val="FAF5F2"/>
                        </a:gs>
                        <a:gs pos="91000">
                          <a:srgbClr val="FE90A9"/>
                        </a:gs>
                      </a:gsLst>
                      <a:lin ang="16200000" scaled="0"/>
                    </a:gradFill>
                  </a:tcPr>
                </a:tc>
                <a:tc>
                  <a:txBody>
                    <a:bodyPr/>
                    <a:p>
                      <a:pPr algn="ctr">
                        <a:buClrTx/>
                        <a:buSzTx/>
                        <a:buFontTx/>
                        <a:buNone/>
                      </a:pPr>
                      <a:r>
                        <a:rPr lang="en-US" altLang="zh-CN" sz="1400" dirty="0">
                          <a:solidFill>
                            <a:schemeClr val="tx1"/>
                          </a:solidFill>
                          <a:latin typeface="Source Han Sans CN Regular" panose="020B0200000000000000" charset="-122"/>
                          <a:ea typeface="Source Han Sans CN Regular" panose="020B0200000000000000" charset="-122"/>
                          <a:cs typeface="Source Han Sans CN Regular" panose="020B0200000000000000" charset="-122"/>
                          <a:sym typeface="+mn-ea"/>
                        </a:rPr>
                        <a:t>19</a:t>
                      </a:r>
                      <a:endParaRPr lang="en-US" altLang="zh-CN" sz="1400" dirty="0">
                        <a:solidFill>
                          <a:schemeClr val="tx1"/>
                        </a:solidFill>
                        <a:latin typeface="Source Han Sans CN Regular" panose="020B0200000000000000" charset="-122"/>
                        <a:ea typeface="Source Han Sans CN Regular" panose="020B0200000000000000" charset="-122"/>
                        <a:cs typeface="Source Han Sans CN Regular" panose="020B0200000000000000" charset="-122"/>
                        <a:sym typeface="+mn-ea"/>
                      </a:endParaRPr>
                    </a:p>
                  </a:txBody>
                  <a:tcPr marL="7937" marR="7937" marT="7937" anchor="ctr" anchorCtr="0">
                    <a:gradFill>
                      <a:gsLst>
                        <a:gs pos="0">
                          <a:srgbClr val="FFC7C8"/>
                        </a:gs>
                        <a:gs pos="0">
                          <a:srgbClr val="FAF5F2"/>
                        </a:gs>
                        <a:gs pos="91000">
                          <a:srgbClr val="FE90A9"/>
                        </a:gs>
                      </a:gsLst>
                      <a:lin ang="16200000" scaled="0"/>
                    </a:gradFill>
                  </a:tcPr>
                </a:tc>
                <a:tc>
                  <a:txBody>
                    <a:bodyPr/>
                    <a:p>
                      <a:pPr marL="7620" algn="ctr" fontAlgn="b">
                        <a:lnSpc>
                          <a:spcPct val="100000"/>
                        </a:lnSpc>
                        <a:buClrTx/>
                        <a:buSzTx/>
                        <a:buFontTx/>
                        <a:buNone/>
                      </a:pPr>
                      <a:r>
                        <a:rPr lang="en-US" altLang="zh-CN" sz="1400" dirty="0">
                          <a:solidFill>
                            <a:schemeClr val="tx1"/>
                          </a:solidFill>
                          <a:latin typeface="Source Han Sans CN Regular" panose="020B0200000000000000" charset="-122"/>
                          <a:ea typeface="Source Han Sans CN Regular" panose="020B0200000000000000" charset="-122"/>
                          <a:cs typeface="Source Han Sans CN Regular" panose="020B0200000000000000" charset="-122"/>
                        </a:rPr>
                        <a:t>229.03</a:t>
                      </a:r>
                      <a:endParaRPr lang="en-US" altLang="zh-CN" sz="1400" dirty="0">
                        <a:solidFill>
                          <a:schemeClr val="tx1"/>
                        </a:solidFill>
                        <a:latin typeface="Source Han Sans CN Regular" panose="020B0200000000000000" charset="-122"/>
                        <a:ea typeface="Source Han Sans CN Regular" panose="020B0200000000000000" charset="-122"/>
                        <a:cs typeface="Source Han Sans CN Regular" panose="020B0200000000000000" charset="-122"/>
                      </a:endParaRPr>
                    </a:p>
                  </a:txBody>
                  <a:tcPr anchor="ctr" anchorCtr="0">
                    <a:gradFill>
                      <a:gsLst>
                        <a:gs pos="0">
                          <a:srgbClr val="FFC7C8"/>
                        </a:gs>
                        <a:gs pos="0">
                          <a:srgbClr val="FAF5F2"/>
                        </a:gs>
                        <a:gs pos="91000">
                          <a:srgbClr val="FE90A9"/>
                        </a:gs>
                      </a:gsLst>
                      <a:lin ang="16200000" scaled="0"/>
                    </a:gradFill>
                  </a:tcPr>
                </a:tc>
              </a:tr>
            </a:tbl>
          </a:graphicData>
        </a:graphic>
      </p:graphicFrame>
      <p:sp>
        <p:nvSpPr>
          <p:cNvPr id="10" name="文本框 9"/>
          <p:cNvSpPr txBox="1"/>
          <p:nvPr/>
        </p:nvSpPr>
        <p:spPr>
          <a:xfrm>
            <a:off x="672465" y="5967730"/>
            <a:ext cx="11027410" cy="337185"/>
          </a:xfrm>
          <a:prstGeom prst="rect">
            <a:avLst/>
          </a:prstGeom>
          <a:noFill/>
        </p:spPr>
        <p:txBody>
          <a:bodyPr wrap="square" rtlCol="0">
            <a:spAutoFit/>
          </a:bodyPr>
          <a:p>
            <a:r>
              <a:rPr lang="zh-CN" altLang="en-US" sz="1600"/>
              <a:t>注意：该课程</a:t>
            </a:r>
            <a:r>
              <a:rPr lang="zh-CN" altLang="en-US" sz="1600"/>
              <a:t>资源可联系平台服务人员进行课程配置</a:t>
            </a:r>
            <a:endParaRPr lang="zh-CN" altLang="en-US" sz="1600"/>
          </a:p>
        </p:txBody>
      </p:sp>
      <p:pic>
        <p:nvPicPr>
          <p:cNvPr id="3" name="图片 2" descr="封面：TTT-内训师的三板斧——内训师授课技巧"/>
          <p:cNvPicPr>
            <a:picLocks noChangeAspect="1"/>
          </p:cNvPicPr>
          <p:nvPr/>
        </p:nvPicPr>
        <p:blipFill>
          <a:blip r:embed="rId2"/>
          <a:stretch>
            <a:fillRect/>
          </a:stretch>
        </p:blipFill>
        <p:spPr>
          <a:xfrm>
            <a:off x="1010285" y="3540125"/>
            <a:ext cx="3960000" cy="2225278"/>
          </a:xfrm>
          <a:prstGeom prst="rect">
            <a:avLst/>
          </a:prstGeom>
        </p:spPr>
      </p:pic>
      <p:pic>
        <p:nvPicPr>
          <p:cNvPr id="5" name="图片 4" descr="TTT-内训师的三板斧——内训师授课技巧"/>
          <p:cNvPicPr>
            <a:picLocks noChangeAspect="1"/>
          </p:cNvPicPr>
          <p:nvPr/>
        </p:nvPicPr>
        <p:blipFill>
          <a:blip r:embed="rId3"/>
          <a:stretch>
            <a:fillRect/>
          </a:stretch>
        </p:blipFill>
        <p:spPr>
          <a:xfrm>
            <a:off x="9165590" y="427990"/>
            <a:ext cx="1197610" cy="5826125"/>
          </a:xfrm>
          <a:prstGeom prst="rect">
            <a:avLst/>
          </a:prstGeom>
        </p:spPr>
      </p:pic>
      <p:pic>
        <p:nvPicPr>
          <p:cNvPr id="6" name="图片 5" descr="酷渲--logo"/>
          <p:cNvPicPr>
            <a:picLocks noChangeAspect="1"/>
          </p:cNvPicPr>
          <p:nvPr/>
        </p:nvPicPr>
        <p:blipFill>
          <a:blip r:embed="rId4"/>
          <a:stretch>
            <a:fillRect/>
          </a:stretch>
        </p:blipFill>
        <p:spPr>
          <a:xfrm>
            <a:off x="9310370" y="0"/>
            <a:ext cx="2810510" cy="277495"/>
          </a:xfrm>
          <a:prstGeom prst="rect">
            <a:avLst/>
          </a:prstGeom>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 name="文本框 14"/>
          <p:cNvSpPr txBox="1"/>
          <p:nvPr/>
        </p:nvSpPr>
        <p:spPr>
          <a:xfrm>
            <a:off x="672465" y="246380"/>
            <a:ext cx="3368675" cy="521970"/>
          </a:xfrm>
          <a:prstGeom prst="rect">
            <a:avLst/>
          </a:prstGeom>
          <a:noFill/>
        </p:spPr>
        <p:txBody>
          <a:bodyPr wrap="square" rtlCol="0">
            <a:spAutoFit/>
          </a:bodyPr>
          <a:p>
            <a:pPr algn="l">
              <a:buClrTx/>
              <a:buSzTx/>
              <a:buFontTx/>
            </a:pPr>
            <a:r>
              <a:rPr lang="zh-CN" sz="2800">
                <a:solidFill>
                  <a:srgbClr val="FF6776"/>
                </a:solidFill>
                <a:latin typeface="思源宋体 CN Heavy" panose="02020900000000000000" charset="-122"/>
                <a:ea typeface="思源宋体 CN Heavy" panose="02020900000000000000" charset="-122"/>
                <a:cs typeface="江城圆体 300W" panose="020B0300000000000000" charset="-122"/>
              </a:rPr>
              <a:t>活动运营方案</a:t>
            </a:r>
            <a:r>
              <a:rPr lang="zh-CN" sz="2800">
                <a:solidFill>
                  <a:srgbClr val="FF6776"/>
                </a:solidFill>
                <a:latin typeface="思源宋体 CN Heavy" panose="02020900000000000000" charset="-122"/>
                <a:ea typeface="思源宋体 CN Heavy" panose="02020900000000000000" charset="-122"/>
                <a:cs typeface="江城圆体 300W" panose="020B0300000000000000" charset="-122"/>
              </a:rPr>
              <a:t>介绍</a:t>
            </a:r>
            <a:endParaRPr lang="zh-CN" sz="2800">
              <a:solidFill>
                <a:srgbClr val="FF6776"/>
              </a:solidFill>
              <a:latin typeface="思源宋体 CN Heavy" panose="02020900000000000000" charset="-122"/>
              <a:ea typeface="思源宋体 CN Heavy" panose="02020900000000000000" charset="-122"/>
              <a:cs typeface="江城圆体 300W" panose="020B0300000000000000" charset="-122"/>
            </a:endParaRPr>
          </a:p>
        </p:txBody>
      </p:sp>
      <p:sp>
        <p:nvSpPr>
          <p:cNvPr id="2" name="文本框 1"/>
          <p:cNvSpPr txBox="1"/>
          <p:nvPr/>
        </p:nvSpPr>
        <p:spPr>
          <a:xfrm>
            <a:off x="929640" y="768350"/>
            <a:ext cx="6997065" cy="703580"/>
          </a:xfrm>
          <a:prstGeom prst="rect">
            <a:avLst/>
          </a:prstGeom>
          <a:noFill/>
        </p:spPr>
        <p:txBody>
          <a:bodyPr wrap="square" rtlCol="0" anchor="t">
            <a:noAutofit/>
          </a:bodyPr>
          <a:p>
            <a:r>
              <a:rPr lang="en-US" altLang="zh-CN" sz="2000" b="1">
                <a:sym typeface="+mn-ea"/>
              </a:rPr>
              <a:t>活动 2 ：</a:t>
            </a:r>
            <a:r>
              <a:rPr lang="en-US" altLang="zh-CN" sz="2000" b="1">
                <a:sym typeface="Arial" panose="020B0604020202020204"/>
              </a:rPr>
              <a:t>达者为师，薪火相传——精品好课速来学习</a:t>
            </a:r>
            <a:endParaRPr lang="en-US" altLang="zh-CN" sz="2000" b="1">
              <a:sym typeface="Arial" panose="020B0604020202020204"/>
            </a:endParaRPr>
          </a:p>
          <a:p>
            <a:pPr marL="285750" indent="-285750">
              <a:buFont typeface="Wingdings" panose="05000000000000000000" charset="0"/>
              <a:buChar char="l"/>
            </a:pPr>
            <a:r>
              <a:rPr lang="zh-CN" altLang="en-US" sz="1600" b="1">
                <a:sym typeface="Arial" panose="020B0604020202020204"/>
              </a:rPr>
              <a:t>课程</a:t>
            </a:r>
            <a:r>
              <a:rPr lang="zh-CN" altLang="en-US" sz="1600" b="1">
                <a:sym typeface="Arial" panose="020B0604020202020204"/>
              </a:rPr>
              <a:t>简介</a:t>
            </a:r>
            <a:endParaRPr lang="zh-CN" altLang="en-US" sz="1600" b="1">
              <a:sym typeface="Arial" panose="020B0604020202020204"/>
            </a:endParaRPr>
          </a:p>
        </p:txBody>
      </p:sp>
      <p:graphicFrame>
        <p:nvGraphicFramePr>
          <p:cNvPr id="4" name="表格 3"/>
          <p:cNvGraphicFramePr/>
          <p:nvPr>
            <p:custDataLst>
              <p:tags r:id="rId1"/>
            </p:custDataLst>
          </p:nvPr>
        </p:nvGraphicFramePr>
        <p:xfrm>
          <a:off x="1010285" y="1560195"/>
          <a:ext cx="7860030" cy="1704975"/>
        </p:xfrm>
        <a:graphic>
          <a:graphicData uri="http://schemas.openxmlformats.org/drawingml/2006/table">
            <a:tbl>
              <a:tblPr firstRow="1" bandRow="1">
                <a:tableStyleId>{5C22544A-7EE6-4342-B048-85BDC9FD1C3A}</a:tableStyleId>
              </a:tblPr>
              <a:tblGrid>
                <a:gridCol w="1853565"/>
                <a:gridCol w="4293870"/>
                <a:gridCol w="744855"/>
                <a:gridCol w="967740"/>
              </a:tblGrid>
              <a:tr h="658495">
                <a:tc>
                  <a:txBody>
                    <a:bodyPr/>
                    <a:p>
                      <a:pPr algn="ctr">
                        <a:buNone/>
                      </a:pPr>
                      <a:r>
                        <a:rPr lang="zh-CN" altLang="en-US"/>
                        <a:t>课程</a:t>
                      </a:r>
                      <a:r>
                        <a:rPr lang="zh-CN" altLang="en-US"/>
                        <a:t>名称</a:t>
                      </a:r>
                      <a:endParaRPr lang="zh-CN" altLang="en-US"/>
                    </a:p>
                  </a:txBody>
                  <a:tcPr>
                    <a:gradFill>
                      <a:gsLst>
                        <a:gs pos="0">
                          <a:srgbClr val="FFC7C8"/>
                        </a:gs>
                        <a:gs pos="0">
                          <a:srgbClr val="FAF5F2"/>
                        </a:gs>
                        <a:gs pos="91000">
                          <a:srgbClr val="FE90A9"/>
                        </a:gs>
                      </a:gsLst>
                      <a:lin ang="16200000" scaled="0"/>
                    </a:gradFill>
                  </a:tcPr>
                </a:tc>
                <a:tc>
                  <a:txBody>
                    <a:bodyPr/>
                    <a:p>
                      <a:pPr algn="ctr">
                        <a:buNone/>
                      </a:pPr>
                      <a:r>
                        <a:rPr lang="zh-CN" altLang="en-US"/>
                        <a:t>课程</a:t>
                      </a:r>
                      <a:r>
                        <a:rPr lang="zh-CN" altLang="en-US"/>
                        <a:t>简介</a:t>
                      </a:r>
                      <a:endParaRPr lang="zh-CN" altLang="en-US"/>
                    </a:p>
                  </a:txBody>
                  <a:tcPr>
                    <a:gradFill>
                      <a:gsLst>
                        <a:gs pos="0">
                          <a:srgbClr val="FFC7C8"/>
                        </a:gs>
                        <a:gs pos="0">
                          <a:srgbClr val="FAF5F2"/>
                        </a:gs>
                        <a:gs pos="91000">
                          <a:srgbClr val="FE90A9"/>
                        </a:gs>
                      </a:gsLst>
                      <a:lin ang="16200000" scaled="0"/>
                    </a:gradFill>
                  </a:tcPr>
                </a:tc>
                <a:tc>
                  <a:txBody>
                    <a:bodyPr/>
                    <a:p>
                      <a:pPr algn="ctr">
                        <a:buNone/>
                      </a:pPr>
                      <a:r>
                        <a:rPr lang="zh-CN" altLang="en-US"/>
                        <a:t>章节</a:t>
                      </a:r>
                      <a:endParaRPr lang="zh-CN" altLang="en-US"/>
                    </a:p>
                  </a:txBody>
                  <a:tcPr>
                    <a:gradFill>
                      <a:gsLst>
                        <a:gs pos="0">
                          <a:srgbClr val="FFC7C8"/>
                        </a:gs>
                        <a:gs pos="0">
                          <a:srgbClr val="FAF5F2"/>
                        </a:gs>
                        <a:gs pos="91000">
                          <a:srgbClr val="FE90A9"/>
                        </a:gs>
                      </a:gsLst>
                      <a:lin ang="16200000" scaled="0"/>
                    </a:gradFill>
                  </a:tcPr>
                </a:tc>
                <a:tc>
                  <a:txBody>
                    <a:bodyPr/>
                    <a:p>
                      <a:pPr algn="ctr">
                        <a:buNone/>
                      </a:pPr>
                      <a:r>
                        <a:rPr lang="zh-CN" altLang="en-US"/>
                        <a:t>总时长</a:t>
                      </a:r>
                      <a:r>
                        <a:rPr lang="en-US" altLang="zh-CN"/>
                        <a:t>(</a:t>
                      </a:r>
                      <a:r>
                        <a:rPr lang="zh-CN" altLang="en-US"/>
                        <a:t>分</a:t>
                      </a:r>
                      <a:r>
                        <a:rPr lang="en-US" altLang="zh-CN"/>
                        <a:t>)</a:t>
                      </a:r>
                      <a:endParaRPr lang="en-US" altLang="zh-CN"/>
                    </a:p>
                  </a:txBody>
                  <a:tcPr>
                    <a:gradFill>
                      <a:gsLst>
                        <a:gs pos="0">
                          <a:srgbClr val="FFC7C8"/>
                        </a:gs>
                        <a:gs pos="0">
                          <a:srgbClr val="FAF5F2"/>
                        </a:gs>
                        <a:gs pos="91000">
                          <a:srgbClr val="FE90A9"/>
                        </a:gs>
                      </a:gsLst>
                      <a:lin ang="16200000" scaled="0"/>
                    </a:gradFill>
                  </a:tcPr>
                </a:tc>
              </a:tr>
              <a:tr h="1046480">
                <a:tc>
                  <a:txBody>
                    <a:bodyPr/>
                    <a:p>
                      <a:pPr marL="7620" algn="ctr" fontAlgn="b">
                        <a:buClrTx/>
                        <a:buSzTx/>
                        <a:buFontTx/>
                        <a:buNone/>
                      </a:pPr>
                      <a:r>
                        <a:rPr lang="en-US" altLang="zh-CN" sz="1400" b="1" dirty="0">
                          <a:solidFill>
                            <a:schemeClr val="tx1"/>
                          </a:solidFill>
                          <a:latin typeface="Source Han Sans CN Regular" panose="020B0200000000000000" charset="-122"/>
                          <a:ea typeface="Source Han Sans CN Regular" panose="020B0200000000000000" charset="-122"/>
                          <a:cs typeface="Source Han Sans CN Regular" panose="020B0200000000000000" charset="-122"/>
                          <a:sym typeface="+mn-ea"/>
                        </a:rPr>
                        <a:t>卓有成效的培训管理者</a:t>
                      </a:r>
                      <a:endParaRPr lang="en-US" altLang="zh-CN" sz="1400" b="1" dirty="0">
                        <a:solidFill>
                          <a:schemeClr val="tx1"/>
                        </a:solidFill>
                        <a:latin typeface="Source Han Sans CN Regular" panose="020B0200000000000000" charset="-122"/>
                        <a:ea typeface="Source Han Sans CN Regular" panose="020B0200000000000000" charset="-122"/>
                        <a:cs typeface="Source Han Sans CN Regular" panose="020B0200000000000000" charset="-122"/>
                        <a:sym typeface="+mn-ea"/>
                      </a:endParaRPr>
                    </a:p>
                  </a:txBody>
                  <a:tcPr marL="7937" marR="7937" marT="7937" anchor="ctr" anchorCtr="0">
                    <a:gradFill>
                      <a:gsLst>
                        <a:gs pos="0">
                          <a:srgbClr val="FFC7C8"/>
                        </a:gs>
                        <a:gs pos="0">
                          <a:srgbClr val="FAF5F2"/>
                        </a:gs>
                        <a:gs pos="91000">
                          <a:srgbClr val="FE90A9"/>
                        </a:gs>
                      </a:gsLst>
                      <a:lin ang="16200000" scaled="0"/>
                    </a:gradFill>
                  </a:tcPr>
                </a:tc>
                <a:tc>
                  <a:txBody>
                    <a:bodyPr/>
                    <a:p>
                      <a:pPr algn="l">
                        <a:buClrTx/>
                        <a:buSzTx/>
                        <a:buFontTx/>
                        <a:buNone/>
                      </a:pPr>
                      <a:r>
                        <a:rPr lang="en-US" altLang="zh-CN" sz="1200">
                          <a:latin typeface="Microsoft YaHei Regular" panose="020B0503020204020204" charset="-122"/>
                          <a:ea typeface="Microsoft YaHei Regular" panose="020B0503020204020204" charset="-122"/>
                          <a:sym typeface="+mn-ea"/>
                        </a:rPr>
                        <a:t>本课程从一个案例分析引入，让培训管理者意识到自己日常工作中可能出现的问题，然后从培训全流程的启动、策划、实施、收尾阶段，分别将各阶段工作中应该注意的问题、需要掌握的方氵去与技巧一一阐述，培训师将多年带团队的经验提炼总结，讲解通俗易懂、落地实用，能够让学员快速領悟。</a:t>
                      </a:r>
                      <a:endParaRPr lang="en-US" altLang="zh-CN" sz="1200">
                        <a:latin typeface="Microsoft YaHei Regular" panose="020B0503020204020204" charset="-122"/>
                        <a:ea typeface="Microsoft YaHei Regular" panose="020B0503020204020204" charset="-122"/>
                        <a:sym typeface="+mn-ea"/>
                      </a:endParaRPr>
                    </a:p>
                  </a:txBody>
                  <a:tcPr marL="7937" marR="7937" marT="7937" anchor="ctr" anchorCtr="0">
                    <a:gradFill>
                      <a:gsLst>
                        <a:gs pos="0">
                          <a:srgbClr val="FFC7C8"/>
                        </a:gs>
                        <a:gs pos="0">
                          <a:srgbClr val="FAF5F2"/>
                        </a:gs>
                        <a:gs pos="91000">
                          <a:srgbClr val="FE90A9"/>
                        </a:gs>
                      </a:gsLst>
                      <a:lin ang="16200000" scaled="0"/>
                    </a:gradFill>
                  </a:tcPr>
                </a:tc>
                <a:tc>
                  <a:txBody>
                    <a:bodyPr/>
                    <a:p>
                      <a:pPr algn="ctr">
                        <a:buClrTx/>
                        <a:buSzTx/>
                        <a:buFontTx/>
                        <a:buNone/>
                      </a:pPr>
                      <a:r>
                        <a:rPr lang="en-US" altLang="zh-CN" sz="1400" dirty="0">
                          <a:solidFill>
                            <a:schemeClr val="tx1"/>
                          </a:solidFill>
                          <a:latin typeface="Source Han Sans CN Regular" panose="020B0200000000000000" charset="-122"/>
                          <a:ea typeface="Source Han Sans CN Regular" panose="020B0200000000000000" charset="-122"/>
                          <a:cs typeface="Source Han Sans CN Regular" panose="020B0200000000000000" charset="-122"/>
                          <a:sym typeface="+mn-ea"/>
                        </a:rPr>
                        <a:t>6</a:t>
                      </a:r>
                      <a:endParaRPr lang="en-US" altLang="zh-CN" sz="1400" dirty="0">
                        <a:solidFill>
                          <a:schemeClr val="tx1"/>
                        </a:solidFill>
                        <a:latin typeface="Source Han Sans CN Regular" panose="020B0200000000000000" charset="-122"/>
                        <a:ea typeface="Source Han Sans CN Regular" panose="020B0200000000000000" charset="-122"/>
                        <a:cs typeface="Source Han Sans CN Regular" panose="020B0200000000000000" charset="-122"/>
                        <a:sym typeface="+mn-ea"/>
                      </a:endParaRPr>
                    </a:p>
                  </a:txBody>
                  <a:tcPr marL="7937" marR="7937" marT="7937" anchor="ctr" anchorCtr="0">
                    <a:gradFill>
                      <a:gsLst>
                        <a:gs pos="0">
                          <a:srgbClr val="FFC7C8"/>
                        </a:gs>
                        <a:gs pos="0">
                          <a:srgbClr val="FAF5F2"/>
                        </a:gs>
                        <a:gs pos="91000">
                          <a:srgbClr val="FE90A9"/>
                        </a:gs>
                      </a:gsLst>
                      <a:lin ang="16200000" scaled="0"/>
                    </a:gradFill>
                  </a:tcPr>
                </a:tc>
                <a:tc>
                  <a:txBody>
                    <a:bodyPr/>
                    <a:p>
                      <a:pPr marL="7620" algn="ctr" fontAlgn="b">
                        <a:lnSpc>
                          <a:spcPct val="100000"/>
                        </a:lnSpc>
                        <a:buClrTx/>
                        <a:buSzTx/>
                        <a:buFontTx/>
                        <a:buNone/>
                      </a:pPr>
                      <a:r>
                        <a:rPr lang="en-US" altLang="zh-CN" sz="1400" dirty="0">
                          <a:solidFill>
                            <a:schemeClr val="tx1"/>
                          </a:solidFill>
                          <a:latin typeface="Source Han Sans CN Regular" panose="020B0200000000000000" charset="-122"/>
                          <a:ea typeface="Source Han Sans CN Regular" panose="020B0200000000000000" charset="-122"/>
                          <a:cs typeface="Source Han Sans CN Regular" panose="020B0200000000000000" charset="-122"/>
                        </a:rPr>
                        <a:t>107.65</a:t>
                      </a:r>
                      <a:endParaRPr lang="en-US" altLang="zh-CN" sz="1400" dirty="0">
                        <a:solidFill>
                          <a:schemeClr val="tx1"/>
                        </a:solidFill>
                        <a:latin typeface="Source Han Sans CN Regular" panose="020B0200000000000000" charset="-122"/>
                        <a:ea typeface="Source Han Sans CN Regular" panose="020B0200000000000000" charset="-122"/>
                        <a:cs typeface="Source Han Sans CN Regular" panose="020B0200000000000000" charset="-122"/>
                      </a:endParaRPr>
                    </a:p>
                  </a:txBody>
                  <a:tcPr anchor="ctr" anchorCtr="0">
                    <a:gradFill>
                      <a:gsLst>
                        <a:gs pos="0">
                          <a:srgbClr val="FFC7C8"/>
                        </a:gs>
                        <a:gs pos="0">
                          <a:srgbClr val="FAF5F2"/>
                        </a:gs>
                        <a:gs pos="91000">
                          <a:srgbClr val="FE90A9"/>
                        </a:gs>
                      </a:gsLst>
                      <a:lin ang="16200000" scaled="0"/>
                    </a:gradFill>
                  </a:tcPr>
                </a:tc>
              </a:tr>
            </a:tbl>
          </a:graphicData>
        </a:graphic>
      </p:graphicFrame>
      <p:sp>
        <p:nvSpPr>
          <p:cNvPr id="10" name="文本框 9"/>
          <p:cNvSpPr txBox="1"/>
          <p:nvPr/>
        </p:nvSpPr>
        <p:spPr>
          <a:xfrm>
            <a:off x="672465" y="5967730"/>
            <a:ext cx="11027410" cy="337185"/>
          </a:xfrm>
          <a:prstGeom prst="rect">
            <a:avLst/>
          </a:prstGeom>
          <a:noFill/>
        </p:spPr>
        <p:txBody>
          <a:bodyPr wrap="square" rtlCol="0">
            <a:spAutoFit/>
          </a:bodyPr>
          <a:p>
            <a:r>
              <a:rPr lang="zh-CN" altLang="en-US" sz="1600"/>
              <a:t>注意：该课程</a:t>
            </a:r>
            <a:r>
              <a:rPr lang="zh-CN" altLang="en-US" sz="1600"/>
              <a:t>资源可联系平台服务人员进行课程配置</a:t>
            </a:r>
            <a:endParaRPr lang="zh-CN" altLang="en-US" sz="1600"/>
          </a:p>
        </p:txBody>
      </p:sp>
      <p:pic>
        <p:nvPicPr>
          <p:cNvPr id="6" name="图片 5" descr="封面：卓有成效的培训管理者"/>
          <p:cNvPicPr>
            <a:picLocks noChangeAspect="1"/>
          </p:cNvPicPr>
          <p:nvPr/>
        </p:nvPicPr>
        <p:blipFill>
          <a:blip r:embed="rId2"/>
          <a:stretch>
            <a:fillRect/>
          </a:stretch>
        </p:blipFill>
        <p:spPr>
          <a:xfrm>
            <a:off x="1010285" y="3373755"/>
            <a:ext cx="3960000" cy="2224879"/>
          </a:xfrm>
          <a:prstGeom prst="rect">
            <a:avLst/>
          </a:prstGeom>
        </p:spPr>
      </p:pic>
      <p:pic>
        <p:nvPicPr>
          <p:cNvPr id="7" name="图片 6" descr="卓有成效的培训管理者"/>
          <p:cNvPicPr>
            <a:picLocks noChangeAspect="1"/>
          </p:cNvPicPr>
          <p:nvPr/>
        </p:nvPicPr>
        <p:blipFill>
          <a:blip r:embed="rId3"/>
          <a:stretch>
            <a:fillRect/>
          </a:stretch>
        </p:blipFill>
        <p:spPr>
          <a:xfrm>
            <a:off x="9266555" y="566420"/>
            <a:ext cx="1202055" cy="5899150"/>
          </a:xfrm>
          <a:prstGeom prst="rect">
            <a:avLst/>
          </a:prstGeom>
        </p:spPr>
      </p:pic>
      <p:pic>
        <p:nvPicPr>
          <p:cNvPr id="8" name="图片 7" descr="酷渲--logo"/>
          <p:cNvPicPr>
            <a:picLocks noChangeAspect="1"/>
          </p:cNvPicPr>
          <p:nvPr/>
        </p:nvPicPr>
        <p:blipFill>
          <a:blip r:embed="rId4"/>
          <a:stretch>
            <a:fillRect/>
          </a:stretch>
        </p:blipFill>
        <p:spPr>
          <a:xfrm>
            <a:off x="9310370" y="0"/>
            <a:ext cx="2810510" cy="277495"/>
          </a:xfrm>
          <a:prstGeom prst="rect">
            <a:avLst/>
          </a:prstGeom>
        </p:spPr>
      </p:pic>
    </p:spTree>
  </p:cSld>
  <p:clrMapOvr>
    <a:masterClrMapping/>
  </p:clrMapOvr>
</p:sld>
</file>

<file path=ppt/tags/tag1.xml><?xml version="1.0" encoding="utf-8"?>
<p:tagLst xmlns:p="http://schemas.openxmlformats.org/presentationml/2006/main">
  <p:tag name="KSO_WM_DIAGRAM_VIRTUALLY_FRAME" val="{&quot;height&quot;:307.85,&quot;left&quot;:79.45,&quot;top&quot;:145.35,&quot;width&quot;:386.8500000000001}"/>
</p:tagLst>
</file>

<file path=ppt/tags/tag10.xml><?xml version="1.0" encoding="utf-8"?>
<p:tagLst xmlns:p="http://schemas.openxmlformats.org/presentationml/2006/main">
  <p:tag name="KSO_WM_DIAGRAM_VIRTUALLY_FRAME" val="{&quot;height&quot;:307.85,&quot;left&quot;:79.45,&quot;top&quot;:145.35,&quot;width&quot;:386.8500000000001}"/>
</p:tagLst>
</file>

<file path=ppt/tags/tag11.xml><?xml version="1.0" encoding="utf-8"?>
<p:tagLst xmlns:p="http://schemas.openxmlformats.org/presentationml/2006/main">
  <p:tag name="KSO_WM_DIAGRAM_VIRTUALLY_FRAME" val="{&quot;height&quot;:307.85,&quot;left&quot;:79.45,&quot;top&quot;:145.35,&quot;width&quot;:386.8500000000001}"/>
</p:tagLst>
</file>

<file path=ppt/tags/tag12.xml><?xml version="1.0" encoding="utf-8"?>
<p:tagLst xmlns:p="http://schemas.openxmlformats.org/presentationml/2006/main">
  <p:tag name="KSO_WM_DIAGRAM_VIRTUALLY_FRAME" val="{&quot;height&quot;:307.85,&quot;left&quot;:79.45,&quot;top&quot;:145.35,&quot;width&quot;:386.8500000000001}"/>
</p:tagLst>
</file>

<file path=ppt/tags/tag13.xml><?xml version="1.0" encoding="utf-8"?>
<p:tagLst xmlns:p="http://schemas.openxmlformats.org/presentationml/2006/main">
  <p:tag name="KSO_WM_TAG_VERSION" val="1.0"/>
  <p:tag name="KSO_WM_TEMPLATE_CATEGORY" val="diagram"/>
  <p:tag name="KSO_WM_TEMPLATE_INDEX" val="798"/>
  <p:tag name="KSO_WM_UNIT_TYPE" val="l_h_f"/>
  <p:tag name="KSO_WM_UNIT_INDEX" val="1_1_1"/>
  <p:tag name="KSO_WM_UNIT_ID" val="261*l_h_f*1_1_1"/>
  <p:tag name="KSO_WM_UNIT_CLEAR" val="1"/>
  <p:tag name="KSO_WM_UNIT_LAYERLEVEL" val="1_1_1"/>
  <p:tag name="KSO_WM_UNIT_VALUE" val="72"/>
  <p:tag name="KSO_WM_UNIT_HIGHLIGHT" val="0"/>
  <p:tag name="KSO_WM_UNIT_COMPATIBLE" val="0"/>
  <p:tag name="KSO_WM_UNIT_PRESET_TEXT_INDEX" val="4"/>
  <p:tag name="KSO_WM_UNIT_PRESET_TEXT_LEN" val="100"/>
  <p:tag name="KSO_WM_DIAGRAM_GROUP_CODE" val="l1-1"/>
  <p:tag name="KSO_WM_UNIT_TEXT_FILL_FORE_SCHEMECOLOR_INDEX" val="13"/>
  <p:tag name="KSO_WM_UNIT_TEXT_FILL_TYPE" val="1"/>
  <p:tag name="KSO_WM_DIAGRAM_VIRTUALLY_FRAME" val="{&quot;height&quot;:379.85,&quot;left&quot;:51.6,&quot;top&quot;:111.55,&quot;width&quot;:412.15}"/>
</p:tagLst>
</file>

<file path=ppt/tags/tag14.xml><?xml version="1.0" encoding="utf-8"?>
<p:tagLst xmlns:p="http://schemas.openxmlformats.org/presentationml/2006/main">
  <p:tag name="KSO_WM_TAG_VERSION" val="1.0"/>
  <p:tag name="KSO_WM_TEMPLATE_CATEGORY" val="diagram"/>
  <p:tag name="KSO_WM_TEMPLATE_INDEX" val="798"/>
  <p:tag name="KSO_WM_UNIT_TYPE" val="l_h_f"/>
  <p:tag name="KSO_WM_UNIT_INDEX" val="1_1_1"/>
  <p:tag name="KSO_WM_UNIT_ID" val="261*l_h_f*1_1_1"/>
  <p:tag name="KSO_WM_UNIT_CLEAR" val="1"/>
  <p:tag name="KSO_WM_UNIT_LAYERLEVEL" val="1_1_1"/>
  <p:tag name="KSO_WM_UNIT_VALUE" val="72"/>
  <p:tag name="KSO_WM_UNIT_HIGHLIGHT" val="0"/>
  <p:tag name="KSO_WM_UNIT_COMPATIBLE" val="0"/>
  <p:tag name="KSO_WM_UNIT_PRESET_TEXT_INDEX" val="4"/>
  <p:tag name="KSO_WM_UNIT_PRESET_TEXT_LEN" val="100"/>
  <p:tag name="KSO_WM_DIAGRAM_GROUP_CODE" val="l1-1"/>
  <p:tag name="KSO_WM_UNIT_TEXT_FILL_FORE_SCHEMECOLOR_INDEX" val="13"/>
  <p:tag name="KSO_WM_UNIT_TEXT_FILL_TYPE" val="1"/>
  <p:tag name="KSO_WM_DIAGRAM_VIRTUALLY_FRAME" val="{&quot;height&quot;:379.85,&quot;left&quot;:51.6,&quot;top&quot;:111.55,&quot;width&quot;:412.15}"/>
</p:tagLst>
</file>

<file path=ppt/tags/tag15.xml><?xml version="1.0" encoding="utf-8"?>
<p:tagLst xmlns:p="http://schemas.openxmlformats.org/presentationml/2006/main">
  <p:tag name="TABLE_ENDDRAG_ORIGIN_RECT" val="596*129"/>
  <p:tag name="TABLE_ENDDRAG_RECT" val="79*122*596*129"/>
</p:tagLst>
</file>

<file path=ppt/tags/tag16.xml><?xml version="1.0" encoding="utf-8"?>
<p:tagLst xmlns:p="http://schemas.openxmlformats.org/presentationml/2006/main">
  <p:tag name="TABLE_ENDDRAG_ORIGIN_RECT" val="596*129"/>
  <p:tag name="TABLE_ENDDRAG_RECT" val="79*122*596*129"/>
</p:tagLst>
</file>

<file path=ppt/tags/tag17.xml><?xml version="1.0" encoding="utf-8"?>
<p:tagLst xmlns:p="http://schemas.openxmlformats.org/presentationml/2006/main">
  <p:tag name="TABLE_ENDDRAG_ORIGIN_RECT" val="596*129"/>
  <p:tag name="TABLE_ENDDRAG_RECT" val="79*122*596*129"/>
</p:tagLst>
</file>

<file path=ppt/tags/tag18.xml><?xml version="1.0" encoding="utf-8"?>
<p:tagLst xmlns:p="http://schemas.openxmlformats.org/presentationml/2006/main">
  <p:tag name="TABLE_ENDDRAG_ORIGIN_RECT" val="596*129"/>
  <p:tag name="TABLE_ENDDRAG_RECT" val="79*122*596*129"/>
</p:tagLst>
</file>

<file path=ppt/tags/tag19.xml><?xml version="1.0" encoding="utf-8"?>
<p:tagLst xmlns:p="http://schemas.openxmlformats.org/presentationml/2006/main">
  <p:tag name="TABLE_ENDDRAG_ORIGIN_RECT" val="596*129"/>
  <p:tag name="TABLE_ENDDRAG_RECT" val="79*122*596*129"/>
</p:tagLst>
</file>

<file path=ppt/tags/tag2.xml><?xml version="1.0" encoding="utf-8"?>
<p:tagLst xmlns:p="http://schemas.openxmlformats.org/presentationml/2006/main">
  <p:tag name="KSO_WM_DIAGRAM_VIRTUALLY_FRAME" val="{&quot;height&quot;:307.85,&quot;left&quot;:79.45,&quot;top&quot;:145.35,&quot;width&quot;:386.8500000000001}"/>
</p:tagLst>
</file>

<file path=ppt/tags/tag20.xml><?xml version="1.0" encoding="utf-8"?>
<p:tagLst xmlns:p="http://schemas.openxmlformats.org/presentationml/2006/main">
  <p:tag name="KSO_WM_BEAUTIFY_FLAG" val=""/>
</p:tagLst>
</file>

<file path=ppt/tags/tag21.xml><?xml version="1.0" encoding="utf-8"?>
<p:tagLst xmlns:p="http://schemas.openxmlformats.org/presentationml/2006/main">
  <p:tag name="KSO_WM_BEAUTIFY_FLAG" val=""/>
</p:tagLst>
</file>

<file path=ppt/tags/tag22.xml><?xml version="1.0" encoding="utf-8"?>
<p:tagLst xmlns:p="http://schemas.openxmlformats.org/presentationml/2006/main">
  <p:tag name="KSO_WM_BEAUTIFY_FLAG" val=""/>
</p:tagLst>
</file>

<file path=ppt/tags/tag23.xml><?xml version="1.0" encoding="utf-8"?>
<p:tagLst xmlns:p="http://schemas.openxmlformats.org/presentationml/2006/main">
  <p:tag name="KSO_WM_BEAUTIFY_FLAG" val=""/>
</p:tagLst>
</file>

<file path=ppt/tags/tag24.xml><?xml version="1.0" encoding="utf-8"?>
<p:tagLst xmlns:p="http://schemas.openxmlformats.org/presentationml/2006/main">
  <p:tag name="KSO_WM_BEAUTIFY_FLAG" val=""/>
</p:tagLst>
</file>

<file path=ppt/tags/tag25.xml><?xml version="1.0" encoding="utf-8"?>
<p:tagLst xmlns:p="http://schemas.openxmlformats.org/presentationml/2006/main">
  <p:tag name="KSO_WM_BEAUTIFY_FLAG" val=""/>
</p:tagLst>
</file>

<file path=ppt/tags/tag26.xml><?xml version="1.0" encoding="utf-8"?>
<p:tagLst xmlns:p="http://schemas.openxmlformats.org/presentationml/2006/main">
  <p:tag name="KSO_WM_BEAUTIFY_FLAG" val=""/>
</p:tagLst>
</file>

<file path=ppt/tags/tag27.xml><?xml version="1.0" encoding="utf-8"?>
<p:tagLst xmlns:p="http://schemas.openxmlformats.org/presentationml/2006/main">
  <p:tag name="KSO_WM_BEAUTIFY_FLAG" val=""/>
</p:tagLst>
</file>

<file path=ppt/tags/tag28.xml><?xml version="1.0" encoding="utf-8"?>
<p:tagLst xmlns:p="http://schemas.openxmlformats.org/presentationml/2006/main">
  <p:tag name="KSO_WM_BEAUTIFY_FLAG" val=""/>
</p:tagLst>
</file>

<file path=ppt/tags/tag29.xml><?xml version="1.0" encoding="utf-8"?>
<p:tagLst xmlns:p="http://schemas.openxmlformats.org/presentationml/2006/main">
  <p:tag name="KSO_WM_BEAUTIFY_FLAG" val=""/>
</p:tagLst>
</file>

<file path=ppt/tags/tag3.xml><?xml version="1.0" encoding="utf-8"?>
<p:tagLst xmlns:p="http://schemas.openxmlformats.org/presentationml/2006/main">
  <p:tag name="KSO_WM_DIAGRAM_VIRTUALLY_FRAME" val="{&quot;height&quot;:307.85,&quot;left&quot;:79.45,&quot;top&quot;:145.35,&quot;width&quot;:386.8500000000001}"/>
</p:tagLst>
</file>

<file path=ppt/tags/tag30.xml><?xml version="1.0" encoding="utf-8"?>
<p:tagLst xmlns:p="http://schemas.openxmlformats.org/presentationml/2006/main">
  <p:tag name="KSO_WM_BEAUTIFY_FLAG" val=""/>
</p:tagLst>
</file>

<file path=ppt/tags/tag31.xml><?xml version="1.0" encoding="utf-8"?>
<p:tagLst xmlns:p="http://schemas.openxmlformats.org/presentationml/2006/main">
  <p:tag name="KSO_WM_BEAUTIFY_FLAG" val=""/>
</p:tagLst>
</file>

<file path=ppt/tags/tag32.xml><?xml version="1.0" encoding="utf-8"?>
<p:tagLst xmlns:p="http://schemas.openxmlformats.org/presentationml/2006/main">
  <p:tag name="KSO_WM_BEAUTIFY_FLAG" val=""/>
</p:tagLst>
</file>

<file path=ppt/tags/tag33.xml><?xml version="1.0" encoding="utf-8"?>
<p:tagLst xmlns:p="http://schemas.openxmlformats.org/presentationml/2006/main">
  <p:tag name="KSO_WM_BEAUTIFY_FLAG" val=""/>
</p:tagLst>
</file>

<file path=ppt/tags/tag34.xml><?xml version="1.0" encoding="utf-8"?>
<p:tagLst xmlns:p="http://schemas.openxmlformats.org/presentationml/2006/main">
  <p:tag name="KSO_WM_BEAUTIFY_FLAG" val=""/>
</p:tagLst>
</file>

<file path=ppt/tags/tag35.xml><?xml version="1.0" encoding="utf-8"?>
<p:tagLst xmlns:p="http://schemas.openxmlformats.org/presentationml/2006/main">
  <p:tag name="KSO_WM_BEAUTIFY_FLAG" val=""/>
</p:tagLst>
</file>

<file path=ppt/tags/tag36.xml><?xml version="1.0" encoding="utf-8"?>
<p:tagLst xmlns:p="http://schemas.openxmlformats.org/presentationml/2006/main">
  <p:tag name="KSO_WM_BEAUTIFY_FLAG" val=""/>
</p:tagLst>
</file>

<file path=ppt/tags/tag37.xml><?xml version="1.0" encoding="utf-8"?>
<p:tagLst xmlns:p="http://schemas.openxmlformats.org/presentationml/2006/main">
  <p:tag name="KSO_WM_BEAUTIFY_FLAG" val=""/>
</p:tagLst>
</file>

<file path=ppt/tags/tag38.xml><?xml version="1.0" encoding="utf-8"?>
<p:tagLst xmlns:p="http://schemas.openxmlformats.org/presentationml/2006/main">
  <p:tag name="KSO_WM_BEAUTIFY_FLAG" val=""/>
</p:tagLst>
</file>

<file path=ppt/tags/tag39.xml><?xml version="1.0" encoding="utf-8"?>
<p:tagLst xmlns:p="http://schemas.openxmlformats.org/presentationml/2006/main">
  <p:tag name="resource_record_key" val="{&quot;13&quot;:[20481688,4364954,4634995,19950693]}"/>
  <p:tag name="commondata" val="eyJjb3VudCI6OCwiaGRpZCI6IjYyYTUxMWMzZTEwYjY2ZDIyNDM0MGY2YWQ2YWVlNjZlIiwidXNlckNvdW50Ijo4fQ=="/>
</p:tagLst>
</file>

<file path=ppt/tags/tag4.xml><?xml version="1.0" encoding="utf-8"?>
<p:tagLst xmlns:p="http://schemas.openxmlformats.org/presentationml/2006/main">
  <p:tag name="KSO_WM_DIAGRAM_VIRTUALLY_FRAME" val="{&quot;height&quot;:307.85,&quot;left&quot;:79.45,&quot;top&quot;:145.35,&quot;width&quot;:386.8500000000001}"/>
</p:tagLst>
</file>

<file path=ppt/tags/tag5.xml><?xml version="1.0" encoding="utf-8"?>
<p:tagLst xmlns:p="http://schemas.openxmlformats.org/presentationml/2006/main">
  <p:tag name="KSO_WM_DIAGRAM_VIRTUALLY_FRAME" val="{&quot;height&quot;:307.85,&quot;left&quot;:79.45,&quot;top&quot;:145.35,&quot;width&quot;:386.8500000000001}"/>
</p:tagLst>
</file>

<file path=ppt/tags/tag6.xml><?xml version="1.0" encoding="utf-8"?>
<p:tagLst xmlns:p="http://schemas.openxmlformats.org/presentationml/2006/main">
  <p:tag name="KSO_WM_DIAGRAM_VIRTUALLY_FRAME" val="{&quot;height&quot;:307.85,&quot;left&quot;:79.45,&quot;top&quot;:145.35,&quot;width&quot;:386.8500000000001}"/>
</p:tagLst>
</file>

<file path=ppt/tags/tag7.xml><?xml version="1.0" encoding="utf-8"?>
<p:tagLst xmlns:p="http://schemas.openxmlformats.org/presentationml/2006/main">
  <p:tag name="KSO_WM_DIAGRAM_VIRTUALLY_FRAME" val="{&quot;height&quot;:307.85,&quot;left&quot;:79.45,&quot;top&quot;:145.35,&quot;width&quot;:386.8500000000001}"/>
</p:tagLst>
</file>

<file path=ppt/tags/tag8.xml><?xml version="1.0" encoding="utf-8"?>
<p:tagLst xmlns:p="http://schemas.openxmlformats.org/presentationml/2006/main">
  <p:tag name="KSO_WM_DIAGRAM_VIRTUALLY_FRAME" val="{&quot;height&quot;:307.85,&quot;left&quot;:79.45,&quot;top&quot;:145.35,&quot;width&quot;:386.8500000000001}"/>
</p:tagLst>
</file>

<file path=ppt/tags/tag9.xml><?xml version="1.0" encoding="utf-8"?>
<p:tagLst xmlns:p="http://schemas.openxmlformats.org/presentationml/2006/main">
  <p:tag name="KSO_WM_DIAGRAM_VIRTUALLY_FRAME" val="{&quot;height&quot;:307.85,&quot;left&quot;:79.45,&quot;top&quot;:145.35,&quot;width&quot;:386.850000000000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江城圆体 300W"/>
        <a:ea typeface=""/>
        <a:cs typeface=""/>
        <a:font script="Jpan" typeface="ＭＳ Ｐゴシック"/>
        <a:font script="Hang" typeface="맑은 고딕"/>
        <a:font script="Hans" typeface="江城圆体 300W"/>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江城圆体 300W"/>
        <a:ea typeface=""/>
        <a:cs typeface=""/>
        <a:font script="Jpan" typeface="ＭＳ Ｐゴシック"/>
        <a:font script="Hang" typeface="맑은 고딕"/>
        <a:font script="Hans" typeface="江城圆体 300W"/>
        <a:font script="Hant" typeface="新細明體"/>
        <a:font script="Arab" typeface="江城圆体 300W"/>
        <a:font script="Hebr" typeface="江城圆体 300W"/>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江城圆体 300W"/>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0.xml><?xml version="1.0" encoding="utf-8"?>
<a:theme xmlns:a="http://schemas.openxmlformats.org/drawingml/2006/main" name="23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江城圆体 300W"/>
        <a:ea typeface=""/>
        <a:cs typeface=""/>
        <a:font script="Jpan" typeface="ＭＳ Ｐゴシック"/>
        <a:font script="Hang" typeface="맑은 고딕"/>
        <a:font script="Hans" typeface="江城圆体 300W"/>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江城圆体 300W"/>
        <a:ea typeface=""/>
        <a:cs typeface=""/>
        <a:font script="Jpan" typeface="ＭＳ Ｐゴシック"/>
        <a:font script="Hang" typeface="맑은 고딕"/>
        <a:font script="Hans" typeface="江城圆体 300W"/>
        <a:font script="Hant" typeface="新細明體"/>
        <a:font script="Arab" typeface="江城圆体 300W"/>
        <a:font script="Hebr" typeface="江城圆体 300W"/>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江城圆体 300W"/>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1.xml><?xml version="1.0" encoding="utf-8"?>
<a:theme xmlns:a="http://schemas.openxmlformats.org/drawingml/2006/main" name="21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江城圆体 300W"/>
        <a:ea typeface=""/>
        <a:cs typeface=""/>
        <a:font script="Jpan" typeface="ＭＳ Ｐゴシック"/>
        <a:font script="Hang" typeface="맑은 고딕"/>
        <a:font script="Hans" typeface="江城圆体 300W"/>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江城圆体 300W"/>
        <a:ea typeface=""/>
        <a:cs typeface=""/>
        <a:font script="Jpan" typeface="ＭＳ Ｐゴシック"/>
        <a:font script="Hang" typeface="맑은 고딕"/>
        <a:font script="Hans" typeface="江城圆体 300W"/>
        <a:font script="Hant" typeface="新細明體"/>
        <a:font script="Arab" typeface="江城圆体 300W"/>
        <a:font script="Hebr" typeface="江城圆体 300W"/>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江城圆体 300W"/>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2.xml><?xml version="1.0" encoding="utf-8"?>
<a:theme xmlns:a="http://schemas.openxmlformats.org/drawingml/2006/main" name="24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江城圆体 300W"/>
        <a:ea typeface=""/>
        <a:cs typeface=""/>
        <a:font script="Jpan" typeface="ＭＳ Ｐゴシック"/>
        <a:font script="Hang" typeface="맑은 고딕"/>
        <a:font script="Hans" typeface="江城圆体 300W"/>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江城圆体 300W"/>
        <a:ea typeface=""/>
        <a:cs typeface=""/>
        <a:font script="Jpan" typeface="ＭＳ Ｐゴシック"/>
        <a:font script="Hang" typeface="맑은 고딕"/>
        <a:font script="Hans" typeface="江城圆体 300W"/>
        <a:font script="Hant" typeface="新細明體"/>
        <a:font script="Arab" typeface="江城圆体 300W"/>
        <a:font script="Hebr" typeface="江城圆体 300W"/>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江城圆体 300W"/>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3.xml><?xml version="1.0" encoding="utf-8"?>
<a:theme xmlns:a="http://schemas.openxmlformats.org/drawingml/2006/main" name="25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江城圆体 300W"/>
        <a:ea typeface=""/>
        <a:cs typeface=""/>
        <a:font script="Jpan" typeface="ＭＳ Ｐゴシック"/>
        <a:font script="Hang" typeface="맑은 고딕"/>
        <a:font script="Hans" typeface="江城圆体 300W"/>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江城圆体 300W"/>
        <a:ea typeface=""/>
        <a:cs typeface=""/>
        <a:font script="Jpan" typeface="ＭＳ Ｐゴシック"/>
        <a:font script="Hang" typeface="맑은 고딕"/>
        <a:font script="Hans" typeface="江城圆体 300W"/>
        <a:font script="Hant" typeface="新細明體"/>
        <a:font script="Arab" typeface="江城圆体 300W"/>
        <a:font script="Hebr" typeface="江城圆体 300W"/>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江城圆体 300W"/>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4.xml><?xml version="1.0" encoding="utf-8"?>
<a:theme xmlns:a="http://schemas.openxmlformats.org/drawingml/2006/main" name="26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江城圆体 300W"/>
        <a:ea typeface=""/>
        <a:cs typeface=""/>
        <a:font script="Jpan" typeface="ＭＳ Ｐゴシック"/>
        <a:font script="Hang" typeface="맑은 고딕"/>
        <a:font script="Hans" typeface="江城圆体 300W"/>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江城圆体 300W"/>
        <a:ea typeface=""/>
        <a:cs typeface=""/>
        <a:font script="Jpan" typeface="ＭＳ Ｐゴシック"/>
        <a:font script="Hang" typeface="맑은 고딕"/>
        <a:font script="Hans" typeface="江城圆体 300W"/>
        <a:font script="Hant" typeface="新細明體"/>
        <a:font script="Arab" typeface="江城圆体 300W"/>
        <a:font script="Hebr" typeface="江城圆体 300W"/>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江城圆体 300W"/>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5.xml><?xml version="1.0" encoding="utf-8"?>
<a:theme xmlns:a="http://schemas.openxmlformats.org/drawingml/2006/main" name="27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江城圆体 300W"/>
        <a:ea typeface=""/>
        <a:cs typeface=""/>
        <a:font script="Jpan" typeface="ＭＳ Ｐゴシック"/>
        <a:font script="Hang" typeface="맑은 고딕"/>
        <a:font script="Hans" typeface="江城圆体 300W"/>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江城圆体 300W"/>
        <a:ea typeface=""/>
        <a:cs typeface=""/>
        <a:font script="Jpan" typeface="ＭＳ Ｐゴシック"/>
        <a:font script="Hang" typeface="맑은 고딕"/>
        <a:font script="Hans" typeface="江城圆体 300W"/>
        <a:font script="Hant" typeface="新細明體"/>
        <a:font script="Arab" typeface="江城圆体 300W"/>
        <a:font script="Hebr" typeface="江城圆体 300W"/>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江城圆体 300W"/>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6.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江城圆体 300W"/>
        <a:ea typeface=""/>
        <a:cs typeface=""/>
        <a:font script="Jpan" typeface="ＭＳ Ｐゴシック"/>
        <a:font script="Hang" typeface="맑은 고딕"/>
        <a:font script="Hans" typeface="江城圆体 300W"/>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江城圆体 300W"/>
        <a:ea typeface=""/>
        <a:cs typeface=""/>
        <a:font script="Jpan" typeface="ＭＳ Ｐゴシック"/>
        <a:font script="Hang" typeface="맑은 고딕"/>
        <a:font script="Hans" typeface="江城圆体 300W"/>
        <a:font script="Hant" typeface="新細明體"/>
        <a:font script="Arab" typeface="江城圆体 300W"/>
        <a:font script="Hebr" typeface="江城圆体 300W"/>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江城圆体 300W"/>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7.xml><?xml version="1.0" encoding="utf-8"?>
<a:theme xmlns:a="http://schemas.openxmlformats.org/drawingml/2006/main" name="3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江城圆体 300W"/>
        <a:ea typeface=""/>
        <a:cs typeface=""/>
        <a:font script="Jpan" typeface="ＭＳ Ｐゴシック"/>
        <a:font script="Hang" typeface="맑은 고딕"/>
        <a:font script="Hans" typeface="江城圆体 300W"/>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江城圆体 300W"/>
        <a:ea typeface=""/>
        <a:cs typeface=""/>
        <a:font script="Jpan" typeface="ＭＳ Ｐゴシック"/>
        <a:font script="Hang" typeface="맑은 고딕"/>
        <a:font script="Hans" typeface="江城圆体 300W"/>
        <a:font script="Hant" typeface="新細明體"/>
        <a:font script="Arab" typeface="江城圆体 300W"/>
        <a:font script="Hebr" typeface="江城圆体 300W"/>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江城圆体 300W"/>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8.xml><?xml version="1.0" encoding="utf-8"?>
<a:theme xmlns:a="http://schemas.openxmlformats.org/drawingml/2006/main" name="4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江城圆体 300W"/>
        <a:ea typeface=""/>
        <a:cs typeface=""/>
        <a:font script="Jpan" typeface="ＭＳ Ｐゴシック"/>
        <a:font script="Hang" typeface="맑은 고딕"/>
        <a:font script="Hans" typeface="江城圆体 300W"/>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江城圆体 300W"/>
        <a:ea typeface=""/>
        <a:cs typeface=""/>
        <a:font script="Jpan" typeface="ＭＳ Ｐゴシック"/>
        <a:font script="Hang" typeface="맑은 고딕"/>
        <a:font script="Hans" typeface="江城圆体 300W"/>
        <a:font script="Hant" typeface="新細明體"/>
        <a:font script="Arab" typeface="江城圆体 300W"/>
        <a:font script="Hebr" typeface="江城圆体 300W"/>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江城圆体 300W"/>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9.xml><?xml version="1.0" encoding="utf-8"?>
<a:theme xmlns:a="http://schemas.openxmlformats.org/drawingml/2006/main" name="5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江城圆体 300W"/>
        <a:ea typeface=""/>
        <a:cs typeface=""/>
        <a:font script="Jpan" typeface="ＭＳ Ｐゴシック"/>
        <a:font script="Hang" typeface="맑은 고딕"/>
        <a:font script="Hans" typeface="江城圆体 300W"/>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江城圆体 300W"/>
        <a:ea typeface=""/>
        <a:cs typeface=""/>
        <a:font script="Jpan" typeface="ＭＳ Ｐゴシック"/>
        <a:font script="Hang" typeface="맑은 고딕"/>
        <a:font script="Hans" typeface="江城圆体 300W"/>
        <a:font script="Hant" typeface="新細明體"/>
        <a:font script="Arab" typeface="江城圆体 300W"/>
        <a:font script="Hebr" typeface="江城圆体 300W"/>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江城圆体 300W"/>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江城圆体 300W"/>
        <a:ea typeface=""/>
        <a:cs typeface=""/>
        <a:font script="Jpan" typeface="ＭＳ Ｐゴシック"/>
        <a:font script="Hang" typeface="맑은 고딕"/>
        <a:font script="Hans" typeface="江城圆体 300W"/>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江城圆体 300W"/>
        <a:ea typeface=""/>
        <a:cs typeface=""/>
        <a:font script="Jpan" typeface="ＭＳ Ｐゴシック"/>
        <a:font script="Hang" typeface="맑은 고딕"/>
        <a:font script="Hans" typeface="江城圆体 300W"/>
        <a:font script="Hant" typeface="新細明體"/>
        <a:font script="Arab" typeface="江城圆体 300W"/>
        <a:font script="Hebr" typeface="江城圆体 300W"/>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江城圆体 300W"/>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0.xml><?xml version="1.0" encoding="utf-8"?>
<a:theme xmlns:a="http://schemas.openxmlformats.org/drawingml/2006/main" name="6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江城圆体 300W"/>
        <a:ea typeface=""/>
        <a:cs typeface=""/>
        <a:font script="Jpan" typeface="ＭＳ Ｐゴシック"/>
        <a:font script="Hang" typeface="맑은 고딕"/>
        <a:font script="Hans" typeface="江城圆体 300W"/>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江城圆体 300W"/>
        <a:ea typeface=""/>
        <a:cs typeface=""/>
        <a:font script="Jpan" typeface="ＭＳ Ｐゴシック"/>
        <a:font script="Hang" typeface="맑은 고딕"/>
        <a:font script="Hans" typeface="江城圆体 300W"/>
        <a:font script="Hant" typeface="新細明體"/>
        <a:font script="Arab" typeface="江城圆体 300W"/>
        <a:font script="Hebr" typeface="江城圆体 300W"/>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江城圆体 300W"/>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江城圆体 300W"/>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江城圆体 300W"/>
        <a:ea typeface=""/>
        <a:cs typeface=""/>
        <a:font script="Jpan" typeface="ＭＳ Ｐゴシック"/>
        <a:font script="Hang" typeface="맑은 고딕"/>
        <a:font script="Hans" typeface="江城圆体 300W"/>
        <a:font script="Hant" typeface="新細明體"/>
        <a:font script="Arab" typeface="江城圆体 300W"/>
        <a:font script="Hebr" typeface="江城圆体 300W"/>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江城圆体 300W"/>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江城圆体 300W"/>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江城圆体 300W"/>
        <a:ea typeface=""/>
        <a:cs typeface=""/>
        <a:font script="Jpan" typeface="ＭＳ Ｐゴシック"/>
        <a:font script="Hang" typeface="맑은 고딕"/>
        <a:font script="Hans" typeface="江城圆体 300W"/>
        <a:font script="Hant" typeface="新細明體"/>
        <a:font script="Arab" typeface="江城圆体 300W"/>
        <a:font script="Hebr" typeface="江城圆体 300W"/>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江城圆体 300W"/>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4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江城圆体 300W"/>
        <a:ea typeface=""/>
        <a:cs typeface=""/>
        <a:font script="Jpan" typeface="ＭＳ Ｐゴシック"/>
        <a:font script="Hang" typeface="맑은 고딕"/>
        <a:font script="Hans" typeface="江城圆体 300W"/>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江城圆体 300W"/>
        <a:ea typeface=""/>
        <a:cs typeface=""/>
        <a:font script="Jpan" typeface="ＭＳ Ｐゴシック"/>
        <a:font script="Hang" typeface="맑은 고딕"/>
        <a:font script="Hans" typeface="江城圆体 300W"/>
        <a:font script="Hant" typeface="新細明體"/>
        <a:font script="Arab" typeface="江城圆体 300W"/>
        <a:font script="Hebr" typeface="江城圆体 300W"/>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江城圆体 300W"/>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15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江城圆体 300W"/>
        <a:ea typeface=""/>
        <a:cs typeface=""/>
        <a:font script="Jpan" typeface="ＭＳ Ｐゴシック"/>
        <a:font script="Hang" typeface="맑은 고딕"/>
        <a:font script="Hans" typeface="江城圆体 300W"/>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江城圆体 300W"/>
        <a:ea typeface=""/>
        <a:cs typeface=""/>
        <a:font script="Jpan" typeface="ＭＳ Ｐゴシック"/>
        <a:font script="Hang" typeface="맑은 고딕"/>
        <a:font script="Hans" typeface="江城圆体 300W"/>
        <a:font script="Hant" typeface="新細明體"/>
        <a:font script="Arab" typeface="江城圆体 300W"/>
        <a:font script="Hebr" typeface="江城圆体 300W"/>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江城圆体 300W"/>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17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江城圆体 300W"/>
        <a:ea typeface=""/>
        <a:cs typeface=""/>
        <a:font script="Jpan" typeface="ＭＳ Ｐゴシック"/>
        <a:font script="Hang" typeface="맑은 고딕"/>
        <a:font script="Hans" typeface="江城圆体 300W"/>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江城圆体 300W"/>
        <a:ea typeface=""/>
        <a:cs typeface=""/>
        <a:font script="Jpan" typeface="ＭＳ Ｐゴシック"/>
        <a:font script="Hang" typeface="맑은 고딕"/>
        <a:font script="Hans" typeface="江城圆体 300W"/>
        <a:font script="Hant" typeface="新細明體"/>
        <a:font script="Arab" typeface="江城圆体 300W"/>
        <a:font script="Hebr" typeface="江城圆体 300W"/>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江城圆体 300W"/>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18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江城圆体 300W"/>
        <a:ea typeface=""/>
        <a:cs typeface=""/>
        <a:font script="Jpan" typeface="ＭＳ Ｐゴシック"/>
        <a:font script="Hang" typeface="맑은 고딕"/>
        <a:font script="Hans" typeface="江城圆体 300W"/>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江城圆体 300W"/>
        <a:ea typeface=""/>
        <a:cs typeface=""/>
        <a:font script="Jpan" typeface="ＭＳ Ｐゴシック"/>
        <a:font script="Hang" typeface="맑은 고딕"/>
        <a:font script="Hans" typeface="江城圆体 300W"/>
        <a:font script="Hant" typeface="新細明體"/>
        <a:font script="Arab" typeface="江城圆体 300W"/>
        <a:font script="Hebr" typeface="江城圆体 300W"/>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江城圆体 300W"/>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19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江城圆体 300W"/>
        <a:ea typeface=""/>
        <a:cs typeface=""/>
        <a:font script="Jpan" typeface="ＭＳ Ｐゴシック"/>
        <a:font script="Hang" typeface="맑은 고딕"/>
        <a:font script="Hans" typeface="江城圆体 300W"/>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江城圆体 300W"/>
        <a:ea typeface=""/>
        <a:cs typeface=""/>
        <a:font script="Jpan" typeface="ＭＳ Ｐゴシック"/>
        <a:font script="Hang" typeface="맑은 고딕"/>
        <a:font script="Hans" typeface="江城圆体 300W"/>
        <a:font script="Hant" typeface="新細明體"/>
        <a:font script="Arab" typeface="江城圆体 300W"/>
        <a:font script="Hebr" typeface="江城圆体 300W"/>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江城圆体 300W"/>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20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江城圆体 300W"/>
        <a:ea typeface=""/>
        <a:cs typeface=""/>
        <a:font script="Jpan" typeface="ＭＳ Ｐゴシック"/>
        <a:font script="Hang" typeface="맑은 고딕"/>
        <a:font script="Hans" typeface="江城圆体 300W"/>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江城圆体 300W"/>
        <a:ea typeface=""/>
        <a:cs typeface=""/>
        <a:font script="Jpan" typeface="ＭＳ Ｐゴシック"/>
        <a:font script="Hang" typeface="맑은 고딕"/>
        <a:font script="Hans" typeface="江城圆体 300W"/>
        <a:font script="Hant" typeface="新細明體"/>
        <a:font script="Arab" typeface="江城圆体 300W"/>
        <a:font script="Hebr" typeface="江城圆体 300W"/>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江城圆体 300W"/>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9.xml><?xml version="1.0" encoding="utf-8"?>
<a:theme xmlns:a="http://schemas.openxmlformats.org/drawingml/2006/main" name="22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江城圆体 300W"/>
        <a:ea typeface=""/>
        <a:cs typeface=""/>
        <a:font script="Jpan" typeface="ＭＳ Ｐゴシック"/>
        <a:font script="Hang" typeface="맑은 고딕"/>
        <a:font script="Hans" typeface="江城圆体 300W"/>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江城圆体 300W"/>
        <a:ea typeface=""/>
        <a:cs typeface=""/>
        <a:font script="Jpan" typeface="ＭＳ Ｐゴシック"/>
        <a:font script="Hang" typeface="맑은 고딕"/>
        <a:font script="Hans" typeface="江城圆体 300W"/>
        <a:font script="Hant" typeface="新細明體"/>
        <a:font script="Arab" typeface="江城圆体 300W"/>
        <a:font script="Hebr" typeface="江城圆体 300W"/>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江城圆体 300W"/>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3271</Words>
  <Application>WPS 演示</Application>
  <PresentationFormat>宽屏</PresentationFormat>
  <Paragraphs>363</Paragraphs>
  <Slides>25</Slides>
  <Notes>0</Notes>
  <HiddenSlides>0</HiddenSlides>
  <MMClips>0</MMClips>
  <ScaleCrop>false</ScaleCrop>
  <HeadingPairs>
    <vt:vector size="6" baseType="variant">
      <vt:variant>
        <vt:lpstr>已用的字体</vt:lpstr>
      </vt:variant>
      <vt:variant>
        <vt:i4>19</vt:i4>
      </vt:variant>
      <vt:variant>
        <vt:lpstr>主题</vt:lpstr>
      </vt:variant>
      <vt:variant>
        <vt:i4>20</vt:i4>
      </vt:variant>
      <vt:variant>
        <vt:lpstr>幻灯片标题</vt:lpstr>
      </vt:variant>
      <vt:variant>
        <vt:i4>25</vt:i4>
      </vt:variant>
    </vt:vector>
  </HeadingPairs>
  <TitlesOfParts>
    <vt:vector size="64" baseType="lpstr">
      <vt:lpstr>Arial</vt:lpstr>
      <vt:lpstr>宋体</vt:lpstr>
      <vt:lpstr>Wingdings</vt:lpstr>
      <vt:lpstr>江城圆体 300W</vt:lpstr>
      <vt:lpstr>思源宋体 CN Heavy</vt:lpstr>
      <vt:lpstr>江城圆体 500W</vt:lpstr>
      <vt:lpstr>Source Han Sans CN Bold</vt:lpstr>
      <vt:lpstr>Source Han Sans CN Regular</vt:lpstr>
      <vt:lpstr>Arial</vt:lpstr>
      <vt:lpstr>思源黑体 CN Regular</vt:lpstr>
      <vt:lpstr>Source Han Sans CN Normal</vt:lpstr>
      <vt:lpstr>Wingdings</vt:lpstr>
      <vt:lpstr>Microsoft YaHei Regular</vt:lpstr>
      <vt:lpstr>微软雅黑</vt:lpstr>
      <vt:lpstr>Arial Unicode MS</vt:lpstr>
      <vt:lpstr>字魂73号-江南手书</vt:lpstr>
      <vt:lpstr>黑体</vt:lpstr>
      <vt:lpstr>江城圆体 300W</vt:lpstr>
      <vt:lpstr>ksdb</vt:lpstr>
      <vt:lpstr>Office 主题</vt:lpstr>
      <vt:lpstr>2_Office 主题</vt:lpstr>
      <vt:lpstr>14_Office 主题</vt:lpstr>
      <vt:lpstr>15_Office 主题</vt:lpstr>
      <vt:lpstr>17_Office 主题</vt:lpstr>
      <vt:lpstr>18_Office 主题</vt:lpstr>
      <vt:lpstr>19_Office 主题</vt:lpstr>
      <vt:lpstr>20_Office 主题</vt:lpstr>
      <vt:lpstr>22_Office 主题</vt:lpstr>
      <vt:lpstr>23_Office 主题</vt:lpstr>
      <vt:lpstr>21_Office 主题</vt:lpstr>
      <vt:lpstr>24_Office 主题</vt:lpstr>
      <vt:lpstr>25_Office 主题</vt:lpstr>
      <vt:lpstr>26_Office 主题</vt:lpstr>
      <vt:lpstr>27_Office 主题</vt:lpstr>
      <vt:lpstr>1_Office 主题</vt:lpstr>
      <vt:lpstr>3_Office 主题</vt:lpstr>
      <vt:lpstr>4_Office 主题</vt:lpstr>
      <vt:lpstr>5_Office 主题</vt:lpstr>
      <vt:lpstr>6_Office 主题</vt:lpstr>
      <vt:lpstr>PowerPoint 演示文稿</vt:lpstr>
      <vt:lpstr>PowerPoint 演示文稿</vt:lpstr>
      <vt:lpstr>PowerPoint 演示文稿</vt:lpstr>
      <vt:lpstr>PowerPoint 演示文稿</vt:lpstr>
      <vt:lpstr>PowerPoint 演示文稿</vt:lpstr>
      <vt:lpstr>活动 1 ：你心中的“最美讲师”（主题参考）</vt:lpstr>
      <vt:lpstr>活动 2 ：达者为师，薪火相传——精品好课速来学习（主题参考）</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活动 1 ：你心中的“最美讲师”</vt:lpstr>
      <vt:lpstr>活动 1 ：你心中的“最美讲师”</vt:lpstr>
      <vt:lpstr>活动 1 ：你心中的“最美讲师”</vt:lpstr>
      <vt:lpstr>活动 1 ：你心中的“最美讲师”</vt:lpstr>
      <vt:lpstr>活动 1 ：你心中的“最美讲师”</vt:lpstr>
      <vt:lpstr>活动 ２ ：达者为师，薪火相传——精品好课速来学习</vt:lpstr>
      <vt:lpstr>活动 ２ ：达者为师，薪火相传——精品好课速来学习</vt:lpstr>
      <vt:lpstr>活动 ２ ：达者为师，薪火相传——精品好课速来学习</vt:lpstr>
      <vt:lpstr>活动 ２ ：达者为师，薪火相传——精品好课速来学习</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Administrator</dc:creator>
  <cp:lastModifiedBy>～～～</cp:lastModifiedBy>
  <cp:revision>57</cp:revision>
  <dcterms:created xsi:type="dcterms:W3CDTF">2022-08-11T10:15:00Z</dcterms:created>
  <dcterms:modified xsi:type="dcterms:W3CDTF">2024-08-27T10:02:36Z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D9367414D6D84F1D9775FCC1D01A318B_11</vt:lpwstr>
  </property>
  <property fmtid="{D5CDD505-2E9C-101B-9397-08002B2CF9AE}" pid="3" name="KSOProductBuildVer">
    <vt:lpwstr>2052-12.1.0.17140</vt:lpwstr>
  </property>
  <property fmtid="{D5CDD505-2E9C-101B-9397-08002B2CF9AE}" pid="4" name="KSOTemplateUUID">
    <vt:lpwstr>v1.0_mb_SThJ44tRWa2/m79mKMMeyA==</vt:lpwstr>
  </property>
</Properties>
</file>