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4"/>
  </p:notesMasterIdLst>
  <p:handoutMasterIdLst>
    <p:handoutMasterId r:id="rId24"/>
  </p:handoutMasterIdLst>
  <p:sldIdLst>
    <p:sldId id="256" r:id="rId3"/>
    <p:sldId id="4041" r:id="rId5"/>
    <p:sldId id="4042" r:id="rId6"/>
    <p:sldId id="4407" r:id="rId7"/>
    <p:sldId id="4053" r:id="rId8"/>
    <p:sldId id="4048" r:id="rId9"/>
    <p:sldId id="4433" r:id="rId10"/>
    <p:sldId id="4408" r:id="rId11"/>
    <p:sldId id="4409" r:id="rId12"/>
    <p:sldId id="4410" r:id="rId13"/>
    <p:sldId id="4411" r:id="rId14"/>
    <p:sldId id="4412" r:id="rId15"/>
    <p:sldId id="4413" r:id="rId16"/>
    <p:sldId id="4414" r:id="rId17"/>
    <p:sldId id="4415" r:id="rId18"/>
    <p:sldId id="4416" r:id="rId19"/>
    <p:sldId id="4417" r:id="rId20"/>
    <p:sldId id="4418" r:id="rId21"/>
    <p:sldId id="4434" r:id="rId22"/>
    <p:sldId id="4056" r:id="rId23"/>
  </p:sldIdLst>
  <p:sldSz cx="12192000" cy="6858000"/>
  <p:notesSz cx="6858000" cy="9144000"/>
  <p:embeddedFontLst>
    <p:embeddedFont>
      <p:font typeface="微软雅黑" panose="020B0503020204020204" charset="-122"/>
      <p:regular r:id="rId29"/>
    </p:embeddedFont>
  </p:embeddedFontLst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2D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9" autoAdjust="0"/>
    <p:restoredTop sz="94660"/>
  </p:normalViewPr>
  <p:slideViewPr>
    <p:cSldViewPr showGuides="1">
      <p:cViewPr>
        <p:scale>
          <a:sx n="100" d="100"/>
          <a:sy n="100" d="100"/>
        </p:scale>
        <p:origin x="400" y="1384"/>
      </p:cViewPr>
      <p:guideLst>
        <p:guide orient="horz" pos="211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0" Type="http://schemas.openxmlformats.org/officeDocument/2006/relationships/tags" Target="tags/tag105.xml"/><Relationship Id="rId3" Type="http://schemas.openxmlformats.org/officeDocument/2006/relationships/slide" Target="slides/slide1.xml"/><Relationship Id="rId29" Type="http://schemas.openxmlformats.org/officeDocument/2006/relationships/font" Target="fonts/font1.fntdata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思源黑体 CN Regular" panose="020B0500000000000000" charset="-122"/>
              </a:rPr>
            </a:fld>
            <a:endParaRPr lang="zh-CN" altLang="en-US">
              <a:ea typeface="思源黑体 CN Regular" panose="020B0500000000000000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思源黑体 CN Regular" panose="020B0500000000000000" charset="-122"/>
              </a:rPr>
            </a:fld>
            <a:endParaRPr lang="zh-CN" altLang="en-US">
              <a:ea typeface="思源黑体 CN Regular" panose="020B0500000000000000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fld id="{D810459E-103A-4705-852B-F4E66ECB3BA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charset="-122"/>
                <a:ea typeface="思源黑体 CN Regular" panose="020B0500000000000000" charset="-122"/>
              </a:defRPr>
            </a:lvl1pPr>
          </a:lstStyle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思源黑体 CN Regular" panose="020B0500000000000000" charset="-122"/>
        <a:ea typeface="思源黑体 CN Regular" panose="020B0500000000000000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912193-AAD9-41AA-8872-2651E57760B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651A4-DDBB-4333-82BB-9576FD61CC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9C8901-BD3A-4B43-BFBE-1C73A7DC730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独爱礼坊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grpSp>
        <p:nvGrpSpPr>
          <p:cNvPr id="7" name="独爱礼坊2"/>
          <p:cNvGrpSpPr/>
          <p:nvPr userDrawn="1"/>
        </p:nvGrpSpPr>
        <p:grpSpPr>
          <a:xfrm flipH="1">
            <a:off x="0" y="5225180"/>
            <a:ext cx="12192000" cy="1649387"/>
            <a:chOff x="0" y="3918885"/>
            <a:chExt cx="9144000" cy="1237040"/>
          </a:xfrm>
        </p:grpSpPr>
        <p:pic>
          <p:nvPicPr>
            <p:cNvPr id="8" name="独爱礼坊2-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14401" y="3918885"/>
              <a:ext cx="7077951" cy="938865"/>
            </a:xfrm>
            <a:prstGeom prst="rect">
              <a:avLst/>
            </a:prstGeom>
          </p:spPr>
        </p:pic>
        <p:pic>
          <p:nvPicPr>
            <p:cNvPr id="9" name="独爱礼坊2-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71950"/>
              <a:ext cx="9144000" cy="983975"/>
            </a:xfrm>
            <a:prstGeom prst="rect">
              <a:avLst/>
            </a:prstGeom>
          </p:spPr>
        </p:pic>
      </p:grpSp>
      <p:sp>
        <p:nvSpPr>
          <p:cNvPr id="10" name="独爱礼坊3"/>
          <p:cNvSpPr/>
          <p:nvPr userDrawn="1"/>
        </p:nvSpPr>
        <p:spPr>
          <a:xfrm>
            <a:off x="551384" y="476672"/>
            <a:ext cx="11089232" cy="5976664"/>
          </a:xfrm>
          <a:prstGeom prst="roundRect">
            <a:avLst>
              <a:gd name="adj" fmla="val 2645"/>
            </a:avLst>
          </a:prstGeom>
          <a:solidFill>
            <a:schemeClr val="bg1">
              <a:alpha val="97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独爱礼坊4" descr="五星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4299" y="-7406"/>
            <a:ext cx="3757504" cy="1089430"/>
          </a:xfrm>
          <a:prstGeom prst="rect">
            <a:avLst/>
          </a:prstGeom>
        </p:spPr>
      </p:pic>
      <p:pic>
        <p:nvPicPr>
          <p:cNvPr id="12" name="独爱礼坊5"/>
          <p:cNvPicPr>
            <a:picLocks noChangeAspect="1"/>
          </p:cNvPicPr>
          <p:nvPr userDrawn="1"/>
        </p:nvPicPr>
        <p:blipFill rotWithShape="1">
          <a:blip r:embed="rId6" cstate="print"/>
          <a:srcRect/>
          <a:stretch>
            <a:fillRect/>
          </a:stretch>
        </p:blipFill>
        <p:spPr>
          <a:xfrm>
            <a:off x="9286277" y="410894"/>
            <a:ext cx="2179642" cy="708970"/>
          </a:xfrm>
          <a:prstGeom prst="rect">
            <a:avLst/>
          </a:prstGeom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5651A4-DDBB-4333-82BB-9576FD61CCD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9C8901-BD3A-4B43-BFBE-1C73A7DC730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62.xml"/><Relationship Id="rId8" Type="http://schemas.openxmlformats.org/officeDocument/2006/relationships/tags" Target="../tags/tag61.xml"/><Relationship Id="rId7" Type="http://schemas.openxmlformats.org/officeDocument/2006/relationships/tags" Target="../tags/tag60.xml"/><Relationship Id="rId6" Type="http://schemas.openxmlformats.org/officeDocument/2006/relationships/image" Target="../media/image17.png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" Type="http://schemas.openxmlformats.org/officeDocument/2006/relationships/tags" Target="../tags/tag57.xml"/><Relationship Id="rId2" Type="http://schemas.openxmlformats.org/officeDocument/2006/relationships/image" Target="../media/image16.png"/><Relationship Id="rId16" Type="http://schemas.openxmlformats.org/officeDocument/2006/relationships/slideLayout" Target="../slideLayouts/slideLayout2.xml"/><Relationship Id="rId15" Type="http://schemas.openxmlformats.org/officeDocument/2006/relationships/image" Target="../media/image6.png"/><Relationship Id="rId14" Type="http://schemas.openxmlformats.org/officeDocument/2006/relationships/tags" Target="../tags/tag67.xml"/><Relationship Id="rId13" Type="http://schemas.openxmlformats.org/officeDocument/2006/relationships/tags" Target="../tags/tag66.xml"/><Relationship Id="rId12" Type="http://schemas.openxmlformats.org/officeDocument/2006/relationships/tags" Target="../tags/tag65.xml"/><Relationship Id="rId11" Type="http://schemas.openxmlformats.org/officeDocument/2006/relationships/tags" Target="../tags/tag64.xml"/><Relationship Id="rId10" Type="http://schemas.openxmlformats.org/officeDocument/2006/relationships/tags" Target="../tags/tag63.xml"/><Relationship Id="rId1" Type="http://schemas.openxmlformats.org/officeDocument/2006/relationships/tags" Target="../tags/tag56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73.xml"/><Relationship Id="rId8" Type="http://schemas.openxmlformats.org/officeDocument/2006/relationships/tags" Target="../tags/tag72.xml"/><Relationship Id="rId7" Type="http://schemas.openxmlformats.org/officeDocument/2006/relationships/image" Target="../media/image19.png"/><Relationship Id="rId6" Type="http://schemas.openxmlformats.org/officeDocument/2006/relationships/tags" Target="../tags/tag71.xml"/><Relationship Id="rId5" Type="http://schemas.openxmlformats.org/officeDocument/2006/relationships/image" Target="../media/image18.png"/><Relationship Id="rId4" Type="http://schemas.openxmlformats.org/officeDocument/2006/relationships/tags" Target="../tags/tag70.xml"/><Relationship Id="rId3" Type="http://schemas.openxmlformats.org/officeDocument/2006/relationships/tags" Target="../tags/tag69.xml"/><Relationship Id="rId2" Type="http://schemas.openxmlformats.org/officeDocument/2006/relationships/image" Target="../media/image16.png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6.png"/><Relationship Id="rId13" Type="http://schemas.openxmlformats.org/officeDocument/2006/relationships/tags" Target="../tags/tag77.xml"/><Relationship Id="rId12" Type="http://schemas.openxmlformats.org/officeDocument/2006/relationships/tags" Target="../tags/tag76.xml"/><Relationship Id="rId11" Type="http://schemas.openxmlformats.org/officeDocument/2006/relationships/tags" Target="../tags/tag75.xml"/><Relationship Id="rId10" Type="http://schemas.openxmlformats.org/officeDocument/2006/relationships/tags" Target="../tags/tag74.xml"/><Relationship Id="rId1" Type="http://schemas.openxmlformats.org/officeDocument/2006/relationships/tags" Target="../tags/tag68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tags" Target="../tags/tag80.xml"/><Relationship Id="rId3" Type="http://schemas.openxmlformats.org/officeDocument/2006/relationships/tags" Target="../tags/tag79.xml"/><Relationship Id="rId2" Type="http://schemas.openxmlformats.org/officeDocument/2006/relationships/image" Target="../media/image16.png"/><Relationship Id="rId1" Type="http://schemas.openxmlformats.org/officeDocument/2006/relationships/tags" Target="../tags/tag78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22.png"/><Relationship Id="rId4" Type="http://schemas.openxmlformats.org/officeDocument/2006/relationships/tags" Target="../tags/tag83.xml"/><Relationship Id="rId3" Type="http://schemas.openxmlformats.org/officeDocument/2006/relationships/tags" Target="../tags/tag82.xml"/><Relationship Id="rId2" Type="http://schemas.openxmlformats.org/officeDocument/2006/relationships/image" Target="../media/image16.png"/><Relationship Id="rId1" Type="http://schemas.openxmlformats.org/officeDocument/2006/relationships/tags" Target="../tags/tag81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openxmlformats.org/officeDocument/2006/relationships/image" Target="../media/image14.png"/><Relationship Id="rId5" Type="http://schemas.openxmlformats.org/officeDocument/2006/relationships/image" Target="../media/image23.png"/><Relationship Id="rId4" Type="http://schemas.openxmlformats.org/officeDocument/2006/relationships/tags" Target="../tags/tag86.xml"/><Relationship Id="rId3" Type="http://schemas.openxmlformats.org/officeDocument/2006/relationships/tags" Target="../tags/tag85.xml"/><Relationship Id="rId2" Type="http://schemas.openxmlformats.org/officeDocument/2006/relationships/image" Target="../media/image16.png"/><Relationship Id="rId1" Type="http://schemas.openxmlformats.org/officeDocument/2006/relationships/tags" Target="../tags/tag8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microsoft.com/office/2007/relationships/hdphoto" Target="../media/image25.wdp"/><Relationship Id="rId5" Type="http://schemas.openxmlformats.org/officeDocument/2006/relationships/image" Target="../media/image24.png"/><Relationship Id="rId4" Type="http://schemas.openxmlformats.org/officeDocument/2006/relationships/tags" Target="../tags/tag89.xml"/><Relationship Id="rId3" Type="http://schemas.openxmlformats.org/officeDocument/2006/relationships/tags" Target="../tags/tag88.xml"/><Relationship Id="rId2" Type="http://schemas.openxmlformats.org/officeDocument/2006/relationships/image" Target="../media/image16.png"/><Relationship Id="rId1" Type="http://schemas.openxmlformats.org/officeDocument/2006/relationships/tags" Target="../tags/tag8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6.png"/><Relationship Id="rId6" Type="http://schemas.microsoft.com/office/2007/relationships/hdphoto" Target="../media/image27.wdp"/><Relationship Id="rId5" Type="http://schemas.openxmlformats.org/officeDocument/2006/relationships/image" Target="../media/image26.png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image" Target="../media/image16.png"/><Relationship Id="rId1" Type="http://schemas.openxmlformats.org/officeDocument/2006/relationships/tags" Target="../tags/tag90.xml"/></Relationships>
</file>

<file path=ppt/slides/_rels/slide17.xml.rels><?xml version="1.0" encoding="UTF-8" standalone="yes"?>
<Relationships xmlns="http://schemas.openxmlformats.org/package/2006/relationships"><Relationship Id="rId9" Type="http://schemas.microsoft.com/office/2007/relationships/hdphoto" Target="../media/image31.wdp"/><Relationship Id="rId8" Type="http://schemas.openxmlformats.org/officeDocument/2006/relationships/image" Target="../media/image30.png"/><Relationship Id="rId7" Type="http://schemas.microsoft.com/office/2007/relationships/hdphoto" Target="../media/image29.wdp"/><Relationship Id="rId6" Type="http://schemas.openxmlformats.org/officeDocument/2006/relationships/image" Target="../media/image28.png"/><Relationship Id="rId5" Type="http://schemas.openxmlformats.org/officeDocument/2006/relationships/tags" Target="../tags/tag96.xml"/><Relationship Id="rId4" Type="http://schemas.openxmlformats.org/officeDocument/2006/relationships/tags" Target="../tags/tag95.xml"/><Relationship Id="rId3" Type="http://schemas.openxmlformats.org/officeDocument/2006/relationships/tags" Target="../tags/tag94.xml"/><Relationship Id="rId2" Type="http://schemas.openxmlformats.org/officeDocument/2006/relationships/image" Target="../media/image16.png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6.png"/><Relationship Id="rId13" Type="http://schemas.microsoft.com/office/2007/relationships/hdphoto" Target="../media/image35.wdp"/><Relationship Id="rId12" Type="http://schemas.openxmlformats.org/officeDocument/2006/relationships/image" Target="../media/image34.png"/><Relationship Id="rId11" Type="http://schemas.microsoft.com/office/2007/relationships/hdphoto" Target="../media/image33.wdp"/><Relationship Id="rId10" Type="http://schemas.openxmlformats.org/officeDocument/2006/relationships/image" Target="../media/image32.png"/><Relationship Id="rId1" Type="http://schemas.openxmlformats.org/officeDocument/2006/relationships/tags" Target="../tags/tag93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39.png"/><Relationship Id="rId8" Type="http://schemas.openxmlformats.org/officeDocument/2006/relationships/image" Target="../media/image38.png"/><Relationship Id="rId7" Type="http://schemas.openxmlformats.org/officeDocument/2006/relationships/image" Target="../media/image37.png"/><Relationship Id="rId6" Type="http://schemas.openxmlformats.org/officeDocument/2006/relationships/image" Target="../media/image36.png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tags" Target="../tags/tag98.xml"/><Relationship Id="rId2" Type="http://schemas.openxmlformats.org/officeDocument/2006/relationships/image" Target="../media/image16.png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6.png"/><Relationship Id="rId1" Type="http://schemas.openxmlformats.org/officeDocument/2006/relationships/tags" Target="../tags/tag97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image" Target="../media/image6.png"/><Relationship Id="rId8" Type="http://schemas.openxmlformats.org/officeDocument/2006/relationships/image" Target="../media/image41.png"/><Relationship Id="rId7" Type="http://schemas.openxmlformats.org/officeDocument/2006/relationships/image" Target="../media/image40.png"/><Relationship Id="rId6" Type="http://schemas.openxmlformats.org/officeDocument/2006/relationships/image" Target="../media/image36.png"/><Relationship Id="rId5" Type="http://schemas.openxmlformats.org/officeDocument/2006/relationships/tags" Target="../tags/tag104.xml"/><Relationship Id="rId4" Type="http://schemas.openxmlformats.org/officeDocument/2006/relationships/tags" Target="../tags/tag103.xml"/><Relationship Id="rId3" Type="http://schemas.openxmlformats.org/officeDocument/2006/relationships/tags" Target="../tags/tag102.xml"/><Relationship Id="rId2" Type="http://schemas.openxmlformats.org/officeDocument/2006/relationships/image" Target="../media/image16.png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101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4.xml"/><Relationship Id="rId8" Type="http://schemas.openxmlformats.org/officeDocument/2006/relationships/tags" Target="../tags/tag3.xml"/><Relationship Id="rId7" Type="http://schemas.openxmlformats.org/officeDocument/2006/relationships/tags" Target="../tags/tag2.xml"/><Relationship Id="rId6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4" Type="http://schemas.openxmlformats.org/officeDocument/2006/relationships/notesSlide" Target="../notesSlides/notesSlide2.xml"/><Relationship Id="rId23" Type="http://schemas.openxmlformats.org/officeDocument/2006/relationships/slideLayout" Target="../slideLayouts/slideLayout1.xml"/><Relationship Id="rId22" Type="http://schemas.openxmlformats.org/officeDocument/2006/relationships/image" Target="../media/image6.png"/><Relationship Id="rId21" Type="http://schemas.openxmlformats.org/officeDocument/2006/relationships/image" Target="../media/image7.png"/><Relationship Id="rId20" Type="http://schemas.openxmlformats.org/officeDocument/2006/relationships/tags" Target="../tags/tag15.xml"/><Relationship Id="rId2" Type="http://schemas.openxmlformats.org/officeDocument/2006/relationships/image" Target="../media/image4.png"/><Relationship Id="rId19" Type="http://schemas.openxmlformats.org/officeDocument/2006/relationships/tags" Target="../tags/tag14.xml"/><Relationship Id="rId18" Type="http://schemas.openxmlformats.org/officeDocument/2006/relationships/tags" Target="../tags/tag13.xml"/><Relationship Id="rId17" Type="http://schemas.openxmlformats.org/officeDocument/2006/relationships/tags" Target="../tags/tag12.xml"/><Relationship Id="rId16" Type="http://schemas.openxmlformats.org/officeDocument/2006/relationships/tags" Target="../tags/tag11.xml"/><Relationship Id="rId15" Type="http://schemas.openxmlformats.org/officeDocument/2006/relationships/tags" Target="../tags/tag10.xml"/><Relationship Id="rId14" Type="http://schemas.openxmlformats.org/officeDocument/2006/relationships/tags" Target="../tags/tag9.xml"/><Relationship Id="rId13" Type="http://schemas.openxmlformats.org/officeDocument/2006/relationships/tags" Target="../tags/tag8.xml"/><Relationship Id="rId12" Type="http://schemas.openxmlformats.org/officeDocument/2006/relationships/tags" Target="../tags/tag7.xml"/><Relationship Id="rId11" Type="http://schemas.openxmlformats.org/officeDocument/2006/relationships/tags" Target="../tags/tag6.xml"/><Relationship Id="rId10" Type="http://schemas.openxmlformats.org/officeDocument/2006/relationships/tags" Target="../tags/tag5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4.xml"/><Relationship Id="rId8" Type="http://schemas.openxmlformats.org/officeDocument/2006/relationships/tags" Target="../tags/tag23.xml"/><Relationship Id="rId7" Type="http://schemas.openxmlformats.org/officeDocument/2006/relationships/tags" Target="../tags/tag22.xml"/><Relationship Id="rId6" Type="http://schemas.openxmlformats.org/officeDocument/2006/relationships/tags" Target="../tags/tag21.xml"/><Relationship Id="rId5" Type="http://schemas.openxmlformats.org/officeDocument/2006/relationships/tags" Target="../tags/tag20.xml"/><Relationship Id="rId4" Type="http://schemas.openxmlformats.org/officeDocument/2006/relationships/tags" Target="../tags/tag19.xml"/><Relationship Id="rId3" Type="http://schemas.openxmlformats.org/officeDocument/2006/relationships/tags" Target="../tags/tag18.xml"/><Relationship Id="rId25" Type="http://schemas.openxmlformats.org/officeDocument/2006/relationships/notesSlide" Target="../notesSlides/notesSlide4.xml"/><Relationship Id="rId24" Type="http://schemas.openxmlformats.org/officeDocument/2006/relationships/slideLayout" Target="../slideLayouts/slideLayout2.xml"/><Relationship Id="rId23" Type="http://schemas.openxmlformats.org/officeDocument/2006/relationships/image" Target="../media/image6.png"/><Relationship Id="rId22" Type="http://schemas.openxmlformats.org/officeDocument/2006/relationships/image" Target="../media/image12.png"/><Relationship Id="rId21" Type="http://schemas.openxmlformats.org/officeDocument/2006/relationships/image" Target="../media/image11.png"/><Relationship Id="rId20" Type="http://schemas.openxmlformats.org/officeDocument/2006/relationships/image" Target="../media/image10.png"/><Relationship Id="rId2" Type="http://schemas.openxmlformats.org/officeDocument/2006/relationships/tags" Target="../tags/tag17.xml"/><Relationship Id="rId19" Type="http://schemas.microsoft.com/office/2007/relationships/hdphoto" Target="../media/image9.wdp"/><Relationship Id="rId18" Type="http://schemas.openxmlformats.org/officeDocument/2006/relationships/image" Target="../media/image8.png"/><Relationship Id="rId17" Type="http://schemas.openxmlformats.org/officeDocument/2006/relationships/tags" Target="../tags/tag32.xml"/><Relationship Id="rId16" Type="http://schemas.openxmlformats.org/officeDocument/2006/relationships/tags" Target="../tags/tag31.xml"/><Relationship Id="rId15" Type="http://schemas.openxmlformats.org/officeDocument/2006/relationships/tags" Target="../tags/tag30.xml"/><Relationship Id="rId14" Type="http://schemas.openxmlformats.org/officeDocument/2006/relationships/tags" Target="../tags/tag29.xml"/><Relationship Id="rId13" Type="http://schemas.openxmlformats.org/officeDocument/2006/relationships/tags" Target="../tags/tag28.xml"/><Relationship Id="rId12" Type="http://schemas.openxmlformats.org/officeDocument/2006/relationships/tags" Target="../tags/tag27.xml"/><Relationship Id="rId11" Type="http://schemas.openxmlformats.org/officeDocument/2006/relationships/tags" Target="../tags/tag26.xml"/><Relationship Id="rId10" Type="http://schemas.openxmlformats.org/officeDocument/2006/relationships/tags" Target="../tags/tag25.xml"/><Relationship Id="rId1" Type="http://schemas.openxmlformats.org/officeDocument/2006/relationships/tags" Target="../tags/tag16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tags" Target="../tags/tag37.xml"/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3" Type="http://schemas.openxmlformats.org/officeDocument/2006/relationships/notesSlide" Target="../notesSlides/notesSlide7.xml"/><Relationship Id="rId22" Type="http://schemas.openxmlformats.org/officeDocument/2006/relationships/slideLayout" Target="../slideLayouts/slideLayout2.xml"/><Relationship Id="rId21" Type="http://schemas.openxmlformats.org/officeDocument/2006/relationships/image" Target="../media/image6.png"/><Relationship Id="rId20" Type="http://schemas.openxmlformats.org/officeDocument/2006/relationships/image" Target="../media/image14.png"/><Relationship Id="rId2" Type="http://schemas.openxmlformats.org/officeDocument/2006/relationships/tags" Target="../tags/tag34.xml"/><Relationship Id="rId19" Type="http://schemas.openxmlformats.org/officeDocument/2006/relationships/tags" Target="../tags/tag51.xml"/><Relationship Id="rId18" Type="http://schemas.openxmlformats.org/officeDocument/2006/relationships/tags" Target="../tags/tag50.xml"/><Relationship Id="rId17" Type="http://schemas.openxmlformats.org/officeDocument/2006/relationships/tags" Target="../tags/tag49.xml"/><Relationship Id="rId16" Type="http://schemas.openxmlformats.org/officeDocument/2006/relationships/tags" Target="../tags/tag48.xml"/><Relationship Id="rId15" Type="http://schemas.openxmlformats.org/officeDocument/2006/relationships/tags" Target="../tags/tag47.xml"/><Relationship Id="rId14" Type="http://schemas.openxmlformats.org/officeDocument/2006/relationships/tags" Target="../tags/tag46.xml"/><Relationship Id="rId13" Type="http://schemas.openxmlformats.org/officeDocument/2006/relationships/tags" Target="../tags/tag45.xml"/><Relationship Id="rId12" Type="http://schemas.openxmlformats.org/officeDocument/2006/relationships/tags" Target="../tags/tag44.xml"/><Relationship Id="rId11" Type="http://schemas.openxmlformats.org/officeDocument/2006/relationships/tags" Target="../tags/tag43.xml"/><Relationship Id="rId10" Type="http://schemas.openxmlformats.org/officeDocument/2006/relationships/tags" Target="../tags/tag42.xml"/><Relationship Id="rId1" Type="http://schemas.openxmlformats.org/officeDocument/2006/relationships/tags" Target="../tags/tag33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2.xml"/><Relationship Id="rId7" Type="http://schemas.openxmlformats.org/officeDocument/2006/relationships/tags" Target="../tags/tag55.xml"/><Relationship Id="rId6" Type="http://schemas.openxmlformats.org/officeDocument/2006/relationships/image" Target="../media/image15.png"/><Relationship Id="rId5" Type="http://schemas.openxmlformats.org/officeDocument/2006/relationships/image" Target="../media/image6.png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image" Target="../media/image13.jpeg"/><Relationship Id="rId1" Type="http://schemas.openxmlformats.org/officeDocument/2006/relationships/tags" Target="../tags/tag5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独爱礼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cxnSp>
        <p:nvCxnSpPr>
          <p:cNvPr id="20" name="独爱礼坊2"/>
          <p:cNvCxnSpPr/>
          <p:nvPr/>
        </p:nvCxnSpPr>
        <p:spPr>
          <a:xfrm>
            <a:off x="9016404" y="4049599"/>
            <a:ext cx="1077277" cy="0"/>
          </a:xfrm>
          <a:prstGeom prst="line">
            <a:avLst/>
          </a:prstGeom>
          <a:ln w="15240">
            <a:gradFill>
              <a:gsLst>
                <a:gs pos="86000">
                  <a:schemeClr val="accent1">
                    <a:lumMod val="5000"/>
                    <a:lumOff val="95000"/>
                  </a:schemeClr>
                </a:gs>
                <a:gs pos="2000">
                  <a:schemeClr val="accent1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独爱礼坊3"/>
          <p:cNvSpPr txBox="1"/>
          <p:nvPr/>
        </p:nvSpPr>
        <p:spPr>
          <a:xfrm>
            <a:off x="3139787" y="3834316"/>
            <a:ext cx="5868114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dist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  <a:sym typeface="+mn-lt"/>
              </a:rPr>
              <a:t>企业培训平台运营</a:t>
            </a:r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  <a:sym typeface="+mn-lt"/>
              </a:rPr>
              <a:t>方案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  <a:sym typeface="+mn-lt"/>
            </a:endParaRPr>
          </a:p>
        </p:txBody>
      </p:sp>
      <p:cxnSp>
        <p:nvCxnSpPr>
          <p:cNvPr id="26" name="独爱礼坊4"/>
          <p:cNvCxnSpPr/>
          <p:nvPr/>
        </p:nvCxnSpPr>
        <p:spPr>
          <a:xfrm flipH="1">
            <a:off x="2052614" y="4049599"/>
            <a:ext cx="1077277" cy="0"/>
          </a:xfrm>
          <a:prstGeom prst="line">
            <a:avLst/>
          </a:prstGeom>
          <a:ln w="15240">
            <a:gradFill>
              <a:gsLst>
                <a:gs pos="86000">
                  <a:schemeClr val="accent1">
                    <a:lumMod val="5000"/>
                    <a:lumOff val="95000"/>
                  </a:schemeClr>
                </a:gs>
                <a:gs pos="2000">
                  <a:schemeClr val="accent1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独爱礼坊5"/>
          <p:cNvSpPr txBox="1"/>
          <p:nvPr/>
        </p:nvSpPr>
        <p:spPr>
          <a:xfrm>
            <a:off x="6076046" y="1840103"/>
            <a:ext cx="1981741" cy="21125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2935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跟</a:t>
            </a:r>
            <a:endParaRPr lang="zh-CN" altLang="en-US" sz="12935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29" name="独爱礼坊6"/>
          <p:cNvSpPr txBox="1"/>
          <p:nvPr/>
        </p:nvSpPr>
        <p:spPr>
          <a:xfrm>
            <a:off x="1035845" y="1589298"/>
            <a:ext cx="1960280" cy="2276315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4000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学</a:t>
            </a:r>
            <a:endParaRPr lang="zh-CN" altLang="en-US" sz="14000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30" name="独爱礼坊7"/>
          <p:cNvSpPr txBox="1"/>
          <p:nvPr/>
        </p:nvSpPr>
        <p:spPr>
          <a:xfrm>
            <a:off x="2568225" y="1693948"/>
            <a:ext cx="1678110" cy="2119350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2980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党</a:t>
            </a:r>
            <a:endParaRPr lang="zh-CN" altLang="en-US" sz="12980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31" name="独爱礼坊8"/>
          <p:cNvSpPr txBox="1"/>
          <p:nvPr/>
        </p:nvSpPr>
        <p:spPr>
          <a:xfrm>
            <a:off x="4028832" y="1416168"/>
            <a:ext cx="1981741" cy="25188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5575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史</a:t>
            </a:r>
            <a:endParaRPr lang="zh-CN" altLang="en-US" sz="15575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32" name="独爱礼坊9"/>
          <p:cNvSpPr txBox="1"/>
          <p:nvPr/>
        </p:nvSpPr>
        <p:spPr>
          <a:xfrm>
            <a:off x="7660222" y="1696765"/>
            <a:ext cx="1678109" cy="21125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2935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党</a:t>
            </a:r>
            <a:endParaRPr lang="zh-CN" altLang="en-US" sz="12935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33" name="独爱礼坊10"/>
          <p:cNvSpPr txBox="1"/>
          <p:nvPr/>
        </p:nvSpPr>
        <p:spPr>
          <a:xfrm>
            <a:off x="9306681" y="1556157"/>
            <a:ext cx="1678109" cy="25188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5575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走</a:t>
            </a:r>
            <a:endParaRPr lang="zh-CN" altLang="en-US" sz="15575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3" name="独爱礼坊11"/>
          <p:cNvSpPr>
            <a:spLocks noEditPoints="1"/>
          </p:cNvSpPr>
          <p:nvPr/>
        </p:nvSpPr>
        <p:spPr bwMode="auto">
          <a:xfrm>
            <a:off x="3749210" y="4592998"/>
            <a:ext cx="347171" cy="341570"/>
          </a:xfrm>
          <a:custGeom>
            <a:avLst/>
            <a:gdLst>
              <a:gd name="T0" fmla="*/ 2329 w 3293"/>
              <a:gd name="T1" fmla="*/ 1340 h 3267"/>
              <a:gd name="T2" fmla="*/ 1366 w 3293"/>
              <a:gd name="T3" fmla="*/ 2303 h 3267"/>
              <a:gd name="T4" fmla="*/ 2329 w 3293"/>
              <a:gd name="T5" fmla="*/ 3267 h 3267"/>
              <a:gd name="T6" fmla="*/ 3293 w 3293"/>
              <a:gd name="T7" fmla="*/ 2303 h 3267"/>
              <a:gd name="T8" fmla="*/ 2329 w 3293"/>
              <a:gd name="T9" fmla="*/ 1340 h 3267"/>
              <a:gd name="T10" fmla="*/ 2244 w 3293"/>
              <a:gd name="T11" fmla="*/ 2844 h 3267"/>
              <a:gd name="T12" fmla="*/ 2120 w 3293"/>
              <a:gd name="T13" fmla="*/ 2844 h 3267"/>
              <a:gd name="T14" fmla="*/ 1641 w 3293"/>
              <a:gd name="T15" fmla="*/ 2366 h 3267"/>
              <a:gd name="T16" fmla="*/ 1641 w 3293"/>
              <a:gd name="T17" fmla="*/ 2241 h 3267"/>
              <a:gd name="T18" fmla="*/ 1710 w 3293"/>
              <a:gd name="T19" fmla="*/ 2172 h 3267"/>
              <a:gd name="T20" fmla="*/ 1835 w 3293"/>
              <a:gd name="T21" fmla="*/ 2172 h 3267"/>
              <a:gd name="T22" fmla="*/ 2182 w 3293"/>
              <a:gd name="T23" fmla="*/ 2520 h 3267"/>
              <a:gd name="T24" fmla="*/ 2837 w 3293"/>
              <a:gd name="T25" fmla="*/ 1864 h 3267"/>
              <a:gd name="T26" fmla="*/ 2962 w 3293"/>
              <a:gd name="T27" fmla="*/ 1864 h 3267"/>
              <a:gd name="T28" fmla="*/ 3031 w 3293"/>
              <a:gd name="T29" fmla="*/ 1933 h 3267"/>
              <a:gd name="T30" fmla="*/ 3031 w 3293"/>
              <a:gd name="T31" fmla="*/ 2058 h 3267"/>
              <a:gd name="T32" fmla="*/ 2244 w 3293"/>
              <a:gd name="T33" fmla="*/ 2844 h 3267"/>
              <a:gd name="T34" fmla="*/ 1051 w 3293"/>
              <a:gd name="T35" fmla="*/ 2300 h 3267"/>
              <a:gd name="T36" fmla="*/ 2329 w 3293"/>
              <a:gd name="T37" fmla="*/ 1022 h 3267"/>
              <a:gd name="T38" fmla="*/ 2385 w 3293"/>
              <a:gd name="T39" fmla="*/ 1022 h 3267"/>
              <a:gd name="T40" fmla="*/ 2392 w 3293"/>
              <a:gd name="T41" fmla="*/ 927 h 3267"/>
              <a:gd name="T42" fmla="*/ 1464 w 3293"/>
              <a:gd name="T43" fmla="*/ 0 h 3267"/>
              <a:gd name="T44" fmla="*/ 537 w 3293"/>
              <a:gd name="T45" fmla="*/ 927 h 3267"/>
              <a:gd name="T46" fmla="*/ 1061 w 3293"/>
              <a:gd name="T47" fmla="*/ 1763 h 3267"/>
              <a:gd name="T48" fmla="*/ 0 w 3293"/>
              <a:gd name="T49" fmla="*/ 3051 h 3267"/>
              <a:gd name="T50" fmla="*/ 0 w 3293"/>
              <a:gd name="T51" fmla="*/ 3257 h 3267"/>
              <a:gd name="T52" fmla="*/ 1481 w 3293"/>
              <a:gd name="T53" fmla="*/ 3257 h 3267"/>
              <a:gd name="T54" fmla="*/ 1051 w 3293"/>
              <a:gd name="T55" fmla="*/ 2300 h 3267"/>
              <a:gd name="T56" fmla="*/ 1051 w 3293"/>
              <a:gd name="T57" fmla="*/ 2300 h 3267"/>
              <a:gd name="T58" fmla="*/ 1051 w 3293"/>
              <a:gd name="T59" fmla="*/ 2300 h 3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93" h="3267">
                <a:moveTo>
                  <a:pt x="2329" y="1340"/>
                </a:moveTo>
                <a:cubicBezTo>
                  <a:pt x="1798" y="1340"/>
                  <a:pt x="1366" y="1769"/>
                  <a:pt x="1366" y="2303"/>
                </a:cubicBezTo>
                <a:cubicBezTo>
                  <a:pt x="1366" y="2838"/>
                  <a:pt x="1795" y="3267"/>
                  <a:pt x="2329" y="3267"/>
                </a:cubicBezTo>
                <a:cubicBezTo>
                  <a:pt x="2863" y="3267"/>
                  <a:pt x="3293" y="2838"/>
                  <a:pt x="3293" y="2303"/>
                </a:cubicBezTo>
                <a:cubicBezTo>
                  <a:pt x="3293" y="1769"/>
                  <a:pt x="2860" y="1340"/>
                  <a:pt x="2329" y="1340"/>
                </a:cubicBezTo>
                <a:close/>
                <a:moveTo>
                  <a:pt x="2244" y="2844"/>
                </a:moveTo>
                <a:cubicBezTo>
                  <a:pt x="2211" y="2877"/>
                  <a:pt x="2156" y="2877"/>
                  <a:pt x="2120" y="2844"/>
                </a:cubicBezTo>
                <a:cubicBezTo>
                  <a:pt x="1641" y="2366"/>
                  <a:pt x="1641" y="2366"/>
                  <a:pt x="1641" y="2366"/>
                </a:cubicBezTo>
                <a:cubicBezTo>
                  <a:pt x="1608" y="2333"/>
                  <a:pt x="1608" y="2277"/>
                  <a:pt x="1641" y="2241"/>
                </a:cubicBezTo>
                <a:cubicBezTo>
                  <a:pt x="1710" y="2172"/>
                  <a:pt x="1710" y="2172"/>
                  <a:pt x="1710" y="2172"/>
                </a:cubicBezTo>
                <a:cubicBezTo>
                  <a:pt x="1743" y="2140"/>
                  <a:pt x="1798" y="2140"/>
                  <a:pt x="1835" y="2172"/>
                </a:cubicBezTo>
                <a:cubicBezTo>
                  <a:pt x="2182" y="2520"/>
                  <a:pt x="2182" y="2520"/>
                  <a:pt x="2182" y="2520"/>
                </a:cubicBezTo>
                <a:cubicBezTo>
                  <a:pt x="2837" y="1864"/>
                  <a:pt x="2837" y="1864"/>
                  <a:pt x="2837" y="1864"/>
                </a:cubicBezTo>
                <a:cubicBezTo>
                  <a:pt x="2870" y="1832"/>
                  <a:pt x="2926" y="1832"/>
                  <a:pt x="2962" y="1864"/>
                </a:cubicBezTo>
                <a:cubicBezTo>
                  <a:pt x="3031" y="1933"/>
                  <a:pt x="3031" y="1933"/>
                  <a:pt x="3031" y="1933"/>
                </a:cubicBezTo>
                <a:cubicBezTo>
                  <a:pt x="3063" y="1966"/>
                  <a:pt x="3063" y="2022"/>
                  <a:pt x="3031" y="2058"/>
                </a:cubicBezTo>
                <a:lnTo>
                  <a:pt x="2244" y="2844"/>
                </a:lnTo>
                <a:close/>
                <a:moveTo>
                  <a:pt x="1051" y="2300"/>
                </a:moveTo>
                <a:cubicBezTo>
                  <a:pt x="1051" y="1596"/>
                  <a:pt x="1625" y="1022"/>
                  <a:pt x="2329" y="1022"/>
                </a:cubicBezTo>
                <a:cubicBezTo>
                  <a:pt x="2385" y="1022"/>
                  <a:pt x="2385" y="1022"/>
                  <a:pt x="2385" y="1022"/>
                </a:cubicBezTo>
                <a:cubicBezTo>
                  <a:pt x="2388" y="989"/>
                  <a:pt x="2392" y="957"/>
                  <a:pt x="2392" y="927"/>
                </a:cubicBezTo>
                <a:cubicBezTo>
                  <a:pt x="2392" y="416"/>
                  <a:pt x="1975" y="0"/>
                  <a:pt x="1464" y="0"/>
                </a:cubicBezTo>
                <a:cubicBezTo>
                  <a:pt x="953" y="0"/>
                  <a:pt x="537" y="416"/>
                  <a:pt x="537" y="927"/>
                </a:cubicBezTo>
                <a:cubicBezTo>
                  <a:pt x="537" y="1294"/>
                  <a:pt x="750" y="1612"/>
                  <a:pt x="1061" y="1763"/>
                </a:cubicBezTo>
                <a:cubicBezTo>
                  <a:pt x="458" y="1881"/>
                  <a:pt x="0" y="2415"/>
                  <a:pt x="0" y="3051"/>
                </a:cubicBezTo>
                <a:cubicBezTo>
                  <a:pt x="0" y="3257"/>
                  <a:pt x="0" y="3257"/>
                  <a:pt x="0" y="3257"/>
                </a:cubicBezTo>
                <a:cubicBezTo>
                  <a:pt x="1481" y="3257"/>
                  <a:pt x="1481" y="3257"/>
                  <a:pt x="1481" y="3257"/>
                </a:cubicBezTo>
                <a:cubicBezTo>
                  <a:pt x="1218" y="3024"/>
                  <a:pt x="1051" y="2680"/>
                  <a:pt x="1051" y="2300"/>
                </a:cubicBezTo>
                <a:close/>
                <a:moveTo>
                  <a:pt x="1051" y="2300"/>
                </a:moveTo>
                <a:cubicBezTo>
                  <a:pt x="1051" y="2300"/>
                  <a:pt x="1051" y="2300"/>
                  <a:pt x="1051" y="230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68305" tIns="34153" rIns="68305" bIns="34153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45"/>
          </a:p>
        </p:txBody>
      </p:sp>
      <p:sp>
        <p:nvSpPr>
          <p:cNvPr id="4" name="独爱礼坊12"/>
          <p:cNvSpPr>
            <a:spLocks noEditPoints="1"/>
          </p:cNvSpPr>
          <p:nvPr/>
        </p:nvSpPr>
        <p:spPr bwMode="auto">
          <a:xfrm>
            <a:off x="7046645" y="4641327"/>
            <a:ext cx="324511" cy="317301"/>
          </a:xfrm>
          <a:custGeom>
            <a:avLst/>
            <a:gdLst>
              <a:gd name="T0" fmla="*/ 2857 w 3342"/>
              <a:gd name="T1" fmla="*/ 26 h 3303"/>
              <a:gd name="T2" fmla="*/ 3280 w 3342"/>
              <a:gd name="T3" fmla="*/ 331 h 3303"/>
              <a:gd name="T4" fmla="*/ 3126 w 3342"/>
              <a:gd name="T5" fmla="*/ 829 h 3303"/>
              <a:gd name="T6" fmla="*/ 2503 w 3342"/>
              <a:gd name="T7" fmla="*/ 203 h 3303"/>
              <a:gd name="T8" fmla="*/ 2857 w 3342"/>
              <a:gd name="T9" fmla="*/ 26 h 3303"/>
              <a:gd name="T10" fmla="*/ 376 w 3342"/>
              <a:gd name="T11" fmla="*/ 36 h 3303"/>
              <a:gd name="T12" fmla="*/ 832 w 3342"/>
              <a:gd name="T13" fmla="*/ 213 h 3303"/>
              <a:gd name="T14" fmla="*/ 216 w 3342"/>
              <a:gd name="T15" fmla="*/ 842 h 3303"/>
              <a:gd name="T16" fmla="*/ 36 w 3342"/>
              <a:gd name="T17" fmla="*/ 387 h 3303"/>
              <a:gd name="T18" fmla="*/ 376 w 3342"/>
              <a:gd name="T19" fmla="*/ 36 h 3303"/>
              <a:gd name="T20" fmla="*/ 1586 w 3342"/>
              <a:gd name="T21" fmla="*/ 832 h 3303"/>
              <a:gd name="T22" fmla="*/ 1474 w 3342"/>
              <a:gd name="T23" fmla="*/ 868 h 3303"/>
              <a:gd name="T24" fmla="*/ 1425 w 3342"/>
              <a:gd name="T25" fmla="*/ 976 h 3303"/>
              <a:gd name="T26" fmla="*/ 1425 w 3342"/>
              <a:gd name="T27" fmla="*/ 1835 h 3303"/>
              <a:gd name="T28" fmla="*/ 1514 w 3342"/>
              <a:gd name="T29" fmla="*/ 1923 h 3303"/>
              <a:gd name="T30" fmla="*/ 2162 w 3342"/>
              <a:gd name="T31" fmla="*/ 1923 h 3303"/>
              <a:gd name="T32" fmla="*/ 2270 w 3342"/>
              <a:gd name="T33" fmla="*/ 1874 h 3303"/>
              <a:gd name="T34" fmla="*/ 2307 w 3342"/>
              <a:gd name="T35" fmla="*/ 1763 h 3303"/>
              <a:gd name="T36" fmla="*/ 2159 w 3342"/>
              <a:gd name="T37" fmla="*/ 1635 h 3303"/>
              <a:gd name="T38" fmla="*/ 1710 w 3342"/>
              <a:gd name="T39" fmla="*/ 1635 h 3303"/>
              <a:gd name="T40" fmla="*/ 1710 w 3342"/>
              <a:gd name="T41" fmla="*/ 980 h 3303"/>
              <a:gd name="T42" fmla="*/ 1586 w 3342"/>
              <a:gd name="T43" fmla="*/ 832 h 3303"/>
              <a:gd name="T44" fmla="*/ 1677 w 3342"/>
              <a:gd name="T45" fmla="*/ 190 h 3303"/>
              <a:gd name="T46" fmla="*/ 3050 w 3342"/>
              <a:gd name="T47" fmla="*/ 1157 h 3303"/>
              <a:gd name="T48" fmla="*/ 2621 w 3342"/>
              <a:gd name="T49" fmla="*/ 2785 h 3303"/>
              <a:gd name="T50" fmla="*/ 2857 w 3342"/>
              <a:gd name="T51" fmla="*/ 3021 h 3303"/>
              <a:gd name="T52" fmla="*/ 2857 w 3342"/>
              <a:gd name="T53" fmla="*/ 3254 h 3303"/>
              <a:gd name="T54" fmla="*/ 2742 w 3342"/>
              <a:gd name="T55" fmla="*/ 3303 h 3303"/>
              <a:gd name="T56" fmla="*/ 2628 w 3342"/>
              <a:gd name="T57" fmla="*/ 3254 h 3303"/>
              <a:gd name="T58" fmla="*/ 2346 w 3342"/>
              <a:gd name="T59" fmla="*/ 2972 h 3303"/>
              <a:gd name="T60" fmla="*/ 999 w 3342"/>
              <a:gd name="T61" fmla="*/ 2969 h 3303"/>
              <a:gd name="T62" fmla="*/ 714 w 3342"/>
              <a:gd name="T63" fmla="*/ 3254 h 3303"/>
              <a:gd name="T64" fmla="*/ 599 w 3342"/>
              <a:gd name="T65" fmla="*/ 3303 h 3303"/>
              <a:gd name="T66" fmla="*/ 485 w 3342"/>
              <a:gd name="T67" fmla="*/ 3254 h 3303"/>
              <a:gd name="T68" fmla="*/ 485 w 3342"/>
              <a:gd name="T69" fmla="*/ 3021 h 3303"/>
              <a:gd name="T70" fmla="*/ 724 w 3342"/>
              <a:gd name="T71" fmla="*/ 2782 h 3303"/>
              <a:gd name="T72" fmla="*/ 298 w 3342"/>
              <a:gd name="T73" fmla="*/ 1150 h 3303"/>
              <a:gd name="T74" fmla="*/ 1677 w 3342"/>
              <a:gd name="T75" fmla="*/ 190 h 3303"/>
              <a:gd name="T76" fmla="*/ 1677 w 3342"/>
              <a:gd name="T77" fmla="*/ 190 h 3303"/>
              <a:gd name="T78" fmla="*/ 1677 w 3342"/>
              <a:gd name="T79" fmla="*/ 190 h 33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42" h="3303">
                <a:moveTo>
                  <a:pt x="2857" y="26"/>
                </a:moveTo>
                <a:cubicBezTo>
                  <a:pt x="3047" y="26"/>
                  <a:pt x="3217" y="147"/>
                  <a:pt x="3280" y="331"/>
                </a:cubicBezTo>
                <a:cubicBezTo>
                  <a:pt x="3342" y="514"/>
                  <a:pt x="3280" y="714"/>
                  <a:pt x="3126" y="829"/>
                </a:cubicBezTo>
                <a:cubicBezTo>
                  <a:pt x="2978" y="567"/>
                  <a:pt x="2762" y="350"/>
                  <a:pt x="2503" y="203"/>
                </a:cubicBezTo>
                <a:cubicBezTo>
                  <a:pt x="2585" y="92"/>
                  <a:pt x="2716" y="26"/>
                  <a:pt x="2857" y="26"/>
                </a:cubicBezTo>
                <a:close/>
                <a:moveTo>
                  <a:pt x="376" y="36"/>
                </a:moveTo>
                <a:cubicBezTo>
                  <a:pt x="550" y="0"/>
                  <a:pt x="730" y="69"/>
                  <a:pt x="832" y="213"/>
                </a:cubicBezTo>
                <a:cubicBezTo>
                  <a:pt x="573" y="364"/>
                  <a:pt x="363" y="580"/>
                  <a:pt x="216" y="842"/>
                </a:cubicBezTo>
                <a:cubicBezTo>
                  <a:pt x="72" y="737"/>
                  <a:pt x="0" y="560"/>
                  <a:pt x="36" y="387"/>
                </a:cubicBezTo>
                <a:cubicBezTo>
                  <a:pt x="68" y="210"/>
                  <a:pt x="203" y="75"/>
                  <a:pt x="376" y="36"/>
                </a:cubicBezTo>
                <a:close/>
                <a:moveTo>
                  <a:pt x="1586" y="832"/>
                </a:moveTo>
                <a:cubicBezTo>
                  <a:pt x="1546" y="829"/>
                  <a:pt x="1504" y="839"/>
                  <a:pt x="1474" y="868"/>
                </a:cubicBezTo>
                <a:cubicBezTo>
                  <a:pt x="1445" y="894"/>
                  <a:pt x="1425" y="934"/>
                  <a:pt x="1425" y="976"/>
                </a:cubicBezTo>
                <a:cubicBezTo>
                  <a:pt x="1425" y="1835"/>
                  <a:pt x="1425" y="1835"/>
                  <a:pt x="1425" y="1835"/>
                </a:cubicBezTo>
                <a:cubicBezTo>
                  <a:pt x="1425" y="1884"/>
                  <a:pt x="1464" y="1923"/>
                  <a:pt x="1514" y="1923"/>
                </a:cubicBezTo>
                <a:cubicBezTo>
                  <a:pt x="2162" y="1923"/>
                  <a:pt x="2162" y="1923"/>
                  <a:pt x="2162" y="1923"/>
                </a:cubicBezTo>
                <a:cubicBezTo>
                  <a:pt x="2205" y="1923"/>
                  <a:pt x="2244" y="1907"/>
                  <a:pt x="2270" y="1874"/>
                </a:cubicBezTo>
                <a:cubicBezTo>
                  <a:pt x="2297" y="1845"/>
                  <a:pt x="2310" y="1802"/>
                  <a:pt x="2307" y="1763"/>
                </a:cubicBezTo>
                <a:cubicBezTo>
                  <a:pt x="2297" y="1691"/>
                  <a:pt x="2234" y="1635"/>
                  <a:pt x="2159" y="1635"/>
                </a:cubicBezTo>
                <a:cubicBezTo>
                  <a:pt x="1710" y="1635"/>
                  <a:pt x="1710" y="1635"/>
                  <a:pt x="1710" y="1635"/>
                </a:cubicBezTo>
                <a:cubicBezTo>
                  <a:pt x="1710" y="980"/>
                  <a:pt x="1710" y="980"/>
                  <a:pt x="1710" y="980"/>
                </a:cubicBezTo>
                <a:cubicBezTo>
                  <a:pt x="1710" y="904"/>
                  <a:pt x="1658" y="842"/>
                  <a:pt x="1586" y="832"/>
                </a:cubicBezTo>
                <a:close/>
                <a:moveTo>
                  <a:pt x="1677" y="190"/>
                </a:moveTo>
                <a:cubicBezTo>
                  <a:pt x="2290" y="190"/>
                  <a:pt x="2841" y="577"/>
                  <a:pt x="3050" y="1157"/>
                </a:cubicBezTo>
                <a:cubicBezTo>
                  <a:pt x="3260" y="1737"/>
                  <a:pt x="3090" y="2385"/>
                  <a:pt x="2621" y="2785"/>
                </a:cubicBezTo>
                <a:cubicBezTo>
                  <a:pt x="2857" y="3021"/>
                  <a:pt x="2857" y="3021"/>
                  <a:pt x="2857" y="3021"/>
                </a:cubicBezTo>
                <a:cubicBezTo>
                  <a:pt x="2923" y="3087"/>
                  <a:pt x="2923" y="3188"/>
                  <a:pt x="2857" y="3254"/>
                </a:cubicBezTo>
                <a:cubicBezTo>
                  <a:pt x="2828" y="3283"/>
                  <a:pt x="2785" y="3303"/>
                  <a:pt x="2742" y="3303"/>
                </a:cubicBezTo>
                <a:cubicBezTo>
                  <a:pt x="2700" y="3303"/>
                  <a:pt x="2657" y="3287"/>
                  <a:pt x="2628" y="3254"/>
                </a:cubicBezTo>
                <a:cubicBezTo>
                  <a:pt x="2346" y="2972"/>
                  <a:pt x="2346" y="2972"/>
                  <a:pt x="2346" y="2972"/>
                </a:cubicBezTo>
                <a:cubicBezTo>
                  <a:pt x="1923" y="3191"/>
                  <a:pt x="1422" y="3188"/>
                  <a:pt x="999" y="2969"/>
                </a:cubicBezTo>
                <a:cubicBezTo>
                  <a:pt x="714" y="3254"/>
                  <a:pt x="714" y="3254"/>
                  <a:pt x="714" y="3254"/>
                </a:cubicBezTo>
                <a:cubicBezTo>
                  <a:pt x="685" y="3283"/>
                  <a:pt x="642" y="3303"/>
                  <a:pt x="599" y="3303"/>
                </a:cubicBezTo>
                <a:cubicBezTo>
                  <a:pt x="557" y="3303"/>
                  <a:pt x="514" y="3287"/>
                  <a:pt x="485" y="3254"/>
                </a:cubicBezTo>
                <a:cubicBezTo>
                  <a:pt x="419" y="3188"/>
                  <a:pt x="419" y="3087"/>
                  <a:pt x="485" y="3021"/>
                </a:cubicBezTo>
                <a:cubicBezTo>
                  <a:pt x="724" y="2782"/>
                  <a:pt x="724" y="2782"/>
                  <a:pt x="724" y="2782"/>
                </a:cubicBezTo>
                <a:cubicBezTo>
                  <a:pt x="252" y="2379"/>
                  <a:pt x="85" y="1730"/>
                  <a:pt x="298" y="1150"/>
                </a:cubicBezTo>
                <a:cubicBezTo>
                  <a:pt x="511" y="573"/>
                  <a:pt x="1061" y="190"/>
                  <a:pt x="1677" y="190"/>
                </a:cubicBezTo>
                <a:close/>
                <a:moveTo>
                  <a:pt x="1677" y="190"/>
                </a:moveTo>
                <a:cubicBezTo>
                  <a:pt x="1677" y="190"/>
                  <a:pt x="1677" y="190"/>
                  <a:pt x="1677" y="19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68305" tIns="34153" rIns="68305" bIns="34153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45"/>
          </a:p>
        </p:txBody>
      </p:sp>
      <p:sp>
        <p:nvSpPr>
          <p:cNvPr id="5" name="独爱礼坊13"/>
          <p:cNvSpPr txBox="1"/>
          <p:nvPr/>
        </p:nvSpPr>
        <p:spPr>
          <a:xfrm>
            <a:off x="4133215" y="4652645"/>
            <a:ext cx="2820035" cy="313055"/>
          </a:xfrm>
          <a:prstGeom prst="rect">
            <a:avLst/>
          </a:prstGeom>
          <a:noFill/>
          <a:effectLst/>
        </p:spPr>
        <p:txBody>
          <a:bodyPr wrap="square" lIns="68305" tIns="34153" rIns="68305" bIns="3415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酷渲（北京）科技有限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公司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6" name="独爱礼坊14"/>
          <p:cNvSpPr txBox="1"/>
          <p:nvPr/>
        </p:nvSpPr>
        <p:spPr>
          <a:xfrm>
            <a:off x="7464668" y="4648008"/>
            <a:ext cx="1694850" cy="315194"/>
          </a:xfrm>
          <a:prstGeom prst="rect">
            <a:avLst/>
          </a:prstGeom>
          <a:noFill/>
          <a:effectLst/>
        </p:spPr>
        <p:txBody>
          <a:bodyPr wrap="square" lIns="68305" tIns="34153" rIns="68305" bIns="3415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时间：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20XX.XX</a:t>
            </a:r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7" name="独爱礼坊15"/>
          <p:cNvGrpSpPr/>
          <p:nvPr/>
        </p:nvGrpSpPr>
        <p:grpSpPr>
          <a:xfrm>
            <a:off x="3451157" y="1124744"/>
            <a:ext cx="5289686" cy="454382"/>
            <a:chOff x="3447762" y="1305668"/>
            <a:chExt cx="5289686" cy="454382"/>
          </a:xfrm>
        </p:grpSpPr>
        <p:sp>
          <p:nvSpPr>
            <p:cNvPr id="18" name="独爱礼坊15-1"/>
            <p:cNvSpPr/>
            <p:nvPr/>
          </p:nvSpPr>
          <p:spPr>
            <a:xfrm>
              <a:off x="5880664" y="1305668"/>
              <a:ext cx="454384" cy="454382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20"/>
            </a:p>
          </p:txBody>
        </p:sp>
        <p:grpSp>
          <p:nvGrpSpPr>
            <p:cNvPr id="19" name="独爱礼坊5"/>
            <p:cNvGrpSpPr/>
            <p:nvPr/>
          </p:nvGrpSpPr>
          <p:grpSpPr>
            <a:xfrm>
              <a:off x="3447762" y="1472337"/>
              <a:ext cx="1650345" cy="171450"/>
              <a:chOff x="4132589" y="1472337"/>
              <a:chExt cx="1650345" cy="171450"/>
            </a:xfrm>
          </p:grpSpPr>
          <p:cxnSp>
            <p:nvCxnSpPr>
              <p:cNvPr id="42" name="独爱礼坊15-2"/>
              <p:cNvCxnSpPr/>
              <p:nvPr/>
            </p:nvCxnSpPr>
            <p:spPr>
              <a:xfrm>
                <a:off x="4132589" y="1472337"/>
                <a:ext cx="1650345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独爱礼坊15-3"/>
              <p:cNvCxnSpPr/>
              <p:nvPr/>
            </p:nvCxnSpPr>
            <p:spPr>
              <a:xfrm>
                <a:off x="4361189" y="1558062"/>
                <a:ext cx="1421745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独爱礼坊15-4"/>
              <p:cNvCxnSpPr/>
              <p:nvPr/>
            </p:nvCxnSpPr>
            <p:spPr>
              <a:xfrm>
                <a:off x="4542164" y="1643787"/>
                <a:ext cx="1240770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独爱礼坊6"/>
            <p:cNvGrpSpPr/>
            <p:nvPr/>
          </p:nvGrpSpPr>
          <p:grpSpPr>
            <a:xfrm>
              <a:off x="7087103" y="1472337"/>
              <a:ext cx="1650345" cy="171450"/>
              <a:chOff x="6447164" y="1472337"/>
              <a:chExt cx="1650345" cy="171450"/>
            </a:xfrm>
          </p:grpSpPr>
          <p:cxnSp>
            <p:nvCxnSpPr>
              <p:cNvPr id="39" name="独爱礼坊15-5"/>
              <p:cNvCxnSpPr/>
              <p:nvPr/>
            </p:nvCxnSpPr>
            <p:spPr>
              <a:xfrm>
                <a:off x="6447164" y="1472337"/>
                <a:ext cx="1650345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独爱礼坊15-6"/>
              <p:cNvCxnSpPr/>
              <p:nvPr/>
            </p:nvCxnSpPr>
            <p:spPr>
              <a:xfrm>
                <a:off x="6447164" y="1558062"/>
                <a:ext cx="1421745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独爱礼坊15-7"/>
              <p:cNvCxnSpPr/>
              <p:nvPr/>
            </p:nvCxnSpPr>
            <p:spPr>
              <a:xfrm>
                <a:off x="6447164" y="1643787"/>
                <a:ext cx="1240770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独爱礼坊15-8"/>
            <p:cNvSpPr/>
            <p:nvPr/>
          </p:nvSpPr>
          <p:spPr>
            <a:xfrm>
              <a:off x="5316889" y="1305668"/>
              <a:ext cx="454384" cy="454382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20"/>
            </a:p>
          </p:txBody>
        </p:sp>
        <p:sp>
          <p:nvSpPr>
            <p:cNvPr id="38" name="独爱礼坊15-9"/>
            <p:cNvSpPr/>
            <p:nvPr/>
          </p:nvSpPr>
          <p:spPr>
            <a:xfrm>
              <a:off x="6444439" y="1305668"/>
              <a:ext cx="454384" cy="454382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20"/>
            </a:p>
          </p:txBody>
        </p:sp>
      </p:grpSp>
      <p:pic>
        <p:nvPicPr>
          <p:cNvPr id="45" name="独爱礼坊16" descr="五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99" y="-7406"/>
            <a:ext cx="3757504" cy="1089430"/>
          </a:xfrm>
          <a:prstGeom prst="rect">
            <a:avLst/>
          </a:prstGeom>
        </p:spPr>
      </p:pic>
      <p:pic>
        <p:nvPicPr>
          <p:cNvPr id="47" name="独爱礼坊17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9286277" y="410894"/>
            <a:ext cx="2179642" cy="708970"/>
          </a:xfrm>
          <a:prstGeom prst="rect">
            <a:avLst/>
          </a:prstGeom>
        </p:spPr>
      </p:pic>
      <p:grpSp>
        <p:nvGrpSpPr>
          <p:cNvPr id="48" name="独爱礼坊18"/>
          <p:cNvGrpSpPr/>
          <p:nvPr/>
        </p:nvGrpSpPr>
        <p:grpSpPr>
          <a:xfrm flipH="1">
            <a:off x="0" y="5225180"/>
            <a:ext cx="12192000" cy="1649387"/>
            <a:chOff x="0" y="3918885"/>
            <a:chExt cx="9144000" cy="1237040"/>
          </a:xfrm>
        </p:grpSpPr>
        <p:pic>
          <p:nvPicPr>
            <p:cNvPr id="49" name="独爱礼坊18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401" y="3918885"/>
              <a:ext cx="7077951" cy="938865"/>
            </a:xfrm>
            <a:prstGeom prst="rect">
              <a:avLst/>
            </a:prstGeom>
          </p:spPr>
        </p:pic>
        <p:pic>
          <p:nvPicPr>
            <p:cNvPr id="50" name="独爱礼坊18-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71950"/>
              <a:ext cx="9144000" cy="983975"/>
            </a:xfrm>
            <a:prstGeom prst="rect">
              <a:avLst/>
            </a:prstGeom>
          </p:spPr>
        </p:pic>
      </p:grp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banner设置路径</a:t>
            </a:r>
            <a:endParaRPr lang="zh-CN" altLang="en-US"/>
          </a:p>
        </p:txBody>
      </p:sp>
      <p:pic>
        <p:nvPicPr>
          <p:cNvPr id="31" name="图片 30" descr="酷学院 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3185" y="438150"/>
            <a:ext cx="1275715" cy="458470"/>
          </a:xfrm>
          <a:prstGeom prst="rect">
            <a:avLst/>
          </a:prstGeom>
        </p:spPr>
      </p:pic>
      <p:sp>
        <p:nvSpPr>
          <p:cNvPr id="32" name="文本框 31"/>
          <p:cNvSpPr txBox="1"/>
          <p:nvPr>
            <p:custDataLst>
              <p:tags r:id="rId3"/>
            </p:custDataLst>
          </p:nvPr>
        </p:nvSpPr>
        <p:spPr>
          <a:xfrm>
            <a:off x="7462520" y="1673860"/>
            <a:ext cx="2868930" cy="3371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PC端</a:t>
            </a:r>
            <a:r>
              <a:rPr lang="en-US" altLang="zh-CN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banner</a:t>
            </a:r>
            <a:r>
              <a:rPr lang="zh-CN" altLang="en-US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位</a:t>
            </a:r>
            <a:r>
              <a:rPr lang="zh-CN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</a:rPr>
              <a:t>设置示例</a:t>
            </a:r>
            <a:endParaRPr lang="zh-CN" sz="1600" b="1" dirty="0">
              <a:solidFill>
                <a:srgbClr val="D09248"/>
              </a:solidFill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</a:endParaRPr>
          </a:p>
        </p:txBody>
      </p:sp>
      <p:sp>
        <p:nvSpPr>
          <p:cNvPr id="33" name="文本框 32"/>
          <p:cNvSpPr txBox="1"/>
          <p:nvPr>
            <p:custDataLst>
              <p:tags r:id="rId4"/>
            </p:custDataLst>
          </p:nvPr>
        </p:nvSpPr>
        <p:spPr>
          <a:xfrm>
            <a:off x="1149350" y="1649095"/>
            <a:ext cx="4347845" cy="4061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en-US" altLang="zh-CN" sz="1600" b="1" dirty="0">
                <a:ln>
                  <a:noFill/>
                </a:ln>
                <a:solidFill>
                  <a:srgbClr val="D09248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1. </a:t>
            </a:r>
            <a:r>
              <a:rPr lang="zh-CN" altLang="en-US" sz="1600" b="1" dirty="0">
                <a:ln>
                  <a:noFill/>
                </a:ln>
                <a:solidFill>
                  <a:srgbClr val="D09248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平台功能及相应显示模块（</a:t>
            </a:r>
            <a:r>
              <a:rPr lang="en-US" altLang="zh-CN" sz="1600" b="1" dirty="0">
                <a:ln>
                  <a:noFill/>
                </a:ln>
                <a:solidFill>
                  <a:srgbClr val="D09248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600" b="1" dirty="0">
                <a:ln>
                  <a:noFill/>
                </a:ln>
                <a:solidFill>
                  <a:srgbClr val="D09248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</a:t>
            </a:r>
            <a:r>
              <a:rPr lang="en-US" altLang="zh-CN" sz="1600" b="1" dirty="0">
                <a:ln>
                  <a:noFill/>
                </a:ln>
                <a:solidFill>
                  <a:srgbClr val="D09248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600" b="1" dirty="0">
                <a:ln>
                  <a:noFill/>
                </a:ln>
                <a:solidFill>
                  <a:srgbClr val="D09248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、登录首页）设置</a:t>
            </a:r>
            <a:endParaRPr lang="zh-CN" altLang="en-US" sz="1600" b="1" dirty="0">
              <a:solidFill>
                <a:srgbClr val="D09248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charset="0"/>
              <a:buChar char="Ø"/>
            </a:pPr>
            <a:r>
              <a:rPr lang="zh-CN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设置平台</a:t>
            </a:r>
            <a:r>
              <a:rPr lang="en-US" altLang="zh-CN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图、</a:t>
            </a:r>
            <a:r>
              <a:rPr lang="en-US" altLang="zh-CN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、登录首页</a:t>
            </a:r>
            <a:r>
              <a:rPr 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操作路径：管理后台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管理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门户设置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关闭门户开启按钮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编辑门户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门户规则：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撰写门户名称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生效范围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全公司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endParaRPr lang="en-US" altLang="zh-CN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门户导航：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移动端导航设置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正常状态与选中状态均可从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中进行图标选取更改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285750" indent="-285750" algn="l" hangingPunct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400" b="1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门户装修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：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PC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端自定义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勾选横幅多端同步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开启原图上传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选择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仅图片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”/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”关联资源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添加资源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学习项目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/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线上课”进行展示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点击更改替换</a:t>
            </a:r>
            <a:r>
              <a:rPr lang="en-US" altLang="zh-CN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lang="zh-CN" altLang="en-US" sz="140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图。</a:t>
            </a:r>
            <a:endParaRPr lang="zh-CN" altLang="en-US" sz="1400" dirty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34" name="图片 3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6631305" y="2363470"/>
            <a:ext cx="2317750" cy="3014345"/>
          </a:xfrm>
          <a:prstGeom prst="rect">
            <a:avLst/>
          </a:prstGeom>
        </p:spPr>
      </p:pic>
      <p:cxnSp>
        <p:nvCxnSpPr>
          <p:cNvPr id="35" name="直接连接符 34"/>
          <p:cNvCxnSpPr/>
          <p:nvPr>
            <p:custDataLst>
              <p:tags r:id="rId7"/>
            </p:custDataLst>
          </p:nvPr>
        </p:nvCxnSpPr>
        <p:spPr>
          <a:xfrm>
            <a:off x="7558405" y="2606675"/>
            <a:ext cx="1932305" cy="0"/>
          </a:xfrm>
          <a:prstGeom prst="line">
            <a:avLst/>
          </a:prstGeom>
          <a:noFill/>
          <a:ln w="12700" cap="flat">
            <a:solidFill>
              <a:srgbClr val="D09248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36" name="文本框 35"/>
          <p:cNvSpPr txBox="1"/>
          <p:nvPr>
            <p:custDataLst>
              <p:tags r:id="rId8"/>
            </p:custDataLst>
          </p:nvPr>
        </p:nvSpPr>
        <p:spPr>
          <a:xfrm>
            <a:off x="9570720" y="2469515"/>
            <a:ext cx="13093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勾选横幅多端同步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37" name="直接连接符 36"/>
          <p:cNvCxnSpPr/>
          <p:nvPr>
            <p:custDataLst>
              <p:tags r:id="rId9"/>
            </p:custDataLst>
          </p:nvPr>
        </p:nvCxnSpPr>
        <p:spPr>
          <a:xfrm>
            <a:off x="7558405" y="2928620"/>
            <a:ext cx="1932305" cy="0"/>
          </a:xfrm>
          <a:prstGeom prst="line">
            <a:avLst/>
          </a:prstGeom>
          <a:noFill/>
          <a:ln w="12700" cap="flat">
            <a:solidFill>
              <a:srgbClr val="D09248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38" name="文本框 37"/>
          <p:cNvSpPr txBox="1"/>
          <p:nvPr>
            <p:custDataLst>
              <p:tags r:id="rId10"/>
            </p:custDataLst>
          </p:nvPr>
        </p:nvSpPr>
        <p:spPr>
          <a:xfrm>
            <a:off x="9570720" y="2791460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Arial" panose="020B0604020202020204"/>
                <a:sym typeface="Arial" panose="020B0604020202020204"/>
              </a:rPr>
              <a:t>开启原图上传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Arial" panose="020B0604020202020204"/>
              <a:sym typeface="Arial" panose="020B0604020202020204"/>
            </a:endParaRPr>
          </a:p>
        </p:txBody>
      </p:sp>
      <p:cxnSp>
        <p:nvCxnSpPr>
          <p:cNvPr id="39" name="直接连接符 38"/>
          <p:cNvCxnSpPr/>
          <p:nvPr>
            <p:custDataLst>
              <p:tags r:id="rId11"/>
            </p:custDataLst>
          </p:nvPr>
        </p:nvCxnSpPr>
        <p:spPr>
          <a:xfrm>
            <a:off x="7558405" y="4890135"/>
            <a:ext cx="1895475" cy="0"/>
          </a:xfrm>
          <a:prstGeom prst="line">
            <a:avLst/>
          </a:prstGeom>
          <a:noFill/>
          <a:ln w="12700" cap="flat">
            <a:solidFill>
              <a:srgbClr val="D09248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40" name="文本框 39"/>
          <p:cNvSpPr txBox="1"/>
          <p:nvPr>
            <p:custDataLst>
              <p:tags r:id="rId12"/>
            </p:custDataLst>
          </p:nvPr>
        </p:nvSpPr>
        <p:spPr>
          <a:xfrm>
            <a:off x="9570720" y="4752975"/>
            <a:ext cx="1815465" cy="101346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若为装饰素材，选择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仅图片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若为学习项目，点击关联资源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添加资源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选择学习项目”展示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41" name="直接连接符 40"/>
          <p:cNvCxnSpPr/>
          <p:nvPr>
            <p:custDataLst>
              <p:tags r:id="rId13"/>
            </p:custDataLst>
          </p:nvPr>
        </p:nvCxnSpPr>
        <p:spPr>
          <a:xfrm>
            <a:off x="7558405" y="4617085"/>
            <a:ext cx="1907540" cy="0"/>
          </a:xfrm>
          <a:prstGeom prst="line">
            <a:avLst/>
          </a:prstGeom>
          <a:noFill/>
          <a:ln w="12700" cap="flat">
            <a:solidFill>
              <a:srgbClr val="D09248"/>
            </a:solidFill>
            <a:prstDash val="solid"/>
            <a:miter lim="8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</p:cxnSp>
      <p:sp>
        <p:nvSpPr>
          <p:cNvPr id="42" name="文本框 41"/>
          <p:cNvSpPr txBox="1"/>
          <p:nvPr>
            <p:custDataLst>
              <p:tags r:id="rId14"/>
            </p:custDataLst>
          </p:nvPr>
        </p:nvSpPr>
        <p:spPr>
          <a:xfrm>
            <a:off x="9570720" y="4478655"/>
            <a:ext cx="1366520" cy="274320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none"/>
        </p:style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更改替换</a:t>
            </a:r>
            <a:r>
              <a:rPr kumimoji="0" lang="en-US" altLang="zh-CN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banner</a:t>
            </a:r>
            <a:r>
              <a:rPr kumimoji="0" lang="zh-CN" altLang="en-US" sz="1200" i="0" u="none" strike="noStrike" cap="none" spc="0" normalizeH="0" baseline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图</a:t>
            </a:r>
            <a:endParaRPr kumimoji="0" lang="zh-CN" altLang="en-US" sz="1200" i="0" u="none" strike="noStrike" cap="none" spc="0" normalizeH="0" baseline="0">
              <a:ln>
                <a:noFill/>
              </a:ln>
              <a:solidFill>
                <a:schemeClr val="tx1"/>
              </a:solidFill>
              <a:effectLst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门户装修设置</a:t>
            </a:r>
            <a:endParaRPr lang="zh-CN" altLang="en-US" dirty="0"/>
          </a:p>
        </p:txBody>
      </p:sp>
      <p:pic>
        <p:nvPicPr>
          <p:cNvPr id="4" name="图片 3" descr="酷学院 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3185" y="438150"/>
            <a:ext cx="1275715" cy="458470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3"/>
            </p:custDataLst>
          </p:nvPr>
        </p:nvSpPr>
        <p:spPr>
          <a:xfrm>
            <a:off x="1331595" y="1914525"/>
            <a:ext cx="9368155" cy="414020"/>
          </a:xfrm>
          <a:prstGeom prst="rect">
            <a:avLst/>
          </a:prstGeom>
        </p:spPr>
        <p:txBody>
          <a:bodyPr wrap="square">
            <a:spAutoFit/>
          </a:bodyPr>
          <a:p>
            <a:pPr marL="285750" indent="-285750" fontAlgn="auto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14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门户装修：</a:t>
            </a:r>
            <a:r>
              <a:rPr 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移动端自定义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宫格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找到社区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点击移动箭头，将社区移至前十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-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点击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“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编辑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”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，替换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icon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Arial" panose="020B0604020202020204"/>
              </a:rPr>
              <a:t>。</a:t>
            </a:r>
            <a:endParaRPr lang="zh-CN" altLang="en-US" sz="14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/>
            </a:endParaRPr>
          </a:p>
        </p:txBody>
      </p:sp>
      <p:pic>
        <p:nvPicPr>
          <p:cNvPr id="20" name="图片 1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rcRect l="652" t="33393" b="19437"/>
          <a:stretch>
            <a:fillRect/>
          </a:stretch>
        </p:blipFill>
        <p:spPr>
          <a:xfrm>
            <a:off x="1829435" y="3140075"/>
            <a:ext cx="3291205" cy="18415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012180" y="3140075"/>
            <a:ext cx="3268980" cy="1844040"/>
          </a:xfrm>
          <a:prstGeom prst="rect">
            <a:avLst/>
          </a:prstGeom>
        </p:spPr>
      </p:pic>
      <p:sp>
        <p:nvSpPr>
          <p:cNvPr id="22" name="文本框 21"/>
          <p:cNvSpPr txBox="1"/>
          <p:nvPr>
            <p:custDataLst>
              <p:tags r:id="rId8"/>
            </p:custDataLst>
          </p:nvPr>
        </p:nvSpPr>
        <p:spPr>
          <a:xfrm>
            <a:off x="3217545" y="5205095"/>
            <a:ext cx="818515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lang="en-US" altLang="zh-CN" sz="14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icon</a:t>
            </a:r>
            <a:r>
              <a:rPr lang="zh-CN" altLang="en-US" sz="14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Arial" panose="020B0604020202020204"/>
              </a:rPr>
              <a:t>宫格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D09248"/>
              </a:solidFill>
              <a:effectLst/>
              <a:uFillTx/>
              <a:latin typeface="Source Han Sans CN Bold" panose="020B0200000000000000" charset="-122"/>
              <a:ea typeface="Source Han Sans CN Bold" panose="020B0200000000000000" charset="-122"/>
              <a:cs typeface="Source Han Sans CN Bold" panose="020B0200000000000000" charset="-122"/>
              <a:sym typeface="Arial" panose="020B0604020202020204"/>
            </a:endParaRPr>
          </a:p>
        </p:txBody>
      </p:sp>
      <p:sp>
        <p:nvSpPr>
          <p:cNvPr id="23" name="文本框 22"/>
          <p:cNvSpPr txBox="1"/>
          <p:nvPr>
            <p:custDataLst>
              <p:tags r:id="rId9"/>
            </p:custDataLst>
          </p:nvPr>
        </p:nvSpPr>
        <p:spPr>
          <a:xfrm>
            <a:off x="7433945" y="5205095"/>
            <a:ext cx="623570" cy="305435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400" b="1" i="0" u="none" strike="noStrike" cap="none" spc="0" normalizeH="0" baseline="0" dirty="0">
                <a:ln>
                  <a:noFill/>
                </a:ln>
                <a:solidFill>
                  <a:srgbClr val="D09248"/>
                </a:solidFill>
                <a:effectLst/>
                <a:uFillTx/>
                <a:latin typeface="Source Han Sans CN Bold" panose="020B0200000000000000" charset="-122"/>
                <a:ea typeface="Source Han Sans CN Bold" panose="020B0200000000000000" charset="-122"/>
                <a:cs typeface="微软雅黑" panose="020B0503020204020204" charset="-122"/>
                <a:sym typeface="Arial" panose="020B0604020202020204"/>
              </a:rPr>
              <a:t>社区栏</a:t>
            </a:r>
            <a:endParaRPr kumimoji="0" lang="zh-CN" altLang="en-US" sz="1400" b="1" i="0" u="none" strike="noStrike" cap="none" spc="0" normalizeH="0" baseline="0" dirty="0">
              <a:ln>
                <a:noFill/>
              </a:ln>
              <a:solidFill>
                <a:srgbClr val="D09248"/>
              </a:solidFill>
              <a:effectLst/>
              <a:uFillTx/>
              <a:latin typeface="Source Han Sans CN Bold" panose="020B0200000000000000" charset="-122"/>
              <a:ea typeface="Source Han Sans CN Bold" panose="020B0200000000000000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49" name="直接连接符 48"/>
          <p:cNvCxnSpPr/>
          <p:nvPr>
            <p:custDataLst>
              <p:tags r:id="rId10"/>
            </p:custDataLst>
          </p:nvPr>
        </p:nvCxnSpPr>
        <p:spPr>
          <a:xfrm>
            <a:off x="9196705" y="3873500"/>
            <a:ext cx="790575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  <a:effectLst/>
        </p:spPr>
      </p:cxnSp>
      <p:sp>
        <p:nvSpPr>
          <p:cNvPr id="50" name="文本框 49"/>
          <p:cNvSpPr txBox="1"/>
          <p:nvPr>
            <p:custDataLst>
              <p:tags r:id="rId11"/>
            </p:custDataLst>
          </p:nvPr>
        </p:nvSpPr>
        <p:spPr>
          <a:xfrm>
            <a:off x="9999980" y="3720465"/>
            <a:ext cx="699770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微软雅黑" panose="020B0503020204020204" charset="-122"/>
                <a:sym typeface="Arial" panose="020B0604020202020204"/>
              </a:rPr>
              <a:t>移动箭头</a:t>
            </a:r>
            <a:endParaRPr kumimoji="0" lang="zh-CN" altLang="en-US" sz="12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Source Han Sans CN Regular" panose="020B0200000000000000" charset="-122"/>
              <a:ea typeface="Source Han Sans CN Regular" panose="020B0200000000000000" charset="-122"/>
              <a:cs typeface="微软雅黑" panose="020B0503020204020204" charset="-122"/>
              <a:sym typeface="Arial" panose="020B0604020202020204"/>
            </a:endParaRPr>
          </a:p>
        </p:txBody>
      </p:sp>
      <p:cxnSp>
        <p:nvCxnSpPr>
          <p:cNvPr id="51" name="直接连接符 50"/>
          <p:cNvCxnSpPr/>
          <p:nvPr>
            <p:custDataLst>
              <p:tags r:id="rId12"/>
            </p:custDataLst>
          </p:nvPr>
        </p:nvCxnSpPr>
        <p:spPr>
          <a:xfrm>
            <a:off x="7251700" y="4693285"/>
            <a:ext cx="2735580" cy="0"/>
          </a:xfrm>
          <a:prstGeom prst="line">
            <a:avLst/>
          </a:prstGeom>
          <a:noFill/>
          <a:ln w="12700" cap="flat">
            <a:solidFill>
              <a:srgbClr val="F39F03"/>
            </a:solidFill>
            <a:prstDash val="solid"/>
            <a:miter lim="800000"/>
          </a:ln>
          <a:effectLst/>
        </p:spPr>
      </p:cxnSp>
      <p:sp>
        <p:nvSpPr>
          <p:cNvPr id="52" name="文本框 51"/>
          <p:cNvSpPr txBox="1"/>
          <p:nvPr>
            <p:custDataLst>
              <p:tags r:id="rId13"/>
            </p:custDataLst>
          </p:nvPr>
        </p:nvSpPr>
        <p:spPr>
          <a:xfrm>
            <a:off x="9999980" y="4556125"/>
            <a:ext cx="1004570" cy="27432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rot="0" vertOverflow="overflow" horzOverflow="overflow" vert="horz" wrap="none" lIns="45719" tIns="45719" rIns="45719" bIns="45719" numCol="1" spcCol="38100" rtlCol="0" anchor="t" forceAA="0" upright="0">
            <a:spAutoFit/>
          </a:bodyPr>
          <a:p>
            <a:pPr marL="0" marR="0" indent="0" algn="l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12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编辑替换</a:t>
            </a:r>
            <a:r>
              <a:rPr kumimoji="0" lang="en-US" altLang="zh-CN" sz="1200" i="0" u="none" strike="noStrike" cap="none" spc="0" normalizeH="0" baseline="0" dirty="0">
                <a:ln>
                  <a:noFill/>
                </a:ln>
                <a:solidFill>
                  <a:schemeClr val="tx1"/>
                </a:solidFill>
                <a:effectLst/>
                <a:uFillTx/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Arial" panose="020B0604020202020204"/>
              </a:rPr>
              <a:t>icon</a:t>
            </a:r>
            <a:endParaRPr kumimoji="0" lang="en-US" altLang="zh-CN" sz="1200" i="0" u="none" strike="noStrike" cap="none" spc="0" normalizeH="0" baseline="0" dirty="0">
              <a:ln>
                <a:noFill/>
              </a:ln>
              <a:solidFill>
                <a:schemeClr val="tx1"/>
              </a:solidFill>
              <a:effectLst/>
              <a:uFillTx/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Arial" panose="020B0604020202020204"/>
            </a:endParaRPr>
          </a:p>
        </p:txBody>
      </p:sp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 -创建学习项目</a:t>
            </a:r>
            <a:endParaRPr lang="zh-CN" altLang="en-US" dirty="0"/>
          </a:p>
        </p:txBody>
      </p:sp>
      <p:pic>
        <p:nvPicPr>
          <p:cNvPr id="4" name="图片 3" descr="酷学院 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3185" y="438150"/>
            <a:ext cx="1275715" cy="45847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76605" y="2469515"/>
            <a:ext cx="3124200" cy="1553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1</a:t>
            </a:r>
            <a:r>
              <a:rPr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学习项目</a:t>
            </a:r>
            <a:r>
              <a:rPr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创建</a:t>
            </a:r>
            <a:endParaRPr sz="1600" dirty="0">
              <a:solidFill>
                <a:srgbClr val="D09248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页面创建路径：</a:t>
            </a: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管理后台</a:t>
            </a: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培训</a:t>
            </a: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学习项目</a:t>
            </a:r>
            <a:r>
              <a:rPr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→</a:t>
            </a: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新建学习项目（高级编辑）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228838" y="19502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D0924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D0924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68165" y="2420620"/>
            <a:ext cx="6547485" cy="172212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43885" y="4292600"/>
            <a:ext cx="8048625" cy="1654175"/>
          </a:xfrm>
          <a:prstGeom prst="rect">
            <a:avLst/>
          </a:prstGeom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 -</a:t>
            </a:r>
            <a:r>
              <a:rPr lang="zh-CN" altLang="en-US" dirty="0"/>
              <a:t>设置学习项目</a:t>
            </a:r>
            <a:endParaRPr lang="zh-CN" altLang="en-US" dirty="0"/>
          </a:p>
        </p:txBody>
      </p:sp>
      <p:pic>
        <p:nvPicPr>
          <p:cNvPr id="4" name="图片 3" descr="酷学院 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3185" y="438150"/>
            <a:ext cx="1275715" cy="45847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776605" y="2469515"/>
            <a:ext cx="3124200" cy="1553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2</a:t>
            </a:r>
            <a:r>
              <a:rPr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项目信息</a:t>
            </a:r>
            <a:endParaRPr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设置项目基本信息内容（名称、资源分类、说明等）</a:t>
            </a:r>
            <a:endParaRPr 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封面上传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228838" y="19502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D0924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D0924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79875" y="2469515"/>
            <a:ext cx="6005195" cy="3009265"/>
          </a:xfrm>
          <a:prstGeom prst="rect">
            <a:avLst/>
          </a:prstGeom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 -</a:t>
            </a:r>
            <a:r>
              <a:rPr lang="zh-CN" altLang="en-US" dirty="0"/>
              <a:t>设置学习项目</a:t>
            </a:r>
            <a:endParaRPr lang="zh-CN" altLang="en-US" dirty="0"/>
          </a:p>
        </p:txBody>
      </p:sp>
      <p:pic>
        <p:nvPicPr>
          <p:cNvPr id="4" name="图片 3" descr="酷学院 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3185" y="438150"/>
            <a:ext cx="1275715" cy="45847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911860" y="2014855"/>
            <a:ext cx="3745865" cy="42322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3</a:t>
            </a:r>
            <a:r>
              <a:rPr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项目内容</a:t>
            </a:r>
            <a:endParaRPr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展示样式：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案例教学法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新建圈子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圈子名称：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七一建党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algn="l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圈子介绍：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学党史 悟初心 践使命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1、可分享践行事迹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2、活动相关内容的投票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 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3、活动内容相关的PK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阶段内容：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1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、案例导学</a:t>
            </a:r>
            <a:r>
              <a:rPr lang="zh-CN" altLang="en-US" sz="1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（选</a:t>
            </a:r>
            <a:r>
              <a:rPr lang="zh-CN" altLang="en-US" sz="1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设）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 2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、选择课程（课程二选一）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</a:t>
            </a:r>
            <a:r>
              <a:rPr lang="en-US" altLang="zh-CN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                   3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、实操作业</a:t>
            </a:r>
            <a:r>
              <a:rPr lang="zh-CN" altLang="en-US" sz="1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（选</a:t>
            </a:r>
            <a:r>
              <a:rPr lang="zh-CN" altLang="en-US" sz="14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设）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228838" y="19502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D0924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D0924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29100" y="2420620"/>
            <a:ext cx="4657725" cy="2334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66030" y="3429000"/>
            <a:ext cx="5189855" cy="2600960"/>
          </a:xfrm>
          <a:prstGeom prst="rect">
            <a:avLst/>
          </a:prstGeom>
        </p:spPr>
      </p:pic>
      <p:pic>
        <p:nvPicPr>
          <p:cNvPr id="7" name="图片 6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 -</a:t>
            </a:r>
            <a:r>
              <a:rPr lang="zh-CN" altLang="en-US" dirty="0"/>
              <a:t>设置学习项目</a:t>
            </a:r>
            <a:endParaRPr lang="zh-CN" altLang="en-US" dirty="0"/>
          </a:p>
        </p:txBody>
      </p:sp>
      <p:pic>
        <p:nvPicPr>
          <p:cNvPr id="4" name="图片 3" descr="酷学院 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3185" y="438150"/>
            <a:ext cx="1275715" cy="45847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199515" y="2060575"/>
            <a:ext cx="3745865" cy="36239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4</a:t>
            </a:r>
            <a:r>
              <a:rPr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其他设置（按需</a:t>
            </a:r>
            <a:r>
              <a:rPr lang="zh-CN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设置）</a:t>
            </a:r>
            <a:endParaRPr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权限</a:t>
            </a: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设置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防作弊设置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其他设置</a:t>
            </a:r>
            <a:endParaRPr lang="zh-CN" altLang="en-US" sz="14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943848" y="1989001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D0924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D0924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5" name="图片 4" descr="7b0a20202020227069636672616d65646573223a20222670666d38333234343232333234262673707432312d312626626474303026267764743235353026266f726773697a6537303532312e323631262670667431333326220a7d0a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>
            <a:off x="4368165" y="2636520"/>
            <a:ext cx="6390005" cy="3453130"/>
          </a:xfrm>
          <a:prstGeom prst="rect">
            <a:avLst/>
          </a:prstGeom>
        </p:spPr>
      </p:pic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 -</a:t>
            </a:r>
            <a:r>
              <a:rPr lang="zh-CN" altLang="en-US" dirty="0"/>
              <a:t>设置学习项目</a:t>
            </a:r>
            <a:endParaRPr lang="zh-CN" altLang="en-US" dirty="0"/>
          </a:p>
        </p:txBody>
      </p:sp>
      <p:pic>
        <p:nvPicPr>
          <p:cNvPr id="4" name="图片 3" descr="酷学院 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3185" y="438150"/>
            <a:ext cx="1275715" cy="45847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1343660" y="2204720"/>
            <a:ext cx="3745865" cy="362394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5</a:t>
            </a:r>
            <a:r>
              <a:rPr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. </a:t>
            </a:r>
            <a:r>
              <a:rPr lang="zh-CN" sz="1600" b="1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+mn-ea"/>
              </a:rPr>
              <a:t>学员管理</a:t>
            </a:r>
            <a:endParaRPr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+mn-ea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自学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：全</a:t>
            </a: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公司</a:t>
            </a: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管理员也可根据企业需求以</a:t>
            </a:r>
            <a:r>
              <a:rPr lang="en-US" altLang="zh-CN" sz="12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lang="zh-CN" altLang="en-US" sz="12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任务</a:t>
            </a:r>
            <a:r>
              <a:rPr lang="en-US" altLang="zh-CN" sz="12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lang="zh-CN" altLang="en-US" sz="1200" i="1" dirty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形式设置</a:t>
            </a:r>
            <a:endParaRPr lang="zh-CN" altLang="en-US" sz="1200" i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015603" y="20518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D0924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+mn-ea"/>
              </a:rPr>
              <a:t>管理员编辑学习项目示例：</a:t>
            </a:r>
            <a:endParaRPr lang="zh-CN" altLang="en-US" b="1" dirty="0">
              <a:solidFill>
                <a:srgbClr val="D0924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+mn-ea"/>
            </a:endParaRPr>
          </a:p>
        </p:txBody>
      </p:sp>
      <p:pic>
        <p:nvPicPr>
          <p:cNvPr id="5" name="图片 4" descr="7b0a20202020227069636672616d65646573223a20222670666d38333234343232333234262673707432312d312626626474303026267764743235353026266f726773697a6537303439362e323438262670667431333326220a7d0a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/>
                </a14:imgProps>
              </a:ext>
            </a:extLst>
          </a:blip>
          <a:srcRect/>
          <a:stretch>
            <a:fillRect/>
          </a:stretch>
        </p:blipFill>
        <p:spPr>
          <a:xfrm>
            <a:off x="4584065" y="2708910"/>
            <a:ext cx="6186805" cy="3350260"/>
          </a:xfrm>
          <a:prstGeom prst="rect">
            <a:avLst/>
          </a:prstGeom>
        </p:spPr>
      </p:pic>
      <p:pic>
        <p:nvPicPr>
          <p:cNvPr id="6" name="图片 5" descr="酷渲--logo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</a:t>
            </a:r>
            <a:r>
              <a:rPr lang="zh-CN" altLang="en-US" dirty="0"/>
              <a:t>：学员端</a:t>
            </a:r>
            <a:r>
              <a:rPr lang="zh-CN" altLang="en-US" dirty="0"/>
              <a:t>路径</a:t>
            </a:r>
            <a:endParaRPr lang="zh-CN" altLang="en-US" dirty="0"/>
          </a:p>
        </p:txBody>
      </p:sp>
      <p:pic>
        <p:nvPicPr>
          <p:cNvPr id="4" name="图片 3" descr="酷学院 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3185" y="438150"/>
            <a:ext cx="1275715" cy="458470"/>
          </a:xfrm>
          <a:prstGeom prst="rect">
            <a:avLst/>
          </a:prstGeom>
        </p:spPr>
      </p:pic>
      <p:sp>
        <p:nvSpPr>
          <p:cNvPr id="3" name="íSḷïḓé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045825" y="6404610"/>
            <a:ext cx="458470" cy="225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fld id="{7F65B630-C7FF-41C0-9923-C5E5E29EED81}" type="slidenum">
              <a:rPr lang="zh-CN" altLang="en-US" smtClean="0">
                <a:solidFill>
                  <a:schemeClr val="tx1"/>
                </a:solidFill>
              </a:rPr>
            </a:fld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695960" y="1628775"/>
            <a:ext cx="3571240" cy="55695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3020204020204" charset="-122"/>
              </a:rPr>
              <a:t>1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3020204020204" charset="-122"/>
              </a:rPr>
              <a:t>. 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3020204020204" charset="-122"/>
              </a:rPr>
              <a:t>学习项目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3020204020204" charset="-122"/>
              </a:rPr>
              <a:t>学习操作路径</a:t>
            </a:r>
            <a:endParaRPr sz="16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en-US" altLang="zh-CN" sz="1600" b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PC</a:t>
            </a:r>
            <a:r>
              <a:rPr lang="zh-CN" altLang="en-US" sz="1600" b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端</a:t>
            </a:r>
            <a:r>
              <a:rPr sz="1600" b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：</a:t>
            </a:r>
            <a:endParaRPr sz="1600" b="1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学员端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知识库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搜索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“学党史 悟初心 践使命”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课程名称（自学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）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sz="14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若管理员设置任务派发，需在个人中心</a:t>
            </a:r>
            <a:r>
              <a:rPr lang="en-US" altLang="zh-CN" sz="14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4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我的任务</a:t>
            </a:r>
            <a:r>
              <a:rPr lang="en-US" altLang="zh-CN" sz="14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400" i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学习项目进行查看</a:t>
            </a:r>
            <a:endParaRPr lang="zh-CN" altLang="en-US" sz="1400" i="1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b="1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移动端：</a:t>
            </a:r>
            <a:endParaRPr lang="zh-CN" altLang="en-US" sz="1600" b="1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1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、学员端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知识库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搜索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“学党史 悟初心 践使命”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课程名称（自学）</a:t>
            </a:r>
            <a:endParaRPr lang="zh-CN" altLang="en-US" sz="1600" dirty="0"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2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、学习中心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我的自学</a:t>
            </a:r>
            <a:r>
              <a:rPr lang="en-US" altLang="zh-CN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搜索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sz="1400" i="1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若管理员设置任务派发，需在学习中心</a:t>
            </a:r>
            <a:r>
              <a:rPr lang="en-US" altLang="zh-CN" sz="1400" i="1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400" i="1" dirty="0"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我的任务进行查看</a:t>
            </a:r>
            <a:endParaRPr lang="zh-CN" altLang="en-US" sz="14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   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4367903" y="13406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D0924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微软雅黑" panose="020B0503020204020204" charset="-122"/>
              </a:rPr>
              <a:t>学员编辑页面示例：</a:t>
            </a:r>
            <a:endParaRPr lang="zh-CN" altLang="en-US" b="1" dirty="0">
              <a:solidFill>
                <a:srgbClr val="D0924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微软雅黑" panose="020B0503020204020204" charset="-122"/>
            </a:endParaRPr>
          </a:p>
        </p:txBody>
      </p:sp>
      <p:pic>
        <p:nvPicPr>
          <p:cNvPr id="7" name="图片 6" descr="7b0a20202020227069636672616d65646573223a20222670666d38333234343232323938262673707432312d312626626474303026267764743235353026266f726773697a6537303430382e323034262670667431333326220a7d0a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/>
                </a14:imgProps>
              </a:ext>
            </a:extLst>
          </a:blip>
          <a:srcRect/>
          <a:stretch>
            <a:fillRect/>
          </a:stretch>
        </p:blipFill>
        <p:spPr>
          <a:xfrm>
            <a:off x="4439920" y="1772285"/>
            <a:ext cx="3378200" cy="2590800"/>
          </a:xfrm>
          <a:prstGeom prst="rect">
            <a:avLst/>
          </a:prstGeom>
        </p:spPr>
      </p:pic>
      <p:pic>
        <p:nvPicPr>
          <p:cNvPr id="9" name="图片 8" descr="7b0a20202020227069636672616d65646573223a20222670666d38343234343232323830262673707432312d312626626474303026267764743235353026266f726773697a6537303133352e323933262670667431333326220a7d0a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/>
                </a14:imgProps>
              </a:ext>
            </a:extLst>
          </a:blip>
          <a:srcRect/>
          <a:stretch>
            <a:fillRect/>
          </a:stretch>
        </p:blipFill>
        <p:spPr>
          <a:xfrm>
            <a:off x="6168390" y="2708910"/>
            <a:ext cx="1800225" cy="3600450"/>
          </a:xfrm>
          <a:prstGeom prst="rect">
            <a:avLst/>
          </a:prstGeom>
        </p:spPr>
      </p:pic>
      <p:pic>
        <p:nvPicPr>
          <p:cNvPr id="13" name="图片 12" descr="7b0a20202020227069636672616d65646573223a20222670666d38333234343232323938262673707432312d312626626474303026267764743235353026266f726773697a6537303438392e323435262670667431333326220a7d0a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/>
                </a14:imgProps>
              </a:ext>
            </a:extLst>
          </a:blip>
          <a:srcRect/>
          <a:stretch>
            <a:fillRect/>
          </a:stretch>
        </p:blipFill>
        <p:spPr>
          <a:xfrm>
            <a:off x="8026400" y="1772285"/>
            <a:ext cx="3241040" cy="2481580"/>
          </a:xfrm>
          <a:prstGeom prst="rect">
            <a:avLst/>
          </a:prstGeom>
        </p:spPr>
      </p:pic>
      <p:pic>
        <p:nvPicPr>
          <p:cNvPr id="12" name="图片 11" descr="7b0a20202020227069636672616d65646573223a20222670666d38343234343232323830262673707432312d312626626474303026267764743235353026266f726773697a6537303133342e323930262670667431333326220a7d0a"/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/>
                </a14:imgProps>
              </a:ext>
            </a:extLst>
          </a:blip>
          <a:srcRect/>
          <a:stretch>
            <a:fillRect/>
          </a:stretch>
        </p:blipFill>
        <p:spPr>
          <a:xfrm flipH="1">
            <a:off x="9408795" y="2748280"/>
            <a:ext cx="1780540" cy="3561080"/>
          </a:xfrm>
          <a:prstGeom prst="rect">
            <a:avLst/>
          </a:prstGeom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</a:t>
            </a:r>
            <a:r>
              <a:rPr lang="zh-CN" altLang="en-US" dirty="0"/>
              <a:t>：学员端路径</a:t>
            </a:r>
            <a:r>
              <a:rPr lang="en-US" altLang="zh-CN" dirty="0"/>
              <a:t>--</a:t>
            </a:r>
            <a:r>
              <a:rPr lang="zh-CN" altLang="en-US" sz="4000" dirty="0"/>
              <a:t>手机端</a:t>
            </a:r>
            <a:endParaRPr lang="zh-CN" altLang="en-US" sz="4000" dirty="0"/>
          </a:p>
        </p:txBody>
      </p:sp>
      <p:pic>
        <p:nvPicPr>
          <p:cNvPr id="4" name="图片 3" descr="酷学院 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3185" y="438150"/>
            <a:ext cx="1275715" cy="458470"/>
          </a:xfrm>
          <a:prstGeom prst="rect">
            <a:avLst/>
          </a:prstGeom>
        </p:spPr>
      </p:pic>
      <p:sp>
        <p:nvSpPr>
          <p:cNvPr id="3" name="íSḷïḓé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045825" y="6404610"/>
            <a:ext cx="458470" cy="225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fld id="{7F65B630-C7FF-41C0-9923-C5E5E29EED81}" type="slidenum">
              <a:rPr lang="zh-CN" altLang="en-US" smtClean="0">
                <a:solidFill>
                  <a:schemeClr val="tx1"/>
                </a:solidFill>
              </a:rPr>
            </a:fld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11200" y="1553845"/>
            <a:ext cx="3678555" cy="2891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3020204020204" charset="-122"/>
              </a:rPr>
              <a:t>2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3020204020204" charset="-122"/>
              </a:rPr>
              <a:t>. 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3020204020204" charset="-122"/>
              </a:rPr>
              <a:t>学员端社区操作路径</a:t>
            </a:r>
            <a:endParaRPr sz="16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查看社区内容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学习项目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研讨圈</a:t>
            </a:r>
            <a:r>
              <a:rPr lang="zh-CN" altLang="en-US" sz="1600" b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（仅</a:t>
            </a:r>
            <a:r>
              <a:rPr lang="zh-CN" altLang="en-US" sz="1600" b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支持手机端）</a:t>
            </a:r>
            <a:endParaRPr lang="zh-CN" altLang="en-US" sz="1600" b="1" dirty="0">
              <a:solidFill>
                <a:srgbClr val="FF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内容分享：社区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圈子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发布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提个问题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/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发表文章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需要注意：</a:t>
            </a:r>
            <a:endParaRPr lang="zh-CN" altLang="en-US" sz="1200" i="1" dirty="0">
              <a:solidFill>
                <a:srgbClr val="FF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若需要学员可发布</a:t>
            </a:r>
            <a:r>
              <a:rPr lang="en-US" altLang="zh-CN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PK/</a:t>
            </a: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投票，需管理进行功能配置</a:t>
            </a:r>
            <a:endParaRPr lang="zh-CN" altLang="en-US" sz="1200" i="1" dirty="0">
              <a:solidFill>
                <a:srgbClr val="FF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管理后台</a:t>
            </a:r>
            <a:r>
              <a:rPr lang="en-US" altLang="zh-CN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角色权限</a:t>
            </a:r>
            <a:r>
              <a:rPr lang="en-US" altLang="zh-CN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学员端</a:t>
            </a:r>
            <a:r>
              <a:rPr lang="en-US" altLang="zh-CN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勾选</a:t>
            </a:r>
            <a:r>
              <a:rPr lang="en-US" altLang="zh-CN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“PK/</a:t>
            </a: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投票</a:t>
            </a:r>
            <a:r>
              <a:rPr lang="en-US" altLang="zh-CN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”</a:t>
            </a: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菜单</a:t>
            </a:r>
            <a:endParaRPr lang="zh-CN" altLang="en-US" sz="1200" i="1" dirty="0">
              <a:solidFill>
                <a:srgbClr val="FF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5159748" y="13406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D0924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微软雅黑" panose="020B0503020204020204" charset="-122"/>
              </a:rPr>
              <a:t>学员手机端页面</a:t>
            </a:r>
            <a:r>
              <a:rPr lang="zh-CN" altLang="en-US" b="1" dirty="0">
                <a:solidFill>
                  <a:srgbClr val="D0924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微软雅黑" panose="020B0503020204020204" charset="-122"/>
              </a:rPr>
              <a:t>编辑示例：</a:t>
            </a:r>
            <a:endParaRPr lang="zh-CN" altLang="en-US" b="1" dirty="0">
              <a:solidFill>
                <a:srgbClr val="D0924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715" y="4076700"/>
            <a:ext cx="4295775" cy="215328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60010" y="1916430"/>
            <a:ext cx="1814830" cy="392620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48525" y="1844675"/>
            <a:ext cx="1878330" cy="406209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408795" y="1844675"/>
            <a:ext cx="1903095" cy="4115435"/>
          </a:xfrm>
          <a:prstGeom prst="rect">
            <a:avLst/>
          </a:prstGeom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îŝļíḓê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活动</a:t>
            </a:r>
            <a:r>
              <a:rPr lang="en-US" altLang="zh-CN" dirty="0"/>
              <a:t> </a:t>
            </a:r>
            <a:r>
              <a:rPr lang="zh-CN" altLang="en-US" dirty="0"/>
              <a:t>：学员端路径</a:t>
            </a:r>
            <a:r>
              <a:rPr lang="en-US" altLang="zh-CN" dirty="0"/>
              <a:t>--</a:t>
            </a:r>
            <a:r>
              <a:rPr lang="en-US" altLang="zh-CN" sz="4000" dirty="0"/>
              <a:t>PC</a:t>
            </a:r>
            <a:r>
              <a:rPr lang="zh-CN" altLang="en-US" sz="4000" dirty="0"/>
              <a:t>端</a:t>
            </a:r>
            <a:endParaRPr lang="zh-CN" altLang="en-US" sz="4000" dirty="0"/>
          </a:p>
        </p:txBody>
      </p:sp>
      <p:pic>
        <p:nvPicPr>
          <p:cNvPr id="4" name="图片 3" descr="酷学院 logo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10243185" y="438150"/>
            <a:ext cx="1275715" cy="458470"/>
          </a:xfrm>
          <a:prstGeom prst="rect">
            <a:avLst/>
          </a:prstGeom>
        </p:spPr>
      </p:pic>
      <p:sp>
        <p:nvSpPr>
          <p:cNvPr id="3" name="íSḷïḓé"/>
          <p:cNvSpPr>
            <a:spLocks noGrp="1"/>
          </p:cNvSpPr>
          <p:nvPr>
            <p:custDataLst>
              <p:tags r:id="rId3"/>
            </p:custDataLst>
          </p:nvPr>
        </p:nvSpPr>
        <p:spPr>
          <a:xfrm>
            <a:off x="11045825" y="6404610"/>
            <a:ext cx="458470" cy="2254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lang="zh-CN" altLang="en-US" sz="1000" kern="1200" smtClean="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1pPr>
            <a:lvl2pPr marL="457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2pPr>
            <a:lvl3pPr marL="914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3pPr>
            <a:lvl4pPr marL="1371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4pPr>
            <a:lvl5pPr marL="18288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5pPr>
            <a:lvl6pPr marL="22860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6pPr>
            <a:lvl7pPr marL="27432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7pPr>
            <a:lvl8pPr marL="32004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8pPr>
            <a:lvl9pPr marL="3657600" algn="l" defTabSz="914400" rtl="0" eaLnBrk="1" latinLnBrk="0" hangingPunct="1">
              <a:defRPr sz="1800" kern="1200">
                <a:solidFill>
                  <a:srgbClr val="2F2F2F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</a:defRPr>
            </a:lvl9pPr>
          </a:lstStyle>
          <a:p>
            <a:fld id="{7F65B630-C7FF-41C0-9923-C5E5E29EED81}" type="slidenum">
              <a:rPr lang="zh-CN" altLang="en-US" smtClean="0">
                <a:solidFill>
                  <a:schemeClr val="tx1"/>
                </a:solidFill>
              </a:rPr>
            </a:fld>
            <a:endParaRPr lang="zh-CN" altLang="en-US" smtClean="0">
              <a:solidFill>
                <a:schemeClr val="tx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4"/>
            </p:custDataLst>
          </p:nvPr>
        </p:nvSpPr>
        <p:spPr>
          <a:xfrm>
            <a:off x="711200" y="1553845"/>
            <a:ext cx="3678555" cy="28917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200000"/>
              </a:lnSpc>
              <a:buNone/>
            </a:pPr>
            <a:r>
              <a:rPr lang="en-US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3020204020204" charset="-122"/>
              </a:rPr>
              <a:t>2</a:t>
            </a:r>
            <a:r>
              <a:rPr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3020204020204" charset="-122"/>
              </a:rPr>
              <a:t>. </a:t>
            </a:r>
            <a:r>
              <a:rPr lang="zh-CN" sz="1600" b="1" dirty="0">
                <a:solidFill>
                  <a:srgbClr val="F39F03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Bold" panose="020B0200000000000000" charset="-122"/>
                <a:sym typeface="微软雅黑" panose="020B0503020204020204" charset="-122"/>
              </a:rPr>
              <a:t>学员端社区操作路径</a:t>
            </a:r>
            <a:endParaRPr sz="1600" dirty="0">
              <a:solidFill>
                <a:srgbClr val="F39F03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查看社区内容</a:t>
            </a:r>
            <a:r>
              <a:rPr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：</a:t>
            </a:r>
            <a:r>
              <a:rPr 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学习项目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研讨圈</a:t>
            </a:r>
            <a:r>
              <a:rPr lang="zh-CN" altLang="en-US" sz="1600" b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（仅</a:t>
            </a:r>
            <a:r>
              <a:rPr lang="zh-CN" altLang="en-US" sz="1600" b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支持手机端）</a:t>
            </a:r>
            <a:endParaRPr lang="zh-CN" altLang="en-US" sz="1600" b="1" dirty="0">
              <a:solidFill>
                <a:srgbClr val="FF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marL="285750" indent="-285750" fontAlgn="auto">
              <a:lnSpc>
                <a:spcPct val="150000"/>
              </a:lnSpc>
              <a:buFont typeface="Wingdings" panose="05000000000000000000" charset="0"/>
              <a:buChar char=""/>
            </a:pP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内容分享：社区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提个问题</a:t>
            </a:r>
            <a:r>
              <a:rPr lang="en-US" altLang="zh-CN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/</a:t>
            </a:r>
            <a:r>
              <a:rPr lang="zh-CN" altLang="en-US" sz="1600" dirty="0">
                <a:solidFill>
                  <a:schemeClr val="tx1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发表文章</a:t>
            </a:r>
            <a:endParaRPr lang="zh-CN" altLang="en-US" sz="1600" dirty="0">
              <a:solidFill>
                <a:schemeClr val="tx1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需要注意：</a:t>
            </a:r>
            <a:endParaRPr lang="zh-CN" altLang="en-US" sz="1200" i="1" dirty="0">
              <a:solidFill>
                <a:srgbClr val="FF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若需要学员可发布</a:t>
            </a:r>
            <a:r>
              <a:rPr lang="en-US" altLang="zh-CN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PK/</a:t>
            </a: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投票，需管理进行功能配置</a:t>
            </a:r>
            <a:endParaRPr lang="zh-CN" altLang="en-US" sz="1200" i="1" dirty="0">
              <a:solidFill>
                <a:srgbClr val="FF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管理后台</a:t>
            </a:r>
            <a:r>
              <a:rPr lang="en-US" altLang="zh-CN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角色权限</a:t>
            </a:r>
            <a:r>
              <a:rPr lang="en-US" altLang="zh-CN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学员端</a:t>
            </a:r>
            <a:r>
              <a:rPr lang="en-US" altLang="zh-CN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-</a:t>
            </a: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勾选</a:t>
            </a:r>
            <a:r>
              <a:rPr lang="en-US" altLang="zh-CN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“PK/</a:t>
            </a: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投票</a:t>
            </a:r>
            <a:r>
              <a:rPr lang="en-US" altLang="zh-CN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”</a:t>
            </a:r>
            <a:r>
              <a:rPr lang="zh-CN" altLang="en-US" sz="1200" i="1" dirty="0">
                <a:solidFill>
                  <a:srgbClr val="FF0000"/>
                </a:solidFill>
                <a:latin typeface="Source Han Sans CN Regular" panose="020B0200000000000000" charset="-122"/>
                <a:ea typeface="Source Han Sans CN Regular" panose="020B0200000000000000" charset="-122"/>
                <a:cs typeface="Source Han Sans CN Regular" panose="020B0200000000000000" charset="-122"/>
                <a:sym typeface="微软雅黑" panose="020B0503020204020204" charset="-122"/>
              </a:rPr>
              <a:t>菜单</a:t>
            </a:r>
            <a:endParaRPr lang="zh-CN" altLang="en-US" sz="1200" i="1" dirty="0">
              <a:solidFill>
                <a:srgbClr val="FF0000"/>
              </a:solidFill>
              <a:latin typeface="Source Han Sans CN Regular" panose="020B0200000000000000" charset="-122"/>
              <a:ea typeface="Source Han Sans CN Regular" panose="020B0200000000000000" charset="-122"/>
              <a:cs typeface="Source Han Sans CN Regular" panose="020B0200000000000000" charset="-122"/>
              <a:sym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5"/>
            </p:custDataLst>
          </p:nvPr>
        </p:nvSpPr>
        <p:spPr>
          <a:xfrm>
            <a:off x="5159748" y="1340666"/>
            <a:ext cx="505991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 dirty="0">
                <a:solidFill>
                  <a:srgbClr val="D0924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微软雅黑" panose="020B0503020204020204" charset="-122"/>
              </a:rPr>
              <a:t>学员</a:t>
            </a:r>
            <a:r>
              <a:rPr lang="en-US" altLang="zh-CN" b="1" dirty="0">
                <a:solidFill>
                  <a:srgbClr val="D0924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微软雅黑" panose="020B0503020204020204" charset="-122"/>
              </a:rPr>
              <a:t>PC</a:t>
            </a:r>
            <a:r>
              <a:rPr lang="zh-CN" altLang="en-US" b="1" dirty="0">
                <a:solidFill>
                  <a:srgbClr val="D0924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微软雅黑" panose="020B0503020204020204" charset="-122"/>
              </a:rPr>
              <a:t>端页面</a:t>
            </a:r>
            <a:r>
              <a:rPr lang="zh-CN" altLang="en-US" b="1" dirty="0">
                <a:solidFill>
                  <a:srgbClr val="D09248"/>
                </a:solidFill>
                <a:latin typeface="思源黑体 CN" panose="020B0200000000000000" charset="-122"/>
                <a:ea typeface="思源黑体 CN" panose="020B0200000000000000" charset="-122"/>
                <a:cs typeface="思源黑体 CN" panose="020B0200000000000000" charset="-122"/>
                <a:sym typeface="微软雅黑" panose="020B0503020204020204" charset="-122"/>
              </a:rPr>
              <a:t>编辑示例：</a:t>
            </a:r>
            <a:endParaRPr lang="zh-CN" altLang="en-US" b="1" dirty="0">
              <a:solidFill>
                <a:srgbClr val="D09248"/>
              </a:solidFill>
              <a:latin typeface="思源黑体 CN" panose="020B0200000000000000" charset="-122"/>
              <a:ea typeface="思源黑体 CN" panose="020B0200000000000000" charset="-122"/>
              <a:cs typeface="思源黑体 CN" panose="020B0200000000000000" charset="-122"/>
              <a:sym typeface="微软雅黑" panose="020B050302020402020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7715" y="4076700"/>
            <a:ext cx="4295775" cy="215328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36515" y="1844675"/>
            <a:ext cx="5624830" cy="281813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474460" y="3644900"/>
            <a:ext cx="4879340" cy="2444750"/>
          </a:xfrm>
          <a:prstGeom prst="rect">
            <a:avLst/>
          </a:prstGeom>
        </p:spPr>
      </p:pic>
      <p:pic>
        <p:nvPicPr>
          <p:cNvPr id="5" name="图片 4" descr="酷渲--logo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独爱礼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5" name="独爱礼坊2" descr="五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99" y="-7406"/>
            <a:ext cx="3757504" cy="1089430"/>
          </a:xfrm>
          <a:prstGeom prst="rect">
            <a:avLst/>
          </a:prstGeom>
        </p:spPr>
      </p:pic>
      <p:pic>
        <p:nvPicPr>
          <p:cNvPr id="47" name="独爱礼坊3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9286277" y="410894"/>
            <a:ext cx="2179642" cy="708970"/>
          </a:xfrm>
          <a:prstGeom prst="rect">
            <a:avLst/>
          </a:prstGeom>
        </p:spPr>
      </p:pic>
      <p:grpSp>
        <p:nvGrpSpPr>
          <p:cNvPr id="48" name="独爱礼坊4"/>
          <p:cNvGrpSpPr/>
          <p:nvPr/>
        </p:nvGrpSpPr>
        <p:grpSpPr>
          <a:xfrm flipH="1">
            <a:off x="0" y="5225180"/>
            <a:ext cx="12192000" cy="1649387"/>
            <a:chOff x="0" y="3918885"/>
            <a:chExt cx="9144000" cy="1237040"/>
          </a:xfrm>
        </p:grpSpPr>
        <p:pic>
          <p:nvPicPr>
            <p:cNvPr id="49" name="独爱礼坊4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401" y="3918885"/>
              <a:ext cx="7077951" cy="938865"/>
            </a:xfrm>
            <a:prstGeom prst="rect">
              <a:avLst/>
            </a:prstGeom>
          </p:spPr>
        </p:pic>
        <p:pic>
          <p:nvPicPr>
            <p:cNvPr id="50" name="独爱礼坊4-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71950"/>
              <a:ext cx="9144000" cy="983975"/>
            </a:xfrm>
            <a:prstGeom prst="rect">
              <a:avLst/>
            </a:prstGeom>
          </p:spPr>
        </p:pic>
      </p:grpSp>
      <p:grpSp>
        <p:nvGrpSpPr>
          <p:cNvPr id="2" name="独爱礼坊5"/>
          <p:cNvGrpSpPr/>
          <p:nvPr>
            <p:custDataLst>
              <p:tags r:id="rId6"/>
            </p:custDataLst>
          </p:nvPr>
        </p:nvGrpSpPr>
        <p:grpSpPr>
          <a:xfrm>
            <a:off x="5587752" y="2022893"/>
            <a:ext cx="4536504" cy="578333"/>
            <a:chOff x="2610681" y="1545322"/>
            <a:chExt cx="4536504" cy="578333"/>
          </a:xfrm>
        </p:grpSpPr>
        <p:sp>
          <p:nvSpPr>
            <p:cNvPr id="7" name="独爱礼坊5-1"/>
            <p:cNvSpPr/>
            <p:nvPr>
              <p:custDataLst>
                <p:tags r:id="rId7"/>
              </p:custDataLst>
            </p:nvPr>
          </p:nvSpPr>
          <p:spPr>
            <a:xfrm>
              <a:off x="3588313" y="1600303"/>
              <a:ext cx="3168352" cy="460375"/>
            </a:xfrm>
            <a:prstGeom prst="rect">
              <a:avLst/>
            </a:prstGeom>
          </p:spPr>
          <p:txBody>
            <a:bodyPr wrap="square" anchor="ctr" anchorCtr="1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D20104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建党节活动素材</a:t>
              </a:r>
              <a:r>
                <a:rPr lang="zh-CN" altLang="en-US" sz="2400" dirty="0">
                  <a:solidFill>
                    <a:srgbClr val="D20104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总览</a:t>
              </a:r>
              <a:endParaRPr lang="zh-CN" altLang="en-US" sz="2400" dirty="0">
                <a:solidFill>
                  <a:srgbClr val="D20104"/>
                </a:soli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grpSp>
          <p:nvGrpSpPr>
            <p:cNvPr id="8" name="组 54"/>
            <p:cNvGrpSpPr/>
            <p:nvPr/>
          </p:nvGrpSpPr>
          <p:grpSpPr>
            <a:xfrm>
              <a:off x="2610681" y="1545322"/>
              <a:ext cx="4536504" cy="578333"/>
              <a:chOff x="4942793" y="1060811"/>
              <a:chExt cx="4536504" cy="578333"/>
            </a:xfrm>
          </p:grpSpPr>
          <p:sp>
            <p:nvSpPr>
              <p:cNvPr id="9" name="独爱礼坊5-2"/>
              <p:cNvSpPr/>
              <p:nvPr>
                <p:custDataLst>
                  <p:tags r:id="rId8"/>
                </p:custDataLst>
              </p:nvPr>
            </p:nvSpPr>
            <p:spPr>
              <a:xfrm>
                <a:off x="4942793" y="1065616"/>
                <a:ext cx="4536504" cy="573528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D201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思源黑体 CN Regular" panose="020B0500000000000000" charset="-122"/>
                  <a:ea typeface="思源黑体 CN Regular" panose="020B0500000000000000" charset="-122"/>
                </a:endParaRPr>
              </a:p>
            </p:txBody>
          </p:sp>
          <p:sp>
            <p:nvSpPr>
              <p:cNvPr id="10" name="独爱礼坊5-3"/>
              <p:cNvSpPr/>
              <p:nvPr>
                <p:custDataLst>
                  <p:tags r:id="rId9"/>
                </p:custDataLst>
              </p:nvPr>
            </p:nvSpPr>
            <p:spPr>
              <a:xfrm>
                <a:off x="4942793" y="1060811"/>
                <a:ext cx="693102" cy="573528"/>
              </a:xfrm>
              <a:custGeom>
                <a:avLst/>
                <a:gdLst>
                  <a:gd name="connsiteX0" fmla="*/ 286764 w 693102"/>
                  <a:gd name="connsiteY0" fmla="*/ 0 h 573528"/>
                  <a:gd name="connsiteX1" fmla="*/ 693102 w 693102"/>
                  <a:gd name="connsiteY1" fmla="*/ 0 h 573528"/>
                  <a:gd name="connsiteX2" fmla="*/ 693102 w 693102"/>
                  <a:gd name="connsiteY2" fmla="*/ 573528 h 573528"/>
                  <a:gd name="connsiteX3" fmla="*/ 286764 w 693102"/>
                  <a:gd name="connsiteY3" fmla="*/ 573528 h 573528"/>
                  <a:gd name="connsiteX4" fmla="*/ 0 w 693102"/>
                  <a:gd name="connsiteY4" fmla="*/ 286764 h 573528"/>
                  <a:gd name="connsiteX5" fmla="*/ 286764 w 693102"/>
                  <a:gd name="connsiteY5" fmla="*/ 0 h 573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3102" h="573528">
                    <a:moveTo>
                      <a:pt x="286764" y="0"/>
                    </a:moveTo>
                    <a:lnTo>
                      <a:pt x="693102" y="0"/>
                    </a:lnTo>
                    <a:lnTo>
                      <a:pt x="693102" y="573528"/>
                    </a:lnTo>
                    <a:lnTo>
                      <a:pt x="286764" y="573528"/>
                    </a:lnTo>
                    <a:cubicBezTo>
                      <a:pt x="128389" y="573528"/>
                      <a:pt x="0" y="445139"/>
                      <a:pt x="0" y="286764"/>
                    </a:cubicBezTo>
                    <a:cubicBezTo>
                      <a:pt x="0" y="128389"/>
                      <a:pt x="128389" y="0"/>
                      <a:pt x="286764" y="0"/>
                    </a:cubicBezTo>
                    <a:close/>
                  </a:path>
                </a:pathLst>
              </a:custGeom>
              <a:solidFill>
                <a:srgbClr val="D201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思源黑体 CN Regular" panose="020B0500000000000000" charset="-122"/>
                  <a:ea typeface="思源黑体 CN Regular" panose="020B0500000000000000" charset="-122"/>
                </a:endParaRPr>
              </a:p>
            </p:txBody>
          </p:sp>
          <p:sp>
            <p:nvSpPr>
              <p:cNvPr id="11" name="独爱礼坊5-4"/>
              <p:cNvSpPr txBox="1"/>
              <p:nvPr>
                <p:custDataLst>
                  <p:tags r:id="rId10"/>
                </p:custDataLst>
              </p:nvPr>
            </p:nvSpPr>
            <p:spPr>
              <a:xfrm>
                <a:off x="5036447" y="1121547"/>
                <a:ext cx="54694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400" dirty="0">
                    <a:solidFill>
                      <a:schemeClr val="bg1"/>
                    </a:solidFill>
                    <a:latin typeface="+mj-ea"/>
                    <a:ea typeface="+mj-ea"/>
                    <a:cs typeface="思源黑体 CN Regular" panose="020B0500000000000000" charset="-122"/>
                  </a:rPr>
                  <a:t>01</a:t>
                </a:r>
                <a:endParaRPr kumimoji="1"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思源黑体 CN Regular" panose="020B0500000000000000" charset="-122"/>
                </a:endParaRPr>
              </a:p>
            </p:txBody>
          </p:sp>
        </p:grpSp>
      </p:grpSp>
      <p:sp>
        <p:nvSpPr>
          <p:cNvPr id="60" name="独爱礼坊6"/>
          <p:cNvSpPr txBox="1"/>
          <p:nvPr/>
        </p:nvSpPr>
        <p:spPr>
          <a:xfrm>
            <a:off x="2442517" y="3434913"/>
            <a:ext cx="1660765" cy="321319"/>
          </a:xfrm>
          <a:prstGeom prst="rect">
            <a:avLst/>
          </a:prstGeom>
          <a:noFill/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1390" dirty="0">
                <a:solidFill>
                  <a:srgbClr val="4F2304"/>
                </a:solidFill>
                <a:latin typeface="思源黑体 CN Regular" panose="020B0500000000000000" charset="-122"/>
                <a:ea typeface="思源黑体 CN Regular" panose="020B0500000000000000" charset="-122"/>
                <a:cs typeface="思源黑体 CN Regular" panose="020B0500000000000000" charset="-122"/>
                <a:sym typeface="思源黑体 CN Regular" panose="020B0500000000000000" charset="-122"/>
              </a:rPr>
              <a:t>CONTENTS</a:t>
            </a:r>
            <a:endParaRPr lang="zh-CN" altLang="en-US" sz="1390" dirty="0">
              <a:solidFill>
                <a:srgbClr val="4F2304"/>
              </a:solidFill>
              <a:latin typeface="思源黑体 CN Regular" panose="020B0500000000000000" charset="-122"/>
              <a:ea typeface="思源黑体 CN Regular" panose="020B0500000000000000" charset="-122"/>
              <a:cs typeface="思源黑体 CN Regular" panose="020B0500000000000000" charset="-122"/>
              <a:sym typeface="思源黑体 CN Regular" panose="020B0500000000000000" charset="-122"/>
            </a:endParaRPr>
          </a:p>
        </p:txBody>
      </p:sp>
      <p:sp>
        <p:nvSpPr>
          <p:cNvPr id="61" name="独爱礼坊7"/>
          <p:cNvSpPr txBox="1"/>
          <p:nvPr/>
        </p:nvSpPr>
        <p:spPr>
          <a:xfrm>
            <a:off x="2152287" y="2418188"/>
            <a:ext cx="2226173" cy="1178169"/>
          </a:xfrm>
          <a:prstGeom prst="rect">
            <a:avLst/>
          </a:prstGeom>
          <a:noFill/>
          <a:effectLst/>
        </p:spPr>
        <p:txBody>
          <a:bodyPr vert="horz" wrap="square" lIns="106070" tIns="53035" rIns="106070" bIns="53035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960" dirty="0">
                <a:gradFill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0"/>
                </a:gradFill>
                <a:latin typeface="汉仪尚巍手书W" panose="00020600040101010101" charset="-122"/>
                <a:ea typeface="汉仪尚巍手书W" panose="00020600040101010101" charset="-122"/>
                <a:sym typeface="思源黑体 CN Regular" panose="020B0500000000000000" charset="-122"/>
              </a:rPr>
              <a:t>目录</a:t>
            </a:r>
            <a:endParaRPr lang="zh-CN" altLang="en-US" sz="6960" dirty="0">
              <a:gradFill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0"/>
              </a:gradFill>
              <a:latin typeface="汉仪尚巍手书W" panose="00020600040101010101" charset="-122"/>
              <a:ea typeface="汉仪尚巍手书W" panose="00020600040101010101" charset="-122"/>
              <a:sym typeface="思源黑体 CN Regular" panose="020B0500000000000000" charset="-122"/>
            </a:endParaRPr>
          </a:p>
        </p:txBody>
      </p:sp>
      <p:sp>
        <p:nvSpPr>
          <p:cNvPr id="62" name="独爱礼坊8"/>
          <p:cNvSpPr/>
          <p:nvPr/>
        </p:nvSpPr>
        <p:spPr>
          <a:xfrm>
            <a:off x="2063552" y="1962862"/>
            <a:ext cx="2418697" cy="2419320"/>
          </a:xfrm>
          <a:prstGeom prst="ellipse">
            <a:avLst/>
          </a:prstGeom>
          <a:noFill/>
          <a:ln w="3683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06070" tIns="53035" rIns="106070" bIns="53035" rtlCol="0" anchor="ctr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2090"/>
          </a:p>
        </p:txBody>
      </p:sp>
      <p:grpSp>
        <p:nvGrpSpPr>
          <p:cNvPr id="63" name="独爱礼坊9"/>
          <p:cNvGrpSpPr/>
          <p:nvPr>
            <p:custDataLst>
              <p:tags r:id="rId11"/>
            </p:custDataLst>
          </p:nvPr>
        </p:nvGrpSpPr>
        <p:grpSpPr>
          <a:xfrm>
            <a:off x="5587752" y="2988757"/>
            <a:ext cx="4536504" cy="578333"/>
            <a:chOff x="2610681" y="1545322"/>
            <a:chExt cx="4536504" cy="578333"/>
          </a:xfrm>
        </p:grpSpPr>
        <p:sp>
          <p:nvSpPr>
            <p:cNvPr id="64" name="独爱礼坊9-1"/>
            <p:cNvSpPr/>
            <p:nvPr>
              <p:custDataLst>
                <p:tags r:id="rId12"/>
              </p:custDataLst>
            </p:nvPr>
          </p:nvSpPr>
          <p:spPr>
            <a:xfrm>
              <a:off x="3588313" y="1600303"/>
              <a:ext cx="3168352" cy="460375"/>
            </a:xfrm>
            <a:prstGeom prst="rect">
              <a:avLst/>
            </a:prstGeom>
          </p:spPr>
          <p:txBody>
            <a:bodyPr wrap="square" anchor="ctr" anchorCtr="1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D20104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活动运营方案</a:t>
              </a:r>
              <a:r>
                <a:rPr lang="zh-CN" altLang="en-US" sz="2400" dirty="0">
                  <a:solidFill>
                    <a:srgbClr val="D20104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介绍</a:t>
              </a:r>
              <a:endParaRPr lang="zh-CN" altLang="en-US" sz="2400" dirty="0">
                <a:solidFill>
                  <a:srgbClr val="D20104"/>
                </a:soli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grpSp>
          <p:nvGrpSpPr>
            <p:cNvPr id="65" name="组 54"/>
            <p:cNvGrpSpPr/>
            <p:nvPr/>
          </p:nvGrpSpPr>
          <p:grpSpPr>
            <a:xfrm>
              <a:off x="2610681" y="1545322"/>
              <a:ext cx="4536504" cy="578333"/>
              <a:chOff x="4942793" y="1060811"/>
              <a:chExt cx="4536504" cy="578333"/>
            </a:xfrm>
          </p:grpSpPr>
          <p:sp>
            <p:nvSpPr>
              <p:cNvPr id="66" name="独爱礼坊9-2"/>
              <p:cNvSpPr/>
              <p:nvPr>
                <p:custDataLst>
                  <p:tags r:id="rId13"/>
                </p:custDataLst>
              </p:nvPr>
            </p:nvSpPr>
            <p:spPr>
              <a:xfrm>
                <a:off x="4942793" y="1065616"/>
                <a:ext cx="4536504" cy="573528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D201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思源黑体 CN Regular" panose="020B0500000000000000" charset="-122"/>
                  <a:ea typeface="思源黑体 CN Regular" panose="020B0500000000000000" charset="-122"/>
                </a:endParaRPr>
              </a:p>
            </p:txBody>
          </p:sp>
          <p:sp>
            <p:nvSpPr>
              <p:cNvPr id="67" name="独爱礼坊9-3"/>
              <p:cNvSpPr/>
              <p:nvPr>
                <p:custDataLst>
                  <p:tags r:id="rId14"/>
                </p:custDataLst>
              </p:nvPr>
            </p:nvSpPr>
            <p:spPr>
              <a:xfrm>
                <a:off x="4942793" y="1060811"/>
                <a:ext cx="693102" cy="573528"/>
              </a:xfrm>
              <a:custGeom>
                <a:avLst/>
                <a:gdLst>
                  <a:gd name="connsiteX0" fmla="*/ 286764 w 693102"/>
                  <a:gd name="connsiteY0" fmla="*/ 0 h 573528"/>
                  <a:gd name="connsiteX1" fmla="*/ 693102 w 693102"/>
                  <a:gd name="connsiteY1" fmla="*/ 0 h 573528"/>
                  <a:gd name="connsiteX2" fmla="*/ 693102 w 693102"/>
                  <a:gd name="connsiteY2" fmla="*/ 573528 h 573528"/>
                  <a:gd name="connsiteX3" fmla="*/ 286764 w 693102"/>
                  <a:gd name="connsiteY3" fmla="*/ 573528 h 573528"/>
                  <a:gd name="connsiteX4" fmla="*/ 0 w 693102"/>
                  <a:gd name="connsiteY4" fmla="*/ 286764 h 573528"/>
                  <a:gd name="connsiteX5" fmla="*/ 286764 w 693102"/>
                  <a:gd name="connsiteY5" fmla="*/ 0 h 573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3102" h="573528">
                    <a:moveTo>
                      <a:pt x="286764" y="0"/>
                    </a:moveTo>
                    <a:lnTo>
                      <a:pt x="693102" y="0"/>
                    </a:lnTo>
                    <a:lnTo>
                      <a:pt x="693102" y="573528"/>
                    </a:lnTo>
                    <a:lnTo>
                      <a:pt x="286764" y="573528"/>
                    </a:lnTo>
                    <a:cubicBezTo>
                      <a:pt x="128389" y="573528"/>
                      <a:pt x="0" y="445139"/>
                      <a:pt x="0" y="286764"/>
                    </a:cubicBezTo>
                    <a:cubicBezTo>
                      <a:pt x="0" y="128389"/>
                      <a:pt x="128389" y="0"/>
                      <a:pt x="286764" y="0"/>
                    </a:cubicBezTo>
                    <a:close/>
                  </a:path>
                </a:pathLst>
              </a:custGeom>
              <a:solidFill>
                <a:srgbClr val="D201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思源黑体 CN Regular" panose="020B0500000000000000" charset="-122"/>
                  <a:ea typeface="思源黑体 CN Regular" panose="020B0500000000000000" charset="-122"/>
                </a:endParaRPr>
              </a:p>
            </p:txBody>
          </p:sp>
          <p:sp>
            <p:nvSpPr>
              <p:cNvPr id="68" name="独爱礼坊9-4"/>
              <p:cNvSpPr txBox="1"/>
              <p:nvPr>
                <p:custDataLst>
                  <p:tags r:id="rId15"/>
                </p:custDataLst>
              </p:nvPr>
            </p:nvSpPr>
            <p:spPr>
              <a:xfrm>
                <a:off x="5036447" y="1121547"/>
                <a:ext cx="54694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400">
                    <a:solidFill>
                      <a:schemeClr val="bg1"/>
                    </a:solidFill>
                    <a:latin typeface="+mj-ea"/>
                    <a:ea typeface="+mj-ea"/>
                    <a:cs typeface="思源黑体 CN Regular" panose="020B0500000000000000" charset="-122"/>
                  </a:rPr>
                  <a:t>02</a:t>
                </a:r>
                <a:endParaRPr kumimoji="1"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思源黑体 CN Regular" panose="020B0500000000000000" charset="-122"/>
                </a:endParaRPr>
              </a:p>
            </p:txBody>
          </p:sp>
        </p:grpSp>
      </p:grpSp>
      <p:grpSp>
        <p:nvGrpSpPr>
          <p:cNvPr id="69" name="独爱礼坊10"/>
          <p:cNvGrpSpPr/>
          <p:nvPr>
            <p:custDataLst>
              <p:tags r:id="rId16"/>
            </p:custDataLst>
          </p:nvPr>
        </p:nvGrpSpPr>
        <p:grpSpPr>
          <a:xfrm>
            <a:off x="5587752" y="3954621"/>
            <a:ext cx="4536504" cy="578333"/>
            <a:chOff x="2610681" y="1545322"/>
            <a:chExt cx="4536504" cy="578333"/>
          </a:xfrm>
        </p:grpSpPr>
        <p:sp>
          <p:nvSpPr>
            <p:cNvPr id="70" name="独爱礼坊10-1"/>
            <p:cNvSpPr/>
            <p:nvPr>
              <p:custDataLst>
                <p:tags r:id="rId17"/>
              </p:custDataLst>
            </p:nvPr>
          </p:nvSpPr>
          <p:spPr>
            <a:xfrm>
              <a:off x="3588313" y="1600303"/>
              <a:ext cx="3168352" cy="460375"/>
            </a:xfrm>
            <a:prstGeom prst="rect">
              <a:avLst/>
            </a:prstGeom>
          </p:spPr>
          <p:txBody>
            <a:bodyPr wrap="square" anchor="ctr" anchorCtr="1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rgbClr val="D20104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平台常规操作</a:t>
              </a:r>
              <a:r>
                <a:rPr lang="zh-CN" altLang="en-US" sz="2400" dirty="0">
                  <a:solidFill>
                    <a:srgbClr val="D20104"/>
                  </a:solidFill>
                  <a:latin typeface="+mj-ea"/>
                  <a:ea typeface="+mj-ea"/>
                  <a:cs typeface="思源黑体 CN Regular" panose="020B0500000000000000" charset="-122"/>
                </a:rPr>
                <a:t>说明</a:t>
              </a:r>
              <a:endParaRPr lang="zh-CN" altLang="en-US" sz="2400" dirty="0">
                <a:solidFill>
                  <a:srgbClr val="D20104"/>
                </a:solidFill>
                <a:latin typeface="+mj-ea"/>
                <a:ea typeface="+mj-ea"/>
                <a:cs typeface="思源黑体 CN Regular" panose="020B0500000000000000" charset="-122"/>
              </a:endParaRPr>
            </a:p>
          </p:txBody>
        </p:sp>
        <p:grpSp>
          <p:nvGrpSpPr>
            <p:cNvPr id="71" name="组 54"/>
            <p:cNvGrpSpPr/>
            <p:nvPr/>
          </p:nvGrpSpPr>
          <p:grpSpPr>
            <a:xfrm>
              <a:off x="2610681" y="1545322"/>
              <a:ext cx="4536504" cy="578333"/>
              <a:chOff x="4942793" y="1060811"/>
              <a:chExt cx="4536504" cy="578333"/>
            </a:xfrm>
          </p:grpSpPr>
          <p:sp>
            <p:nvSpPr>
              <p:cNvPr id="72" name="独爱礼坊10-2"/>
              <p:cNvSpPr/>
              <p:nvPr>
                <p:custDataLst>
                  <p:tags r:id="rId18"/>
                </p:custDataLst>
              </p:nvPr>
            </p:nvSpPr>
            <p:spPr>
              <a:xfrm>
                <a:off x="4942793" y="1065616"/>
                <a:ext cx="4536504" cy="573528"/>
              </a:xfrm>
              <a:prstGeom prst="roundRect">
                <a:avLst>
                  <a:gd name="adj" fmla="val 50000"/>
                </a:avLst>
              </a:prstGeom>
              <a:noFill/>
              <a:ln>
                <a:solidFill>
                  <a:srgbClr val="D2010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思源黑体 CN Regular" panose="020B0500000000000000" charset="-122"/>
                  <a:ea typeface="思源黑体 CN Regular" panose="020B0500000000000000" charset="-122"/>
                </a:endParaRPr>
              </a:p>
            </p:txBody>
          </p:sp>
          <p:sp>
            <p:nvSpPr>
              <p:cNvPr id="73" name="独爱礼坊10-3"/>
              <p:cNvSpPr/>
              <p:nvPr>
                <p:custDataLst>
                  <p:tags r:id="rId19"/>
                </p:custDataLst>
              </p:nvPr>
            </p:nvSpPr>
            <p:spPr>
              <a:xfrm>
                <a:off x="4942793" y="1060811"/>
                <a:ext cx="693102" cy="573528"/>
              </a:xfrm>
              <a:custGeom>
                <a:avLst/>
                <a:gdLst>
                  <a:gd name="connsiteX0" fmla="*/ 286764 w 693102"/>
                  <a:gd name="connsiteY0" fmla="*/ 0 h 573528"/>
                  <a:gd name="connsiteX1" fmla="*/ 693102 w 693102"/>
                  <a:gd name="connsiteY1" fmla="*/ 0 h 573528"/>
                  <a:gd name="connsiteX2" fmla="*/ 693102 w 693102"/>
                  <a:gd name="connsiteY2" fmla="*/ 573528 h 573528"/>
                  <a:gd name="connsiteX3" fmla="*/ 286764 w 693102"/>
                  <a:gd name="connsiteY3" fmla="*/ 573528 h 573528"/>
                  <a:gd name="connsiteX4" fmla="*/ 0 w 693102"/>
                  <a:gd name="connsiteY4" fmla="*/ 286764 h 573528"/>
                  <a:gd name="connsiteX5" fmla="*/ 286764 w 693102"/>
                  <a:gd name="connsiteY5" fmla="*/ 0 h 5735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93102" h="573528">
                    <a:moveTo>
                      <a:pt x="286764" y="0"/>
                    </a:moveTo>
                    <a:lnTo>
                      <a:pt x="693102" y="0"/>
                    </a:lnTo>
                    <a:lnTo>
                      <a:pt x="693102" y="573528"/>
                    </a:lnTo>
                    <a:lnTo>
                      <a:pt x="286764" y="573528"/>
                    </a:lnTo>
                    <a:cubicBezTo>
                      <a:pt x="128389" y="573528"/>
                      <a:pt x="0" y="445139"/>
                      <a:pt x="0" y="286764"/>
                    </a:cubicBezTo>
                    <a:cubicBezTo>
                      <a:pt x="0" y="128389"/>
                      <a:pt x="128389" y="0"/>
                      <a:pt x="286764" y="0"/>
                    </a:cubicBezTo>
                    <a:close/>
                  </a:path>
                </a:pathLst>
              </a:custGeom>
              <a:solidFill>
                <a:srgbClr val="D2010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>
                  <a:latin typeface="思源黑体 CN Regular" panose="020B0500000000000000" charset="-122"/>
                  <a:ea typeface="思源黑体 CN Regular" panose="020B0500000000000000" charset="-122"/>
                </a:endParaRPr>
              </a:p>
            </p:txBody>
          </p:sp>
          <p:sp>
            <p:nvSpPr>
              <p:cNvPr id="74" name="独爱礼坊10-4"/>
              <p:cNvSpPr txBox="1"/>
              <p:nvPr>
                <p:custDataLst>
                  <p:tags r:id="rId20"/>
                </p:custDataLst>
              </p:nvPr>
            </p:nvSpPr>
            <p:spPr>
              <a:xfrm>
                <a:off x="5036447" y="1121547"/>
                <a:ext cx="546945" cy="4603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kumimoji="1" lang="en-US" altLang="zh-CN" sz="2400">
                    <a:solidFill>
                      <a:schemeClr val="bg1"/>
                    </a:solidFill>
                    <a:latin typeface="+mj-ea"/>
                    <a:ea typeface="+mj-ea"/>
                    <a:cs typeface="思源黑体 CN Regular" panose="020B0500000000000000" charset="-122"/>
                  </a:rPr>
                  <a:t>03</a:t>
                </a:r>
                <a:endParaRPr kumimoji="1" lang="zh-CN" altLang="en-US" sz="2400" dirty="0">
                  <a:solidFill>
                    <a:schemeClr val="bg1"/>
                  </a:solidFill>
                  <a:latin typeface="+mj-ea"/>
                  <a:ea typeface="+mj-ea"/>
                  <a:cs typeface="思源黑体 CN Regular" panose="020B0500000000000000" charset="-122"/>
                </a:endParaRPr>
              </a:p>
            </p:txBody>
          </p:sp>
        </p:grpSp>
      </p:grpSp>
      <p:pic>
        <p:nvPicPr>
          <p:cNvPr id="81" name="独爱礼坊12" descr="图片包含 蛋糕, 男人, 桌子, 骑&#10;&#10;描述已自动生成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99286"/>
            <a:ext cx="4943872" cy="2877664"/>
          </a:xfrm>
          <a:prstGeom prst="rect">
            <a:avLst/>
          </a:prstGeom>
        </p:spPr>
      </p:pic>
      <p:pic>
        <p:nvPicPr>
          <p:cNvPr id="3" name="图片 2" descr="酷渲--logo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独爱礼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cxnSp>
        <p:nvCxnSpPr>
          <p:cNvPr id="20" name="独爱礼坊2"/>
          <p:cNvCxnSpPr/>
          <p:nvPr/>
        </p:nvCxnSpPr>
        <p:spPr>
          <a:xfrm>
            <a:off x="9016404" y="4049599"/>
            <a:ext cx="1077277" cy="0"/>
          </a:xfrm>
          <a:prstGeom prst="line">
            <a:avLst/>
          </a:prstGeom>
          <a:ln w="15240">
            <a:gradFill>
              <a:gsLst>
                <a:gs pos="86000">
                  <a:schemeClr val="accent1">
                    <a:lumMod val="5000"/>
                    <a:lumOff val="95000"/>
                  </a:schemeClr>
                </a:gs>
                <a:gs pos="2000">
                  <a:schemeClr val="accent1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独爱礼坊3"/>
          <p:cNvSpPr txBox="1"/>
          <p:nvPr/>
        </p:nvSpPr>
        <p:spPr>
          <a:xfrm>
            <a:off x="3139787" y="3834316"/>
            <a:ext cx="5868114" cy="46037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20000"/>
              </a:lnSpc>
              <a:defRPr>
                <a:gradFill>
                  <a:gsLst>
                    <a:gs pos="0">
                      <a:schemeClr val="accent1">
                        <a:lumMod val="90000"/>
                        <a:lumOff val="10000"/>
                      </a:schemeClr>
                    </a:gs>
                    <a:gs pos="100000">
                      <a:schemeClr val="accent1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defRPr>
            </a:lvl1pPr>
          </a:lstStyle>
          <a:p>
            <a:pPr algn="dist"/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  <a:sym typeface="+mn-lt"/>
              </a:rPr>
              <a:t>谢谢观看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  <a:sym typeface="+mn-lt"/>
            </a:endParaRPr>
          </a:p>
        </p:txBody>
      </p:sp>
      <p:cxnSp>
        <p:nvCxnSpPr>
          <p:cNvPr id="26" name="独爱礼坊4"/>
          <p:cNvCxnSpPr/>
          <p:nvPr/>
        </p:nvCxnSpPr>
        <p:spPr>
          <a:xfrm flipH="1">
            <a:off x="2052614" y="4049599"/>
            <a:ext cx="1077277" cy="0"/>
          </a:xfrm>
          <a:prstGeom prst="line">
            <a:avLst/>
          </a:prstGeom>
          <a:ln w="15240">
            <a:gradFill>
              <a:gsLst>
                <a:gs pos="86000">
                  <a:schemeClr val="accent1">
                    <a:lumMod val="5000"/>
                    <a:lumOff val="95000"/>
                  </a:schemeClr>
                </a:gs>
                <a:gs pos="2000">
                  <a:schemeClr val="accent1"/>
                </a:gs>
              </a:gsLst>
              <a:lin ang="0" scaled="0"/>
            </a:gra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独爱礼坊5"/>
          <p:cNvSpPr txBox="1"/>
          <p:nvPr/>
        </p:nvSpPr>
        <p:spPr>
          <a:xfrm>
            <a:off x="6012546" y="1840103"/>
            <a:ext cx="1981741" cy="21125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2935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新</a:t>
            </a:r>
            <a:endParaRPr lang="zh-CN" altLang="en-US" sz="12935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29" name="独爱礼坊6"/>
          <p:cNvSpPr txBox="1"/>
          <p:nvPr/>
        </p:nvSpPr>
        <p:spPr>
          <a:xfrm>
            <a:off x="972345" y="1678198"/>
            <a:ext cx="1960280" cy="2261542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4000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新</a:t>
            </a:r>
            <a:endParaRPr lang="zh-CN" altLang="en-US" sz="14000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30" name="独爱礼坊7"/>
          <p:cNvSpPr txBox="1"/>
          <p:nvPr/>
        </p:nvSpPr>
        <p:spPr>
          <a:xfrm>
            <a:off x="2638409" y="1725698"/>
            <a:ext cx="1678110" cy="2104576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2980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时</a:t>
            </a:r>
            <a:endParaRPr lang="zh-CN" altLang="en-US" sz="12980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31" name="独爱礼坊8"/>
          <p:cNvSpPr txBox="1"/>
          <p:nvPr/>
        </p:nvSpPr>
        <p:spPr>
          <a:xfrm>
            <a:off x="4022302" y="1447918"/>
            <a:ext cx="1981741" cy="251884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5575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代</a:t>
            </a:r>
            <a:endParaRPr lang="zh-CN" altLang="en-US" sz="15575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32" name="独爱礼坊9"/>
          <p:cNvSpPr txBox="1"/>
          <p:nvPr/>
        </p:nvSpPr>
        <p:spPr>
          <a:xfrm>
            <a:off x="7647383" y="1696765"/>
            <a:ext cx="1678109" cy="209777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2935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征</a:t>
            </a:r>
            <a:endParaRPr lang="zh-CN" altLang="en-US" sz="12935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33" name="独爱礼坊10"/>
          <p:cNvSpPr txBox="1"/>
          <p:nvPr/>
        </p:nvSpPr>
        <p:spPr>
          <a:xfrm>
            <a:off x="9353872" y="1556157"/>
            <a:ext cx="1678109" cy="2504044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106070" tIns="53035" rIns="106070" bIns="53035" rtlCol="0">
            <a:spAutoFit/>
          </a:bodyPr>
          <a:lstStyle>
            <a:defPPr>
              <a:defRPr lang="zh-CN"/>
            </a:defPPr>
            <a:lvl1pPr algn="r">
              <a:defRPr sz="3600" i="0" spc="0">
                <a:ln w="19050">
                  <a:noFill/>
                </a:ln>
                <a:gradFill>
                  <a:gsLst>
                    <a:gs pos="100000">
                      <a:srgbClr val="E9BE61"/>
                    </a:gs>
                    <a:gs pos="49000">
                      <a:srgbClr val="FEEFAC"/>
                    </a:gs>
                  </a:gsLst>
                  <a:lin ang="5400000" scaled="0"/>
                </a:gradFill>
                <a:effectLst>
                  <a:outerShdw blurRad="254000" dist="114300" dir="5400000" algn="ctr" rotWithShape="0">
                    <a:srgbClr val="000000">
                      <a:alpha val="23000"/>
                    </a:srgbClr>
                  </a:outerShdw>
                </a:effectLst>
                <a:latin typeface="思源黑体 CN Medium" panose="020B0600000000000000" pitchFamily="34" charset="-122"/>
                <a:ea typeface="思源黑体 CN Medium" panose="020B0600000000000000" pitchFamily="34" charset="-122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algn="ctr"/>
            <a:r>
              <a:rPr lang="zh-CN" altLang="en-US" sz="15575" dirty="0">
                <a:gradFill flip="none" rotWithShape="1">
                  <a:gsLst>
                    <a:gs pos="0">
                      <a:srgbClr val="B60400"/>
                    </a:gs>
                    <a:gs pos="64000">
                      <a:srgbClr val="F02C04"/>
                    </a:gs>
                  </a:gsLst>
                  <a:lin ang="13500000" scaled="1"/>
                  <a:tileRect/>
                </a:gradFill>
                <a:effectLst/>
                <a:latin typeface="汉仪尚巍手书W" panose="00020600040101010101" charset="-122"/>
                <a:ea typeface="汉仪尚巍手书W" panose="00020600040101010101" charset="-122"/>
                <a:sym typeface="+mn-lt"/>
              </a:rPr>
              <a:t>程</a:t>
            </a:r>
            <a:endParaRPr lang="zh-CN" altLang="en-US" sz="15575" dirty="0">
              <a:gradFill flip="none" rotWithShape="1">
                <a:gsLst>
                  <a:gs pos="0">
                    <a:srgbClr val="B60400"/>
                  </a:gs>
                  <a:gs pos="64000">
                    <a:srgbClr val="F02C04"/>
                  </a:gs>
                </a:gsLst>
                <a:lin ang="13500000" scaled="1"/>
                <a:tileRect/>
              </a:gradFill>
              <a:effectLst/>
              <a:latin typeface="汉仪尚巍手书W" panose="00020600040101010101" charset="-122"/>
              <a:ea typeface="汉仪尚巍手书W" panose="00020600040101010101" charset="-122"/>
              <a:sym typeface="+mn-lt"/>
            </a:endParaRPr>
          </a:p>
        </p:txBody>
      </p:sp>
      <p:sp>
        <p:nvSpPr>
          <p:cNvPr id="3" name="独爱礼坊11"/>
          <p:cNvSpPr>
            <a:spLocks noEditPoints="1"/>
          </p:cNvSpPr>
          <p:nvPr/>
        </p:nvSpPr>
        <p:spPr bwMode="auto">
          <a:xfrm>
            <a:off x="3749210" y="4592998"/>
            <a:ext cx="347171" cy="341570"/>
          </a:xfrm>
          <a:custGeom>
            <a:avLst/>
            <a:gdLst>
              <a:gd name="T0" fmla="*/ 2329 w 3293"/>
              <a:gd name="T1" fmla="*/ 1340 h 3267"/>
              <a:gd name="T2" fmla="*/ 1366 w 3293"/>
              <a:gd name="T3" fmla="*/ 2303 h 3267"/>
              <a:gd name="T4" fmla="*/ 2329 w 3293"/>
              <a:gd name="T5" fmla="*/ 3267 h 3267"/>
              <a:gd name="T6" fmla="*/ 3293 w 3293"/>
              <a:gd name="T7" fmla="*/ 2303 h 3267"/>
              <a:gd name="T8" fmla="*/ 2329 w 3293"/>
              <a:gd name="T9" fmla="*/ 1340 h 3267"/>
              <a:gd name="T10" fmla="*/ 2244 w 3293"/>
              <a:gd name="T11" fmla="*/ 2844 h 3267"/>
              <a:gd name="T12" fmla="*/ 2120 w 3293"/>
              <a:gd name="T13" fmla="*/ 2844 h 3267"/>
              <a:gd name="T14" fmla="*/ 1641 w 3293"/>
              <a:gd name="T15" fmla="*/ 2366 h 3267"/>
              <a:gd name="T16" fmla="*/ 1641 w 3293"/>
              <a:gd name="T17" fmla="*/ 2241 h 3267"/>
              <a:gd name="T18" fmla="*/ 1710 w 3293"/>
              <a:gd name="T19" fmla="*/ 2172 h 3267"/>
              <a:gd name="T20" fmla="*/ 1835 w 3293"/>
              <a:gd name="T21" fmla="*/ 2172 h 3267"/>
              <a:gd name="T22" fmla="*/ 2182 w 3293"/>
              <a:gd name="T23" fmla="*/ 2520 h 3267"/>
              <a:gd name="T24" fmla="*/ 2837 w 3293"/>
              <a:gd name="T25" fmla="*/ 1864 h 3267"/>
              <a:gd name="T26" fmla="*/ 2962 w 3293"/>
              <a:gd name="T27" fmla="*/ 1864 h 3267"/>
              <a:gd name="T28" fmla="*/ 3031 w 3293"/>
              <a:gd name="T29" fmla="*/ 1933 h 3267"/>
              <a:gd name="T30" fmla="*/ 3031 w 3293"/>
              <a:gd name="T31" fmla="*/ 2058 h 3267"/>
              <a:gd name="T32" fmla="*/ 2244 w 3293"/>
              <a:gd name="T33" fmla="*/ 2844 h 3267"/>
              <a:gd name="T34" fmla="*/ 1051 w 3293"/>
              <a:gd name="T35" fmla="*/ 2300 h 3267"/>
              <a:gd name="T36" fmla="*/ 2329 w 3293"/>
              <a:gd name="T37" fmla="*/ 1022 h 3267"/>
              <a:gd name="T38" fmla="*/ 2385 w 3293"/>
              <a:gd name="T39" fmla="*/ 1022 h 3267"/>
              <a:gd name="T40" fmla="*/ 2392 w 3293"/>
              <a:gd name="T41" fmla="*/ 927 h 3267"/>
              <a:gd name="T42" fmla="*/ 1464 w 3293"/>
              <a:gd name="T43" fmla="*/ 0 h 3267"/>
              <a:gd name="T44" fmla="*/ 537 w 3293"/>
              <a:gd name="T45" fmla="*/ 927 h 3267"/>
              <a:gd name="T46" fmla="*/ 1061 w 3293"/>
              <a:gd name="T47" fmla="*/ 1763 h 3267"/>
              <a:gd name="T48" fmla="*/ 0 w 3293"/>
              <a:gd name="T49" fmla="*/ 3051 h 3267"/>
              <a:gd name="T50" fmla="*/ 0 w 3293"/>
              <a:gd name="T51" fmla="*/ 3257 h 3267"/>
              <a:gd name="T52" fmla="*/ 1481 w 3293"/>
              <a:gd name="T53" fmla="*/ 3257 h 3267"/>
              <a:gd name="T54" fmla="*/ 1051 w 3293"/>
              <a:gd name="T55" fmla="*/ 2300 h 3267"/>
              <a:gd name="T56" fmla="*/ 1051 w 3293"/>
              <a:gd name="T57" fmla="*/ 2300 h 3267"/>
              <a:gd name="T58" fmla="*/ 1051 w 3293"/>
              <a:gd name="T59" fmla="*/ 2300 h 32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93" h="3267">
                <a:moveTo>
                  <a:pt x="2329" y="1340"/>
                </a:moveTo>
                <a:cubicBezTo>
                  <a:pt x="1798" y="1340"/>
                  <a:pt x="1366" y="1769"/>
                  <a:pt x="1366" y="2303"/>
                </a:cubicBezTo>
                <a:cubicBezTo>
                  <a:pt x="1366" y="2838"/>
                  <a:pt x="1795" y="3267"/>
                  <a:pt x="2329" y="3267"/>
                </a:cubicBezTo>
                <a:cubicBezTo>
                  <a:pt x="2863" y="3267"/>
                  <a:pt x="3293" y="2838"/>
                  <a:pt x="3293" y="2303"/>
                </a:cubicBezTo>
                <a:cubicBezTo>
                  <a:pt x="3293" y="1769"/>
                  <a:pt x="2860" y="1340"/>
                  <a:pt x="2329" y="1340"/>
                </a:cubicBezTo>
                <a:close/>
                <a:moveTo>
                  <a:pt x="2244" y="2844"/>
                </a:moveTo>
                <a:cubicBezTo>
                  <a:pt x="2211" y="2877"/>
                  <a:pt x="2156" y="2877"/>
                  <a:pt x="2120" y="2844"/>
                </a:cubicBezTo>
                <a:cubicBezTo>
                  <a:pt x="1641" y="2366"/>
                  <a:pt x="1641" y="2366"/>
                  <a:pt x="1641" y="2366"/>
                </a:cubicBezTo>
                <a:cubicBezTo>
                  <a:pt x="1608" y="2333"/>
                  <a:pt x="1608" y="2277"/>
                  <a:pt x="1641" y="2241"/>
                </a:cubicBezTo>
                <a:cubicBezTo>
                  <a:pt x="1710" y="2172"/>
                  <a:pt x="1710" y="2172"/>
                  <a:pt x="1710" y="2172"/>
                </a:cubicBezTo>
                <a:cubicBezTo>
                  <a:pt x="1743" y="2140"/>
                  <a:pt x="1798" y="2140"/>
                  <a:pt x="1835" y="2172"/>
                </a:cubicBezTo>
                <a:cubicBezTo>
                  <a:pt x="2182" y="2520"/>
                  <a:pt x="2182" y="2520"/>
                  <a:pt x="2182" y="2520"/>
                </a:cubicBezTo>
                <a:cubicBezTo>
                  <a:pt x="2837" y="1864"/>
                  <a:pt x="2837" y="1864"/>
                  <a:pt x="2837" y="1864"/>
                </a:cubicBezTo>
                <a:cubicBezTo>
                  <a:pt x="2870" y="1832"/>
                  <a:pt x="2926" y="1832"/>
                  <a:pt x="2962" y="1864"/>
                </a:cubicBezTo>
                <a:cubicBezTo>
                  <a:pt x="3031" y="1933"/>
                  <a:pt x="3031" y="1933"/>
                  <a:pt x="3031" y="1933"/>
                </a:cubicBezTo>
                <a:cubicBezTo>
                  <a:pt x="3063" y="1966"/>
                  <a:pt x="3063" y="2022"/>
                  <a:pt x="3031" y="2058"/>
                </a:cubicBezTo>
                <a:lnTo>
                  <a:pt x="2244" y="2844"/>
                </a:lnTo>
                <a:close/>
                <a:moveTo>
                  <a:pt x="1051" y="2300"/>
                </a:moveTo>
                <a:cubicBezTo>
                  <a:pt x="1051" y="1596"/>
                  <a:pt x="1625" y="1022"/>
                  <a:pt x="2329" y="1022"/>
                </a:cubicBezTo>
                <a:cubicBezTo>
                  <a:pt x="2385" y="1022"/>
                  <a:pt x="2385" y="1022"/>
                  <a:pt x="2385" y="1022"/>
                </a:cubicBezTo>
                <a:cubicBezTo>
                  <a:pt x="2388" y="989"/>
                  <a:pt x="2392" y="957"/>
                  <a:pt x="2392" y="927"/>
                </a:cubicBezTo>
                <a:cubicBezTo>
                  <a:pt x="2392" y="416"/>
                  <a:pt x="1975" y="0"/>
                  <a:pt x="1464" y="0"/>
                </a:cubicBezTo>
                <a:cubicBezTo>
                  <a:pt x="953" y="0"/>
                  <a:pt x="537" y="416"/>
                  <a:pt x="537" y="927"/>
                </a:cubicBezTo>
                <a:cubicBezTo>
                  <a:pt x="537" y="1294"/>
                  <a:pt x="750" y="1612"/>
                  <a:pt x="1061" y="1763"/>
                </a:cubicBezTo>
                <a:cubicBezTo>
                  <a:pt x="458" y="1881"/>
                  <a:pt x="0" y="2415"/>
                  <a:pt x="0" y="3051"/>
                </a:cubicBezTo>
                <a:cubicBezTo>
                  <a:pt x="0" y="3257"/>
                  <a:pt x="0" y="3257"/>
                  <a:pt x="0" y="3257"/>
                </a:cubicBezTo>
                <a:cubicBezTo>
                  <a:pt x="1481" y="3257"/>
                  <a:pt x="1481" y="3257"/>
                  <a:pt x="1481" y="3257"/>
                </a:cubicBezTo>
                <a:cubicBezTo>
                  <a:pt x="1218" y="3024"/>
                  <a:pt x="1051" y="2680"/>
                  <a:pt x="1051" y="2300"/>
                </a:cubicBezTo>
                <a:close/>
                <a:moveTo>
                  <a:pt x="1051" y="2300"/>
                </a:moveTo>
                <a:cubicBezTo>
                  <a:pt x="1051" y="2300"/>
                  <a:pt x="1051" y="2300"/>
                  <a:pt x="1051" y="2300"/>
                </a:cubicBezTo>
              </a:path>
            </a:pathLst>
          </a:custGeom>
          <a:solidFill>
            <a:schemeClr val="accent1"/>
          </a:solidFill>
          <a:ln>
            <a:noFill/>
          </a:ln>
          <a:effectLst/>
        </p:spPr>
        <p:txBody>
          <a:bodyPr vert="horz" wrap="square" lIns="68305" tIns="34153" rIns="68305" bIns="34153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 sz="1345"/>
          </a:p>
        </p:txBody>
      </p:sp>
      <p:sp>
        <p:nvSpPr>
          <p:cNvPr id="5" name="独爱礼坊13"/>
          <p:cNvSpPr txBox="1"/>
          <p:nvPr/>
        </p:nvSpPr>
        <p:spPr>
          <a:xfrm>
            <a:off x="4152265" y="4580890"/>
            <a:ext cx="3512185" cy="559435"/>
          </a:xfrm>
          <a:prstGeom prst="rect">
            <a:avLst/>
          </a:prstGeom>
          <a:noFill/>
          <a:effectLst/>
        </p:spPr>
        <p:txBody>
          <a:bodyPr wrap="square" lIns="68305" tIns="34153" rIns="68305" bIns="34153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  <a:sym typeface="+mn-ea"/>
              </a:rPr>
              <a:t>酷渲（北京）科技有限公司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endParaRPr lang="en-US" altLang="zh-CN" sz="16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grpSp>
        <p:nvGrpSpPr>
          <p:cNvPr id="17" name="独爱礼坊15"/>
          <p:cNvGrpSpPr/>
          <p:nvPr/>
        </p:nvGrpSpPr>
        <p:grpSpPr>
          <a:xfrm>
            <a:off x="3451157" y="1124744"/>
            <a:ext cx="5289686" cy="454382"/>
            <a:chOff x="3447762" y="1305668"/>
            <a:chExt cx="5289686" cy="454382"/>
          </a:xfrm>
        </p:grpSpPr>
        <p:sp>
          <p:nvSpPr>
            <p:cNvPr id="18" name="独爱礼坊15-1"/>
            <p:cNvSpPr/>
            <p:nvPr/>
          </p:nvSpPr>
          <p:spPr>
            <a:xfrm>
              <a:off x="5880664" y="1305668"/>
              <a:ext cx="454384" cy="454382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20"/>
            </a:p>
          </p:txBody>
        </p:sp>
        <p:grpSp>
          <p:nvGrpSpPr>
            <p:cNvPr id="19" name="独爱礼坊5"/>
            <p:cNvGrpSpPr/>
            <p:nvPr/>
          </p:nvGrpSpPr>
          <p:grpSpPr>
            <a:xfrm>
              <a:off x="3447762" y="1472337"/>
              <a:ext cx="1650345" cy="171450"/>
              <a:chOff x="4132589" y="1472337"/>
              <a:chExt cx="1650345" cy="171450"/>
            </a:xfrm>
          </p:grpSpPr>
          <p:cxnSp>
            <p:nvCxnSpPr>
              <p:cNvPr id="42" name="独爱礼坊15-2"/>
              <p:cNvCxnSpPr/>
              <p:nvPr/>
            </p:nvCxnSpPr>
            <p:spPr>
              <a:xfrm>
                <a:off x="4132589" y="1472337"/>
                <a:ext cx="1650345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独爱礼坊15-3"/>
              <p:cNvCxnSpPr/>
              <p:nvPr/>
            </p:nvCxnSpPr>
            <p:spPr>
              <a:xfrm>
                <a:off x="4361189" y="1558062"/>
                <a:ext cx="1421745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独爱礼坊15-4"/>
              <p:cNvCxnSpPr/>
              <p:nvPr/>
            </p:nvCxnSpPr>
            <p:spPr>
              <a:xfrm>
                <a:off x="4542164" y="1643787"/>
                <a:ext cx="1240770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6" name="独爱礼坊6"/>
            <p:cNvGrpSpPr/>
            <p:nvPr/>
          </p:nvGrpSpPr>
          <p:grpSpPr>
            <a:xfrm>
              <a:off x="7087103" y="1472337"/>
              <a:ext cx="1650345" cy="171450"/>
              <a:chOff x="6447164" y="1472337"/>
              <a:chExt cx="1650345" cy="171450"/>
            </a:xfrm>
          </p:grpSpPr>
          <p:cxnSp>
            <p:nvCxnSpPr>
              <p:cNvPr id="39" name="独爱礼坊15-5"/>
              <p:cNvCxnSpPr/>
              <p:nvPr/>
            </p:nvCxnSpPr>
            <p:spPr>
              <a:xfrm>
                <a:off x="6447164" y="1472337"/>
                <a:ext cx="1650345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独爱礼坊15-6"/>
              <p:cNvCxnSpPr/>
              <p:nvPr/>
            </p:nvCxnSpPr>
            <p:spPr>
              <a:xfrm>
                <a:off x="6447164" y="1558062"/>
                <a:ext cx="1421745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独爱礼坊15-7"/>
              <p:cNvCxnSpPr/>
              <p:nvPr/>
            </p:nvCxnSpPr>
            <p:spPr>
              <a:xfrm>
                <a:off x="6447164" y="1643787"/>
                <a:ext cx="1240770" cy="0"/>
              </a:xfrm>
              <a:prstGeom prst="line">
                <a:avLst/>
              </a:prstGeom>
              <a:ln w="28575">
                <a:solidFill>
                  <a:schemeClr val="accent1"/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独爱礼坊15-8"/>
            <p:cNvSpPr/>
            <p:nvPr/>
          </p:nvSpPr>
          <p:spPr>
            <a:xfrm>
              <a:off x="5316889" y="1305668"/>
              <a:ext cx="454384" cy="454382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20"/>
            </a:p>
          </p:txBody>
        </p:sp>
        <p:sp>
          <p:nvSpPr>
            <p:cNvPr id="38" name="独爱礼坊15-9"/>
            <p:cNvSpPr/>
            <p:nvPr/>
          </p:nvSpPr>
          <p:spPr>
            <a:xfrm>
              <a:off x="6444439" y="1305668"/>
              <a:ext cx="454384" cy="454382"/>
            </a:xfrm>
            <a:prstGeom prst="star5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82296" tIns="41148" rIns="82296" bIns="41148"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 sz="1620"/>
            </a:p>
          </p:txBody>
        </p:sp>
      </p:grpSp>
      <p:pic>
        <p:nvPicPr>
          <p:cNvPr id="45" name="独爱礼坊16" descr="五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99" y="-7406"/>
            <a:ext cx="3757504" cy="1089430"/>
          </a:xfrm>
          <a:prstGeom prst="rect">
            <a:avLst/>
          </a:prstGeom>
        </p:spPr>
      </p:pic>
      <p:pic>
        <p:nvPicPr>
          <p:cNvPr id="47" name="独爱礼坊17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9286277" y="410894"/>
            <a:ext cx="2179642" cy="708970"/>
          </a:xfrm>
          <a:prstGeom prst="rect">
            <a:avLst/>
          </a:prstGeom>
        </p:spPr>
      </p:pic>
      <p:grpSp>
        <p:nvGrpSpPr>
          <p:cNvPr id="48" name="独爱礼坊18"/>
          <p:cNvGrpSpPr/>
          <p:nvPr/>
        </p:nvGrpSpPr>
        <p:grpSpPr>
          <a:xfrm flipH="1">
            <a:off x="0" y="5225180"/>
            <a:ext cx="12192000" cy="1649387"/>
            <a:chOff x="0" y="3918885"/>
            <a:chExt cx="9144000" cy="1237040"/>
          </a:xfrm>
        </p:grpSpPr>
        <p:pic>
          <p:nvPicPr>
            <p:cNvPr id="49" name="独爱礼坊18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401" y="3918885"/>
              <a:ext cx="7077951" cy="938865"/>
            </a:xfrm>
            <a:prstGeom prst="rect">
              <a:avLst/>
            </a:prstGeom>
          </p:spPr>
        </p:pic>
        <p:pic>
          <p:nvPicPr>
            <p:cNvPr id="50" name="独爱礼坊18-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71950"/>
              <a:ext cx="9144000" cy="983975"/>
            </a:xfrm>
            <a:prstGeom prst="rect">
              <a:avLst/>
            </a:prstGeom>
          </p:spPr>
        </p:pic>
      </p:grp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独爱礼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5" name="独爱礼坊2" descr="五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99" y="-7406"/>
            <a:ext cx="3757504" cy="1089430"/>
          </a:xfrm>
          <a:prstGeom prst="rect">
            <a:avLst/>
          </a:prstGeom>
        </p:spPr>
      </p:pic>
      <p:pic>
        <p:nvPicPr>
          <p:cNvPr id="47" name="独爱礼坊3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9286277" y="410894"/>
            <a:ext cx="2179642" cy="708970"/>
          </a:xfrm>
          <a:prstGeom prst="rect">
            <a:avLst/>
          </a:prstGeom>
        </p:spPr>
      </p:pic>
      <p:grpSp>
        <p:nvGrpSpPr>
          <p:cNvPr id="48" name="独爱礼坊4"/>
          <p:cNvGrpSpPr/>
          <p:nvPr/>
        </p:nvGrpSpPr>
        <p:grpSpPr>
          <a:xfrm flipH="1">
            <a:off x="0" y="5225180"/>
            <a:ext cx="12192000" cy="1649387"/>
            <a:chOff x="0" y="3918885"/>
            <a:chExt cx="9144000" cy="1237040"/>
          </a:xfrm>
        </p:grpSpPr>
        <p:pic>
          <p:nvPicPr>
            <p:cNvPr id="49" name="独爱礼坊4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401" y="3918885"/>
              <a:ext cx="7077951" cy="938865"/>
            </a:xfrm>
            <a:prstGeom prst="rect">
              <a:avLst/>
            </a:prstGeom>
          </p:spPr>
        </p:pic>
        <p:pic>
          <p:nvPicPr>
            <p:cNvPr id="50" name="独爱礼坊4-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71950"/>
              <a:ext cx="9144000" cy="983975"/>
            </a:xfrm>
            <a:prstGeom prst="rect">
              <a:avLst/>
            </a:prstGeom>
          </p:spPr>
        </p:pic>
      </p:grpSp>
      <p:cxnSp>
        <p:nvCxnSpPr>
          <p:cNvPr id="17" name="独爱礼坊5"/>
          <p:cNvCxnSpPr/>
          <p:nvPr/>
        </p:nvCxnSpPr>
        <p:spPr>
          <a:xfrm>
            <a:off x="5220335" y="4501853"/>
            <a:ext cx="178181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独爱礼坊6"/>
          <p:cNvCxnSpPr/>
          <p:nvPr/>
        </p:nvCxnSpPr>
        <p:spPr>
          <a:xfrm>
            <a:off x="5220335" y="5005408"/>
            <a:ext cx="178181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独爱礼坊7"/>
          <p:cNvSpPr txBox="1"/>
          <p:nvPr/>
        </p:nvSpPr>
        <p:spPr>
          <a:xfrm>
            <a:off x="5223510" y="4531063"/>
            <a:ext cx="1744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第一部分</a:t>
            </a:r>
            <a:endParaRPr lang="zh-CN" sz="24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独爱礼坊8"/>
          <p:cNvSpPr txBox="1"/>
          <p:nvPr/>
        </p:nvSpPr>
        <p:spPr>
          <a:xfrm>
            <a:off x="4754927" y="959500"/>
            <a:ext cx="2682145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600" dirty="0">
                <a:gradFill>
                  <a:gsLst>
                    <a:gs pos="0">
                      <a:schemeClr val="accent1"/>
                    </a:gs>
                    <a:gs pos="61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+mj-ea"/>
                <a:ea typeface="+mj-ea"/>
              </a:rPr>
              <a:t>01</a:t>
            </a:r>
            <a:endParaRPr lang="en-US" altLang="zh-CN" sz="16600" dirty="0">
              <a:gradFill>
                <a:gsLst>
                  <a:gs pos="0">
                    <a:schemeClr val="accent1"/>
                  </a:gs>
                  <a:gs pos="61000">
                    <a:schemeClr val="accent1">
                      <a:alpha val="0"/>
                    </a:schemeClr>
                  </a:gs>
                </a:gsLst>
                <a:lin ang="5400000" scaled="1"/>
              </a:gradFill>
              <a:effectLst/>
              <a:latin typeface="+mj-ea"/>
              <a:ea typeface="+mj-ea"/>
            </a:endParaRPr>
          </a:p>
        </p:txBody>
      </p:sp>
      <p:sp>
        <p:nvSpPr>
          <p:cNvPr id="21" name="独爱礼坊9"/>
          <p:cNvSpPr txBox="1"/>
          <p:nvPr/>
        </p:nvSpPr>
        <p:spPr>
          <a:xfrm>
            <a:off x="1889760" y="2392420"/>
            <a:ext cx="84124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建党节活动素材</a:t>
            </a:r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总览</a:t>
            </a:r>
            <a:endParaRPr lang="zh-CN" altLang="en-US" sz="7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独爱礼坊1"/>
          <p:cNvSpPr txBox="1"/>
          <p:nvPr/>
        </p:nvSpPr>
        <p:spPr>
          <a:xfrm>
            <a:off x="4524523" y="692696"/>
            <a:ext cx="3150794" cy="596265"/>
          </a:xfrm>
          <a:prstGeom prst="rect">
            <a:avLst/>
          </a:prstGeom>
          <a:noFill/>
          <a:effectLst/>
        </p:spPr>
        <p:txBody>
          <a:bodyPr vert="horz" wrap="square" lIns="105156" tIns="52578" rIns="105156" bIns="5257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Regular" panose="020B0500000000000000" charset="-122"/>
              </a:rPr>
              <a:t>素材</a:t>
            </a:r>
            <a:r>
              <a:rPr lang="zh-CN" altLang="en-US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Regular" panose="020B0500000000000000" charset="-122"/>
              </a:rPr>
              <a:t>总览</a:t>
            </a:r>
            <a:endParaRPr lang="zh-CN" altLang="en-US" sz="3200" dirty="0">
              <a:gradFill>
                <a:gsLst>
                  <a:gs pos="0">
                    <a:srgbClr val="DE2A1A"/>
                  </a:gs>
                  <a:gs pos="100000">
                    <a:srgbClr val="BC1F22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Regular" panose="020B0500000000000000" charset="-122"/>
            </a:endParaRPr>
          </a:p>
        </p:txBody>
      </p:sp>
      <p:grpSp>
        <p:nvGrpSpPr>
          <p:cNvPr id="3" name="独爱礼坊2"/>
          <p:cNvGrpSpPr/>
          <p:nvPr/>
        </p:nvGrpSpPr>
        <p:grpSpPr>
          <a:xfrm>
            <a:off x="4079776" y="1364065"/>
            <a:ext cx="4032448" cy="9397"/>
            <a:chOff x="2930582" y="3681765"/>
            <a:chExt cx="3024336" cy="7048"/>
          </a:xfrm>
        </p:grpSpPr>
        <p:cxnSp>
          <p:nvCxnSpPr>
            <p:cNvPr id="5" name="独爱礼坊2-2"/>
            <p:cNvCxnSpPr/>
            <p:nvPr/>
          </p:nvCxnSpPr>
          <p:spPr>
            <a:xfrm>
              <a:off x="5017369" y="3681765"/>
              <a:ext cx="937549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99000">
                    <a:srgbClr val="F6D058">
                      <a:alpha val="0"/>
                    </a:srgbClr>
                  </a:gs>
                </a:gsLst>
                <a:lin ang="4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独爱礼坊2-3"/>
            <p:cNvCxnSpPr/>
            <p:nvPr/>
          </p:nvCxnSpPr>
          <p:spPr>
            <a:xfrm>
              <a:off x="2930582" y="3688813"/>
              <a:ext cx="937549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rgbClr val="F6D058">
                      <a:alpha val="0"/>
                    </a:srgbClr>
                  </a:gs>
                </a:gsLst>
                <a:lin ang="60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独爱礼坊3"/>
          <p:cNvSpPr/>
          <p:nvPr>
            <p:custDataLst>
              <p:tags r:id="rId1"/>
            </p:custDataLst>
          </p:nvPr>
        </p:nvSpPr>
        <p:spPr>
          <a:xfrm>
            <a:off x="6758358" y="1831925"/>
            <a:ext cx="112183" cy="3802005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独爱礼坊4"/>
          <p:cNvGrpSpPr/>
          <p:nvPr>
            <p:custDataLst>
              <p:tags r:id="rId2"/>
            </p:custDataLst>
          </p:nvPr>
        </p:nvGrpSpPr>
        <p:grpSpPr>
          <a:xfrm>
            <a:off x="6600081" y="2024127"/>
            <a:ext cx="428738" cy="428738"/>
            <a:chOff x="587425" y="2685030"/>
            <a:chExt cx="412750" cy="412750"/>
          </a:xfrm>
        </p:grpSpPr>
        <p:sp>
          <p:nvSpPr>
            <p:cNvPr id="15" name="独爱礼坊4-1"/>
            <p:cNvSpPr/>
            <p:nvPr>
              <p:custDataLst>
                <p:tags r:id="rId3"/>
              </p:custDataLst>
            </p:nvPr>
          </p:nvSpPr>
          <p:spPr>
            <a:xfrm>
              <a:off x="587425" y="2685030"/>
              <a:ext cx="412750" cy="412750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独爱礼坊4-2"/>
            <p:cNvSpPr/>
            <p:nvPr>
              <p:custDataLst>
                <p:tags r:id="rId4"/>
              </p:custDataLst>
            </p:nvPr>
          </p:nvSpPr>
          <p:spPr>
            <a:xfrm>
              <a:off x="684284" y="2772988"/>
              <a:ext cx="216024" cy="216024"/>
            </a:xfrm>
            <a:prstGeom prst="star5">
              <a:avLst/>
            </a:prstGeom>
            <a:solidFill>
              <a:srgbClr val="FFF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独爱礼坊5"/>
          <p:cNvGrpSpPr/>
          <p:nvPr>
            <p:custDataLst>
              <p:tags r:id="rId5"/>
            </p:custDataLst>
          </p:nvPr>
        </p:nvGrpSpPr>
        <p:grpSpPr>
          <a:xfrm>
            <a:off x="6600081" y="3424536"/>
            <a:ext cx="428738" cy="428738"/>
            <a:chOff x="587425" y="2685030"/>
            <a:chExt cx="412750" cy="412750"/>
          </a:xfrm>
        </p:grpSpPr>
        <p:sp>
          <p:nvSpPr>
            <p:cNvPr id="18" name="独爱礼坊5-1"/>
            <p:cNvSpPr/>
            <p:nvPr>
              <p:custDataLst>
                <p:tags r:id="rId6"/>
              </p:custDataLst>
            </p:nvPr>
          </p:nvSpPr>
          <p:spPr>
            <a:xfrm>
              <a:off x="587425" y="2685030"/>
              <a:ext cx="412750" cy="412750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独爱礼坊5-2"/>
            <p:cNvSpPr/>
            <p:nvPr>
              <p:custDataLst>
                <p:tags r:id="rId7"/>
              </p:custDataLst>
            </p:nvPr>
          </p:nvSpPr>
          <p:spPr>
            <a:xfrm>
              <a:off x="684284" y="2772988"/>
              <a:ext cx="216024" cy="216024"/>
            </a:xfrm>
            <a:prstGeom prst="star5">
              <a:avLst/>
            </a:prstGeom>
            <a:solidFill>
              <a:srgbClr val="FFF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独爱礼坊6"/>
          <p:cNvGrpSpPr/>
          <p:nvPr>
            <p:custDataLst>
              <p:tags r:id="rId8"/>
            </p:custDataLst>
          </p:nvPr>
        </p:nvGrpSpPr>
        <p:grpSpPr>
          <a:xfrm>
            <a:off x="6600081" y="4666843"/>
            <a:ext cx="428738" cy="428738"/>
            <a:chOff x="587425" y="2685030"/>
            <a:chExt cx="412750" cy="412750"/>
          </a:xfrm>
        </p:grpSpPr>
        <p:sp>
          <p:nvSpPr>
            <p:cNvPr id="21" name="独爱礼坊6-1"/>
            <p:cNvSpPr/>
            <p:nvPr>
              <p:custDataLst>
                <p:tags r:id="rId9"/>
              </p:custDataLst>
            </p:nvPr>
          </p:nvSpPr>
          <p:spPr>
            <a:xfrm>
              <a:off x="587425" y="2685030"/>
              <a:ext cx="412750" cy="412750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独爱礼坊6-2"/>
            <p:cNvSpPr/>
            <p:nvPr>
              <p:custDataLst>
                <p:tags r:id="rId10"/>
              </p:custDataLst>
            </p:nvPr>
          </p:nvSpPr>
          <p:spPr>
            <a:xfrm>
              <a:off x="684284" y="2772988"/>
              <a:ext cx="216024" cy="216024"/>
            </a:xfrm>
            <a:prstGeom prst="star5">
              <a:avLst/>
            </a:prstGeom>
            <a:solidFill>
              <a:srgbClr val="FFF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独爱礼坊7"/>
          <p:cNvGrpSpPr/>
          <p:nvPr>
            <p:custDataLst>
              <p:tags r:id="rId11"/>
            </p:custDataLst>
          </p:nvPr>
        </p:nvGrpSpPr>
        <p:grpSpPr>
          <a:xfrm>
            <a:off x="7083360" y="1983713"/>
            <a:ext cx="4182598" cy="1209827"/>
            <a:chOff x="822793" y="2404113"/>
            <a:chExt cx="4026629" cy="1164713"/>
          </a:xfrm>
        </p:grpSpPr>
        <p:sp>
          <p:nvSpPr>
            <p:cNvPr id="24" name="独爱礼坊7-1"/>
            <p:cNvSpPr txBox="1"/>
            <p:nvPr>
              <p:custDataLst>
                <p:tags r:id="rId12"/>
              </p:custDataLst>
            </p:nvPr>
          </p:nvSpPr>
          <p:spPr>
            <a:xfrm>
              <a:off x="822793" y="2404113"/>
              <a:ext cx="2266639" cy="3545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8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宣传</a:t>
              </a:r>
              <a:r>
                <a:rPr lang="zh-CN" altLang="en-US" sz="18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素材</a:t>
              </a:r>
              <a:endParaRPr lang="zh-CN" altLang="en-US" sz="18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5" name="独爱礼坊7-2"/>
            <p:cNvSpPr txBox="1"/>
            <p:nvPr>
              <p:custDataLst>
                <p:tags r:id="rId13"/>
              </p:custDataLst>
            </p:nvPr>
          </p:nvSpPr>
          <p:spPr>
            <a:xfrm>
              <a:off x="822793" y="2679965"/>
              <a:ext cx="4026629" cy="888861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banner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X3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套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登录页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X1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套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iconX1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套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</p:grpSp>
      <p:grpSp>
        <p:nvGrpSpPr>
          <p:cNvPr id="26" name="独爱礼坊8"/>
          <p:cNvGrpSpPr/>
          <p:nvPr>
            <p:custDataLst>
              <p:tags r:id="rId14"/>
            </p:custDataLst>
          </p:nvPr>
        </p:nvGrpSpPr>
        <p:grpSpPr>
          <a:xfrm>
            <a:off x="7083360" y="3360806"/>
            <a:ext cx="4182598" cy="1764182"/>
            <a:chOff x="822793" y="2404113"/>
            <a:chExt cx="4026629" cy="1698396"/>
          </a:xfrm>
        </p:grpSpPr>
        <p:sp>
          <p:nvSpPr>
            <p:cNvPr id="27" name="独爱礼坊8-1"/>
            <p:cNvSpPr txBox="1"/>
            <p:nvPr>
              <p:custDataLst>
                <p:tags r:id="rId15"/>
              </p:custDataLst>
            </p:nvPr>
          </p:nvSpPr>
          <p:spPr>
            <a:xfrm>
              <a:off x="822793" y="2404113"/>
              <a:ext cx="2266639" cy="354566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8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活动</a:t>
              </a:r>
              <a:r>
                <a:rPr lang="zh-CN" altLang="en-US" sz="18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素材</a:t>
              </a:r>
              <a:endParaRPr lang="zh-CN" altLang="en-US" sz="18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8" name="独爱礼坊8-2"/>
            <p:cNvSpPr txBox="1"/>
            <p:nvPr>
              <p:custDataLst>
                <p:tags r:id="rId16"/>
              </p:custDataLst>
            </p:nvPr>
          </p:nvSpPr>
          <p:spPr>
            <a:xfrm>
              <a:off x="822793" y="2679965"/>
              <a:ext cx="4026629" cy="1422544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社区：</a:t>
              </a:r>
              <a:endParaRPr lang="zh-CN" altLang="en-US" sz="1200" dirty="0"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传承红色基因，梳理前行标杆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X1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套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b="1" dirty="0">
                  <a:solidFill>
                    <a:srgbClr val="FF0000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学习项目：</a:t>
              </a:r>
              <a:endParaRPr lang="zh-CN" altLang="en-US" sz="1200" b="1" dirty="0"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学党史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 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悟初心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 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践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使命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封面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X2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</p:grpSp>
      <p:sp>
        <p:nvSpPr>
          <p:cNvPr id="31" name="独爱礼坊9-2"/>
          <p:cNvSpPr txBox="1"/>
          <p:nvPr>
            <p:custDataLst>
              <p:tags r:id="rId17"/>
            </p:custDataLst>
          </p:nvPr>
        </p:nvSpPr>
        <p:spPr>
          <a:xfrm>
            <a:off x="7029001" y="5198087"/>
            <a:ext cx="4182406" cy="369570"/>
          </a:xfrm>
          <a:prstGeom prst="rect">
            <a:avLst/>
          </a:prstGeom>
        </p:spPr>
        <p:txBody>
          <a:bodyPr wrap="square" lIns="90000" tIns="46800" rIns="90000" bIns="46800" anchor="t" anchorCtr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rgbClr val="D09248"/>
                </a:solidFill>
                <a:latin typeface="Source Han Sans CN Bold" panose="020B0200000000000000" charset="-122"/>
                <a:ea typeface="Source Han Sans CN Bold" panose="020B0200000000000000" charset="-122"/>
                <a:cs typeface="Source Han Sans CN Regular" panose="020B0200000000000000" charset="-122"/>
                <a:sym typeface="Arial" panose="020B0604020202020204"/>
              </a:rPr>
              <a:t>温馨提示：</a:t>
            </a:r>
            <a:r>
              <a:rPr lang="zh-CN" altLang="en-US" sz="1200">
                <a:solidFill>
                  <a:srgbClr val="D09248"/>
                </a:solidFill>
                <a:latin typeface="Source Han Sans CN Regular" panose="020B0200000000000000" charset="-122"/>
                <a:ea typeface="Source Han Sans CN Regular" panose="020B0200000000000000" charset="-122"/>
                <a:sym typeface="+mn-ea"/>
              </a:rPr>
              <a:t>由于图片涉及版权，烦请于学习平台内部使用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思源黑体 CN Regular" panose="020B0500000000000000" charset="-122"/>
              <a:ea typeface="思源黑体 CN Regular" panose="020B0500000000000000" charset="-122"/>
            </a:endParaRPr>
          </a:p>
        </p:txBody>
      </p:sp>
      <p:pic>
        <p:nvPicPr>
          <p:cNvPr id="7" name="图片 6" descr="7b0a20202020227069636672616d65646573223a20222670666d38343234343232323830262673707432312d312626626474303026267764743235353026266f726773697a6537303134322e333039262670667431333326220a7d0a"/>
          <p:cNvPicPr>
            <a:picLocks noChangeAspect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/>
                </a14:imgProps>
              </a:ext>
            </a:extLst>
          </a:blip>
          <a:srcRect/>
          <a:stretch>
            <a:fillRect/>
          </a:stretch>
        </p:blipFill>
        <p:spPr>
          <a:xfrm>
            <a:off x="4495165" y="2399030"/>
            <a:ext cx="1803400" cy="3606800"/>
          </a:xfrm>
          <a:prstGeom prst="rect">
            <a:avLst/>
          </a:prstGeom>
        </p:spPr>
      </p:pic>
      <p:pic>
        <p:nvPicPr>
          <p:cNvPr id="8" name="图片 7" descr="板式1建党节1200x470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695960" y="1817370"/>
            <a:ext cx="3276600" cy="1283970"/>
          </a:xfrm>
          <a:prstGeom prst="rect">
            <a:avLst/>
          </a:prstGeom>
        </p:spPr>
      </p:pic>
      <p:pic>
        <p:nvPicPr>
          <p:cNvPr id="9" name="图片 8" descr="板式2建党节1200x470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695960" y="3295015"/>
            <a:ext cx="3239770" cy="1269365"/>
          </a:xfrm>
          <a:prstGeom prst="rect">
            <a:avLst/>
          </a:prstGeom>
        </p:spPr>
      </p:pic>
      <p:pic>
        <p:nvPicPr>
          <p:cNvPr id="10" name="图片 9" descr="板式3建党节1200x470"/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695960" y="4758055"/>
            <a:ext cx="3268345" cy="1280795"/>
          </a:xfrm>
          <a:prstGeom prst="rect">
            <a:avLst/>
          </a:prstGeom>
        </p:spPr>
      </p:pic>
      <p:pic>
        <p:nvPicPr>
          <p:cNvPr id="11" name="图片 10" descr="酷渲--logo"/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独爱礼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5" name="独爱礼坊2" descr="五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99" y="-7406"/>
            <a:ext cx="3757504" cy="1089430"/>
          </a:xfrm>
          <a:prstGeom prst="rect">
            <a:avLst/>
          </a:prstGeom>
        </p:spPr>
      </p:pic>
      <p:pic>
        <p:nvPicPr>
          <p:cNvPr id="47" name="独爱礼坊3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9286277" y="410894"/>
            <a:ext cx="2179642" cy="708970"/>
          </a:xfrm>
          <a:prstGeom prst="rect">
            <a:avLst/>
          </a:prstGeom>
        </p:spPr>
      </p:pic>
      <p:grpSp>
        <p:nvGrpSpPr>
          <p:cNvPr id="48" name="独爱礼坊4"/>
          <p:cNvGrpSpPr/>
          <p:nvPr/>
        </p:nvGrpSpPr>
        <p:grpSpPr>
          <a:xfrm flipH="1">
            <a:off x="0" y="5225180"/>
            <a:ext cx="12192000" cy="1649387"/>
            <a:chOff x="0" y="3918885"/>
            <a:chExt cx="9144000" cy="1237040"/>
          </a:xfrm>
        </p:grpSpPr>
        <p:pic>
          <p:nvPicPr>
            <p:cNvPr id="49" name="独爱礼坊4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401" y="3918885"/>
              <a:ext cx="7077951" cy="938865"/>
            </a:xfrm>
            <a:prstGeom prst="rect">
              <a:avLst/>
            </a:prstGeom>
          </p:spPr>
        </p:pic>
        <p:pic>
          <p:nvPicPr>
            <p:cNvPr id="50" name="独爱礼坊4-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71950"/>
              <a:ext cx="9144000" cy="983975"/>
            </a:xfrm>
            <a:prstGeom prst="rect">
              <a:avLst/>
            </a:prstGeom>
          </p:spPr>
        </p:pic>
      </p:grpSp>
      <p:cxnSp>
        <p:nvCxnSpPr>
          <p:cNvPr id="17" name="独爱礼坊5"/>
          <p:cNvCxnSpPr/>
          <p:nvPr/>
        </p:nvCxnSpPr>
        <p:spPr>
          <a:xfrm>
            <a:off x="5220335" y="4501853"/>
            <a:ext cx="178181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独爱礼坊6"/>
          <p:cNvCxnSpPr/>
          <p:nvPr/>
        </p:nvCxnSpPr>
        <p:spPr>
          <a:xfrm>
            <a:off x="5220335" y="5005408"/>
            <a:ext cx="178181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独爱礼坊7"/>
          <p:cNvSpPr txBox="1"/>
          <p:nvPr/>
        </p:nvSpPr>
        <p:spPr>
          <a:xfrm>
            <a:off x="5223510" y="4531063"/>
            <a:ext cx="1744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</a:t>
            </a:r>
            <a:r>
              <a:rPr lang="zh-CN" altLang="en-US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二</a:t>
            </a:r>
            <a:r>
              <a:rPr lang="zh-CN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部分</a:t>
            </a:r>
            <a:endParaRPr lang="zh-CN" sz="24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独爱礼坊8"/>
          <p:cNvSpPr txBox="1"/>
          <p:nvPr/>
        </p:nvSpPr>
        <p:spPr>
          <a:xfrm>
            <a:off x="4750117" y="959500"/>
            <a:ext cx="269176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600" dirty="0">
                <a:gradFill>
                  <a:gsLst>
                    <a:gs pos="0">
                      <a:schemeClr val="accent1"/>
                    </a:gs>
                    <a:gs pos="61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+mj-ea"/>
                <a:ea typeface="+mj-ea"/>
              </a:rPr>
              <a:t>02</a:t>
            </a:r>
            <a:endParaRPr lang="en-US" altLang="zh-CN" sz="16600" dirty="0">
              <a:gradFill>
                <a:gsLst>
                  <a:gs pos="0">
                    <a:schemeClr val="accent1"/>
                  </a:gs>
                  <a:gs pos="61000">
                    <a:schemeClr val="accent1">
                      <a:alpha val="0"/>
                    </a:schemeClr>
                  </a:gs>
                </a:gsLst>
                <a:lin ang="5400000" scaled="1"/>
              </a:gradFill>
              <a:effectLst/>
              <a:latin typeface="+mj-ea"/>
              <a:ea typeface="+mj-ea"/>
            </a:endParaRPr>
          </a:p>
        </p:txBody>
      </p:sp>
      <p:sp>
        <p:nvSpPr>
          <p:cNvPr id="21" name="独爱礼坊9"/>
          <p:cNvSpPr txBox="1"/>
          <p:nvPr/>
        </p:nvSpPr>
        <p:spPr>
          <a:xfrm>
            <a:off x="2346960" y="2392420"/>
            <a:ext cx="74980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活动运营方案</a:t>
            </a:r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介绍</a:t>
            </a:r>
            <a:endParaRPr lang="zh-CN" altLang="en-US" sz="7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独爱礼坊1"/>
          <p:cNvSpPr txBox="1"/>
          <p:nvPr/>
        </p:nvSpPr>
        <p:spPr>
          <a:xfrm>
            <a:off x="4079875" y="692785"/>
            <a:ext cx="3850005" cy="596265"/>
          </a:xfrm>
          <a:prstGeom prst="rect">
            <a:avLst/>
          </a:prstGeom>
          <a:noFill/>
          <a:effectLst/>
        </p:spPr>
        <p:txBody>
          <a:bodyPr vert="horz" wrap="square" lIns="105156" tIns="52578" rIns="105156" bIns="5257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Regular" panose="020B0500000000000000" charset="-122"/>
              </a:rPr>
              <a:t>活动运营方案</a:t>
            </a:r>
            <a:r>
              <a:rPr lang="zh-CN" altLang="en-US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Regular" panose="020B0500000000000000" charset="-122"/>
              </a:rPr>
              <a:t>介绍</a:t>
            </a:r>
            <a:endParaRPr lang="zh-CN" altLang="en-US" sz="3200" dirty="0">
              <a:gradFill>
                <a:gsLst>
                  <a:gs pos="0">
                    <a:srgbClr val="DE2A1A"/>
                  </a:gs>
                  <a:gs pos="100000">
                    <a:srgbClr val="BC1F22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Regular" panose="020B0500000000000000" charset="-122"/>
            </a:endParaRPr>
          </a:p>
        </p:txBody>
      </p:sp>
      <p:grpSp>
        <p:nvGrpSpPr>
          <p:cNvPr id="3" name="独爱礼坊2"/>
          <p:cNvGrpSpPr/>
          <p:nvPr/>
        </p:nvGrpSpPr>
        <p:grpSpPr>
          <a:xfrm>
            <a:off x="4079776" y="1364065"/>
            <a:ext cx="4032448" cy="9397"/>
            <a:chOff x="2930582" y="3681765"/>
            <a:chExt cx="3024336" cy="7048"/>
          </a:xfrm>
        </p:grpSpPr>
        <p:cxnSp>
          <p:nvCxnSpPr>
            <p:cNvPr id="5" name="独爱礼坊2-2"/>
            <p:cNvCxnSpPr/>
            <p:nvPr/>
          </p:nvCxnSpPr>
          <p:spPr>
            <a:xfrm>
              <a:off x="5017369" y="3681765"/>
              <a:ext cx="937549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99000">
                    <a:srgbClr val="F6D058">
                      <a:alpha val="0"/>
                    </a:srgbClr>
                  </a:gs>
                </a:gsLst>
                <a:lin ang="4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独爱礼坊2-3"/>
            <p:cNvCxnSpPr/>
            <p:nvPr/>
          </p:nvCxnSpPr>
          <p:spPr>
            <a:xfrm>
              <a:off x="2930582" y="3688813"/>
              <a:ext cx="937549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rgbClr val="F6D058">
                      <a:alpha val="0"/>
                    </a:srgbClr>
                  </a:gs>
                </a:gsLst>
                <a:lin ang="60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独爱礼坊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07" r="12107"/>
          <a:stretch>
            <a:fillRect/>
          </a:stretch>
        </p:blipFill>
        <p:spPr>
          <a:xfrm flipH="1">
            <a:off x="1127448" y="1700808"/>
            <a:ext cx="4837683" cy="4243797"/>
          </a:xfrm>
          <a:custGeom>
            <a:avLst/>
            <a:gdLst>
              <a:gd name="connsiteX0" fmla="*/ 0 w 5435600"/>
              <a:gd name="connsiteY0" fmla="*/ 0 h 4768311"/>
              <a:gd name="connsiteX1" fmla="*/ 5435600 w 5435600"/>
              <a:gd name="connsiteY1" fmla="*/ 0 h 4768311"/>
              <a:gd name="connsiteX2" fmla="*/ 5435600 w 5435600"/>
              <a:gd name="connsiteY2" fmla="*/ 4768311 h 4768311"/>
              <a:gd name="connsiteX3" fmla="*/ 0 w 5435600"/>
              <a:gd name="connsiteY3" fmla="*/ 4768311 h 4768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435600" h="4768311">
                <a:moveTo>
                  <a:pt x="0" y="0"/>
                </a:moveTo>
                <a:lnTo>
                  <a:pt x="5435600" y="0"/>
                </a:lnTo>
                <a:lnTo>
                  <a:pt x="5435600" y="4768311"/>
                </a:lnTo>
                <a:lnTo>
                  <a:pt x="0" y="4768311"/>
                </a:lnTo>
                <a:close/>
              </a:path>
            </a:pathLst>
          </a:custGeom>
          <a:effectLst/>
        </p:spPr>
      </p:pic>
      <p:sp>
        <p:nvSpPr>
          <p:cNvPr id="8" name="独爱礼坊4"/>
          <p:cNvSpPr/>
          <p:nvPr/>
        </p:nvSpPr>
        <p:spPr>
          <a:xfrm>
            <a:off x="1265555" y="1892300"/>
            <a:ext cx="9980295" cy="4192905"/>
          </a:xfrm>
          <a:prstGeom prst="frame">
            <a:avLst>
              <a:gd name="adj1" fmla="val 658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solidFill>
                <a:schemeClr val="tx1"/>
              </a:solidFill>
              <a:latin typeface="Arial" panose="020B0604020202020204" pitchFamily="34" charset="0"/>
              <a:ea typeface="思源黑体 CN Regular" panose="020B0500000000000000" charset="-122"/>
            </a:endParaRPr>
          </a:p>
        </p:txBody>
      </p:sp>
      <p:sp>
        <p:nvSpPr>
          <p:cNvPr id="9" name="独爱礼坊5"/>
          <p:cNvSpPr/>
          <p:nvPr/>
        </p:nvSpPr>
        <p:spPr>
          <a:xfrm>
            <a:off x="5965190" y="1892300"/>
            <a:ext cx="5352415" cy="4192905"/>
          </a:xfrm>
          <a:custGeom>
            <a:avLst/>
            <a:gdLst>
              <a:gd name="connsiteX0" fmla="*/ 0 w 5041899"/>
              <a:gd name="connsiteY0" fmla="*/ 0 h 4343400"/>
              <a:gd name="connsiteX1" fmla="*/ 5041899 w 5041899"/>
              <a:gd name="connsiteY1" fmla="*/ 0 h 4343400"/>
              <a:gd name="connsiteX2" fmla="*/ 5041899 w 5041899"/>
              <a:gd name="connsiteY2" fmla="*/ 4343400 h 4343400"/>
              <a:gd name="connsiteX3" fmla="*/ 0 w 5041899"/>
              <a:gd name="connsiteY3" fmla="*/ 4343400 h 4343400"/>
              <a:gd name="connsiteX4" fmla="*/ 0 w 5041899"/>
              <a:gd name="connsiteY4" fmla="*/ 4314820 h 4343400"/>
              <a:gd name="connsiteX5" fmla="*/ 5013319 w 5041899"/>
              <a:gd name="connsiteY5" fmla="*/ 4314820 h 4343400"/>
              <a:gd name="connsiteX6" fmla="*/ 5013319 w 5041899"/>
              <a:gd name="connsiteY6" fmla="*/ 28580 h 4343400"/>
              <a:gd name="connsiteX7" fmla="*/ 0 w 5041899"/>
              <a:gd name="connsiteY7" fmla="*/ 28580 h 4343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041899" h="4343400">
                <a:moveTo>
                  <a:pt x="0" y="0"/>
                </a:moveTo>
                <a:lnTo>
                  <a:pt x="5041899" y="0"/>
                </a:lnTo>
                <a:lnTo>
                  <a:pt x="5041899" y="4343400"/>
                </a:lnTo>
                <a:lnTo>
                  <a:pt x="0" y="4343400"/>
                </a:lnTo>
                <a:lnTo>
                  <a:pt x="0" y="4314820"/>
                </a:lnTo>
                <a:lnTo>
                  <a:pt x="5013319" y="4314820"/>
                </a:lnTo>
                <a:lnTo>
                  <a:pt x="5013319" y="28580"/>
                </a:lnTo>
                <a:lnTo>
                  <a:pt x="0" y="2858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81382" tIns="40691" rIns="81382" bIns="40691"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1600" dirty="0">
              <a:solidFill>
                <a:schemeClr val="tx1"/>
              </a:solidFill>
              <a:latin typeface="Arial" panose="020B0604020202020204" pitchFamily="34" charset="0"/>
              <a:ea typeface="思源黑体 CN Regular" panose="020B0500000000000000" charset="-122"/>
            </a:endParaRPr>
          </a:p>
        </p:txBody>
      </p:sp>
      <p:grpSp>
        <p:nvGrpSpPr>
          <p:cNvPr id="10" name="独爱礼坊6"/>
          <p:cNvGrpSpPr/>
          <p:nvPr/>
        </p:nvGrpSpPr>
        <p:grpSpPr>
          <a:xfrm>
            <a:off x="6095871" y="1916605"/>
            <a:ext cx="4748680" cy="463872"/>
            <a:chOff x="5559012" y="4500965"/>
            <a:chExt cx="3251200" cy="345150"/>
          </a:xfrm>
        </p:grpSpPr>
        <p:grpSp>
          <p:nvGrpSpPr>
            <p:cNvPr id="12" name="组合 11"/>
            <p:cNvGrpSpPr/>
            <p:nvPr/>
          </p:nvGrpSpPr>
          <p:grpSpPr>
            <a:xfrm>
              <a:off x="5559012" y="4500965"/>
              <a:ext cx="2865784" cy="345150"/>
              <a:chOff x="5782023" y="5766899"/>
              <a:chExt cx="2865784" cy="345150"/>
            </a:xfrm>
          </p:grpSpPr>
          <p:sp>
            <p:nvSpPr>
              <p:cNvPr id="15" name="独爱礼坊6-1"/>
              <p:cNvSpPr/>
              <p:nvPr/>
            </p:nvSpPr>
            <p:spPr>
              <a:xfrm>
                <a:off x="5782024" y="5766902"/>
                <a:ext cx="2865783" cy="345147"/>
              </a:xfrm>
              <a:prstGeom prst="roundRect">
                <a:avLst>
                  <a:gd name="adj" fmla="val 16667"/>
                </a:avLst>
              </a:prstGeom>
              <a:solidFill>
                <a:srgbClr val="FFFFFF"/>
              </a:solidFill>
              <a:ln w="7971" cap="flat" cmpd="sng" algn="ctr">
                <a:solidFill>
                  <a:srgbClr val="FFFFFF">
                    <a:lumMod val="85000"/>
                  </a:srgbClr>
                </a:solidFill>
                <a:prstDash val="solid"/>
              </a:ln>
              <a:effectLst>
                <a:outerShdw blurRad="212567" dist="85027" dir="5400000" rotWithShape="0">
                  <a:srgbClr val="C30F0F">
                    <a:alpha val="23000"/>
                  </a:srgbClr>
                </a:outerShdw>
              </a:effectLst>
            </p:spPr>
            <p:txBody>
              <a:bodyPr lIns="76525" tIns="38262" rIns="76525" bIns="38262" rtlCol="0"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buClrTx/>
                  <a:buSzTx/>
                  <a:buFontTx/>
                  <a:buNone/>
                  <a:defRPr/>
                </a:pPr>
                <a:endParaRPr kumimoji="0" lang="en-US" sz="88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cs"/>
                  <a:sym typeface="思源黑体 CN Regular" panose="020B0500000000000000" charset="-122"/>
                </a:endParaRPr>
              </a:p>
            </p:txBody>
          </p:sp>
          <p:sp>
            <p:nvSpPr>
              <p:cNvPr id="16" name="独爱礼坊6-2"/>
              <p:cNvSpPr/>
              <p:nvPr/>
            </p:nvSpPr>
            <p:spPr>
              <a:xfrm>
                <a:off x="5782023" y="5766899"/>
                <a:ext cx="924053" cy="345150"/>
              </a:xfrm>
              <a:prstGeom prst="roundRect">
                <a:avLst>
                  <a:gd name="adj" fmla="val 16667"/>
                </a:avLst>
              </a:prstGeom>
              <a:gradFill flip="none" rotWithShape="1">
                <a:gsLst>
                  <a:gs pos="0">
                    <a:srgbClr val="DF1111"/>
                  </a:gs>
                  <a:gs pos="45000">
                    <a:srgbClr val="C30F0F"/>
                  </a:gs>
                </a:gsLst>
                <a:lin ang="5400000" scaled="1"/>
                <a:tileRect/>
              </a:gradFill>
              <a:ln w="25400" cap="flat" cmpd="sng" algn="ctr">
                <a:noFill/>
                <a:prstDash val="solid"/>
              </a:ln>
              <a:effectLst>
                <a:outerShdw blurRad="254000" dist="101600" dir="5400000" rotWithShape="0">
                  <a:srgbClr val="C30F0F">
                    <a:alpha val="23000"/>
                  </a:srgbClr>
                </a:outerShdw>
              </a:effectLst>
            </p:spPr>
            <p:txBody>
              <a:bodyPr lIns="0" tIns="45720" rIns="0" bIns="45720" rtlCol="0" anchor="ctr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fontAlgn="auto" latinLnBrk="0" hangingPunct="1">
                  <a:buClrTx/>
                  <a:buSzTx/>
                  <a:buFontTx/>
                  <a:buNone/>
                  <a:defRPr/>
                </a:pPr>
                <a:endParaRPr kumimoji="0" lang="en-US" sz="1340" b="0" i="0" u="none" strike="noStrike" kern="0" cap="none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思源黑体 CN Regular" panose="020B0500000000000000" charset="-122"/>
                  <a:ea typeface="思源黑体 CN Regular" panose="020B0500000000000000" charset="-122"/>
                  <a:cs typeface="+mn-cs"/>
                  <a:sym typeface="思源黑体 CN Regular" panose="020B0500000000000000" charset="-122"/>
                </a:endParaRPr>
              </a:p>
            </p:txBody>
          </p:sp>
        </p:grpSp>
        <p:sp>
          <p:nvSpPr>
            <p:cNvPr id="13" name="独爱礼坊6-3"/>
            <p:cNvSpPr>
              <a:spLocks noChangeArrowheads="1"/>
            </p:cNvSpPr>
            <p:nvPr/>
          </p:nvSpPr>
          <p:spPr bwMode="auto">
            <a:xfrm flipH="1">
              <a:off x="5630308" y="4537071"/>
              <a:ext cx="843666" cy="286323"/>
            </a:xfrm>
            <a:prstGeom prst="rect">
              <a:avLst/>
            </a:prstGeom>
            <a:noFill/>
            <a:ln>
              <a:noFill/>
            </a:ln>
            <a:effectLst>
              <a:outerShdw blurRad="212567" dist="85027" dir="5400000" rotWithShape="0">
                <a:srgbClr val="C30F0F">
                  <a:alpha val="2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76525" tIns="38262" rIns="76525" bIns="38262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ts val="0"/>
                </a:spcBef>
                <a:buClrTx/>
                <a:buSzTx/>
                <a:buFontTx/>
                <a:buNone/>
                <a:defRPr/>
              </a:pPr>
              <a:r>
                <a:rPr kumimoji="0" lang="zh-CN" altLang="en-US" sz="2010" b="0" i="0" u="none" strike="noStrike" kern="0" cap="none" spc="0" normalizeH="0" baseline="0" noProof="0" dirty="0">
                  <a:ln>
                    <a:noFill/>
                  </a:ln>
                  <a:solidFill>
                    <a:srgbClr val="FFBF53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黑体 CN Regular" panose="020B0500000000000000" charset="-122"/>
                </a:rPr>
                <a:t>主题</a:t>
              </a:r>
              <a:r>
                <a:rPr kumimoji="0" lang="zh-CN" altLang="en-US" sz="2010" b="0" i="0" u="none" strike="noStrike" kern="0" cap="none" spc="0" normalizeH="0" baseline="0" noProof="0" dirty="0">
                  <a:ln>
                    <a:noFill/>
                  </a:ln>
                  <a:solidFill>
                    <a:srgbClr val="FFBF53">
                      <a:lumMod val="40000"/>
                      <a:lumOff val="60000"/>
                    </a:srgbClr>
                  </a:solidFill>
                  <a:effectLst/>
                  <a:uLnTx/>
                  <a:uFillTx/>
                  <a:latin typeface="思源宋体 CN Heavy" panose="02020900000000000000" pitchFamily="18" charset="-122"/>
                  <a:ea typeface="思源宋体 CN Heavy" panose="02020900000000000000" pitchFamily="18" charset="-122"/>
                  <a:sym typeface="思源黑体 CN Regular" panose="020B0500000000000000" charset="-122"/>
                </a:rPr>
                <a:t>参考</a:t>
              </a:r>
              <a:endParaRPr kumimoji="0" lang="zh-CN" altLang="en-US" sz="2010" b="0" i="0" u="none" strike="noStrike" kern="0" cap="none" spc="0" normalizeH="0" baseline="0" noProof="0" dirty="0">
                <a:ln>
                  <a:noFill/>
                </a:ln>
                <a:solidFill>
                  <a:srgbClr val="FFBF53">
                    <a:lumMod val="40000"/>
                    <a:lumOff val="60000"/>
                  </a:srgbClr>
                </a:solidFill>
                <a:effectLst/>
                <a:uLnTx/>
                <a:uFillTx/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Regular" panose="020B0500000000000000" charset="-122"/>
              </a:endParaRPr>
            </a:p>
          </p:txBody>
        </p:sp>
        <p:sp>
          <p:nvSpPr>
            <p:cNvPr id="14" name="独爱礼坊6-4"/>
            <p:cNvSpPr>
              <a:spLocks noChangeArrowheads="1"/>
            </p:cNvSpPr>
            <p:nvPr/>
          </p:nvSpPr>
          <p:spPr bwMode="auto">
            <a:xfrm flipH="1">
              <a:off x="6578579" y="4532775"/>
              <a:ext cx="2231633" cy="286323"/>
            </a:xfrm>
            <a:prstGeom prst="rect">
              <a:avLst/>
            </a:prstGeom>
            <a:noFill/>
            <a:ln>
              <a:noFill/>
            </a:ln>
            <a:effectLst>
              <a:outerShdw blurRad="212567" dist="85027" dir="5400000" rotWithShape="0">
                <a:srgbClr val="C30F0F">
                  <a:alpha val="23000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 wrap="square" lIns="76525" tIns="38262" rIns="76525" bIns="38262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/>
              <a:r>
                <a:rPr lang="zh-CN" altLang="en-US" sz="2010" kern="0" dirty="0">
                  <a:solidFill>
                    <a:srgbClr val="C00000"/>
                  </a:solidFill>
                  <a:latin typeface="思源黑体 CN Regular" panose="020B0500000000000000" charset="-122"/>
                  <a:ea typeface="思源黑体 CN Regular" panose="020B0500000000000000" charset="-122"/>
                  <a:sym typeface="思源黑体 CN Regular" panose="020B0500000000000000" charset="-122"/>
                </a:rPr>
                <a:t>学党史</a:t>
              </a:r>
              <a:r>
                <a:rPr lang="en-US" altLang="zh-CN" sz="2010" kern="0" dirty="0">
                  <a:solidFill>
                    <a:srgbClr val="C00000"/>
                  </a:solidFill>
                  <a:latin typeface="思源黑体 CN Regular" panose="020B0500000000000000" charset="-122"/>
                  <a:ea typeface="思源黑体 CN Regular" panose="020B0500000000000000" charset="-122"/>
                  <a:sym typeface="思源黑体 CN Regular" panose="020B0500000000000000" charset="-122"/>
                </a:rPr>
                <a:t> </a:t>
              </a:r>
              <a:r>
                <a:rPr lang="zh-CN" altLang="en-US" sz="2010" kern="0" dirty="0">
                  <a:solidFill>
                    <a:srgbClr val="C00000"/>
                  </a:solidFill>
                  <a:latin typeface="思源黑体 CN Regular" panose="020B0500000000000000" charset="-122"/>
                  <a:ea typeface="思源黑体 CN Regular" panose="020B0500000000000000" charset="-122"/>
                  <a:sym typeface="思源黑体 CN Regular" panose="020B0500000000000000" charset="-122"/>
                </a:rPr>
                <a:t>悟初心</a:t>
              </a:r>
              <a:r>
                <a:rPr lang="en-US" altLang="zh-CN" sz="2010" kern="0" dirty="0">
                  <a:solidFill>
                    <a:srgbClr val="C00000"/>
                  </a:solidFill>
                  <a:latin typeface="思源黑体 CN Regular" panose="020B0500000000000000" charset="-122"/>
                  <a:ea typeface="思源黑体 CN Regular" panose="020B0500000000000000" charset="-122"/>
                  <a:sym typeface="思源黑体 CN Regular" panose="020B0500000000000000" charset="-122"/>
                </a:rPr>
                <a:t> </a:t>
              </a:r>
              <a:r>
                <a:rPr lang="zh-CN" altLang="en-US" sz="2010" kern="0" dirty="0">
                  <a:solidFill>
                    <a:srgbClr val="C00000"/>
                  </a:solidFill>
                  <a:latin typeface="思源黑体 CN Regular" panose="020B0500000000000000" charset="-122"/>
                  <a:ea typeface="思源黑体 CN Regular" panose="020B0500000000000000" charset="-122"/>
                  <a:sym typeface="思源黑体 CN Regular" panose="020B0500000000000000" charset="-122"/>
                </a:rPr>
                <a:t>践</a:t>
              </a:r>
              <a:r>
                <a:rPr lang="zh-CN" altLang="en-US" sz="2010" kern="0" dirty="0">
                  <a:solidFill>
                    <a:srgbClr val="C00000"/>
                  </a:solidFill>
                  <a:latin typeface="思源黑体 CN Regular" panose="020B0500000000000000" charset="-122"/>
                  <a:ea typeface="思源黑体 CN Regular" panose="020B0500000000000000" charset="-122"/>
                  <a:sym typeface="思源黑体 CN Regular" panose="020B0500000000000000" charset="-122"/>
                </a:rPr>
                <a:t>使命</a:t>
              </a:r>
              <a:endParaRPr lang="zh-CN" altLang="en-US" sz="2010" kern="0" dirty="0">
                <a:solidFill>
                  <a:srgbClr val="C00000"/>
                </a:solidFill>
                <a:latin typeface="思源黑体 CN Regular" panose="020B0500000000000000" charset="-122"/>
                <a:ea typeface="思源黑体 CN Regular" panose="020B0500000000000000" charset="-122"/>
                <a:sym typeface="思源黑体 CN Regular" panose="020B0500000000000000" charset="-122"/>
              </a:endParaRPr>
            </a:p>
          </p:txBody>
        </p:sp>
      </p:grpSp>
      <p:sp>
        <p:nvSpPr>
          <p:cNvPr id="11" name="独爱礼坊7"/>
          <p:cNvSpPr/>
          <p:nvPr/>
        </p:nvSpPr>
        <p:spPr>
          <a:xfrm>
            <a:off x="6003925" y="2350135"/>
            <a:ext cx="4968875" cy="3404235"/>
          </a:xfrm>
          <a:prstGeom prst="rect">
            <a:avLst/>
          </a:prstGeom>
        </p:spPr>
        <p:txBody>
          <a:bodyPr wrap="square" lIns="105571" tIns="52784" rIns="105571" bIns="52784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活动目的：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通过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案例教学法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”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让学员从案例引导、内容学习、实操演练多阶段进行党史理解及践行，并鼓励广大学员进行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“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践行事迹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”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的分享，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/>
              </a:rPr>
              <a:t>把党史学习教育成效转化为推动工作高质量发展的强大动力，以传承红色基因，弘扬中华民族优秀传统文化。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  <a:sym typeface="Arial" panose="020B0604020202020204"/>
              </a:rPr>
              <a:t>活动形式：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sym typeface="Arial" panose="020B0604020202020204"/>
              </a:rPr>
              <a:t>线上学习项目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sym typeface="Arial" panose="020B0604020202020204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课程来源：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权益课程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活动人群：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全体员工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参与规则：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七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一期间自行参与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实施安排：</a:t>
            </a:r>
            <a:endParaRPr lang="zh-CN" altLang="en-US" sz="1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6.30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前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--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内部宣传，提前装修及项目搭建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7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月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1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日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--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学员进行学习项目的学习参与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+mn-ea"/>
              </a:rPr>
              <a:t>活动建议：</a:t>
            </a:r>
            <a:endParaRPr lang="zh-CN" altLang="en-US" sz="1200" dirty="0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奖品奖励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--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平台积分、证书类。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pic>
        <p:nvPicPr>
          <p:cNvPr id="17" name="图片 16" descr="酷渲--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独爱礼坊1"/>
          <p:cNvSpPr txBox="1"/>
          <p:nvPr/>
        </p:nvSpPr>
        <p:spPr>
          <a:xfrm>
            <a:off x="4524523" y="692696"/>
            <a:ext cx="3150794" cy="596265"/>
          </a:xfrm>
          <a:prstGeom prst="rect">
            <a:avLst/>
          </a:prstGeom>
          <a:noFill/>
          <a:effectLst/>
        </p:spPr>
        <p:txBody>
          <a:bodyPr vert="horz" wrap="square" lIns="105156" tIns="52578" rIns="105156" bIns="52578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Regular" panose="020B0500000000000000" charset="-122"/>
              </a:rPr>
              <a:t>案例</a:t>
            </a:r>
            <a:r>
              <a:rPr lang="zh-CN" altLang="en-US" sz="3200" dirty="0">
                <a:gradFill>
                  <a:gsLst>
                    <a:gs pos="0">
                      <a:srgbClr val="DE2A1A"/>
                    </a:gs>
                    <a:gs pos="100000">
                      <a:srgbClr val="BC1F22"/>
                    </a:gs>
                  </a:gsLst>
                  <a:lin ang="5400000" scaled="1"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  <a:sym typeface="思源黑体 CN Regular" panose="020B0500000000000000" charset="-122"/>
              </a:rPr>
              <a:t>教学法</a:t>
            </a:r>
            <a:endParaRPr lang="zh-CN" altLang="en-US" sz="3200" dirty="0">
              <a:gradFill>
                <a:gsLst>
                  <a:gs pos="0">
                    <a:srgbClr val="DE2A1A"/>
                  </a:gs>
                  <a:gs pos="100000">
                    <a:srgbClr val="BC1F22"/>
                  </a:gs>
                </a:gsLst>
                <a:lin ang="5400000" scaled="1"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  <a:sym typeface="思源黑体 CN Regular" panose="020B0500000000000000" charset="-122"/>
            </a:endParaRPr>
          </a:p>
        </p:txBody>
      </p:sp>
      <p:grpSp>
        <p:nvGrpSpPr>
          <p:cNvPr id="3" name="独爱礼坊2"/>
          <p:cNvGrpSpPr/>
          <p:nvPr/>
        </p:nvGrpSpPr>
        <p:grpSpPr>
          <a:xfrm>
            <a:off x="4079776" y="1364065"/>
            <a:ext cx="4032448" cy="9397"/>
            <a:chOff x="2930582" y="3681765"/>
            <a:chExt cx="3024336" cy="7048"/>
          </a:xfrm>
        </p:grpSpPr>
        <p:cxnSp>
          <p:nvCxnSpPr>
            <p:cNvPr id="5" name="独爱礼坊2-2"/>
            <p:cNvCxnSpPr/>
            <p:nvPr/>
          </p:nvCxnSpPr>
          <p:spPr>
            <a:xfrm>
              <a:off x="5017369" y="3681765"/>
              <a:ext cx="937549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99000">
                    <a:srgbClr val="F6D058">
                      <a:alpha val="0"/>
                    </a:srgbClr>
                  </a:gs>
                </a:gsLst>
                <a:lin ang="48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独爱礼坊2-3"/>
            <p:cNvCxnSpPr/>
            <p:nvPr/>
          </p:nvCxnSpPr>
          <p:spPr>
            <a:xfrm>
              <a:off x="2930582" y="3688813"/>
              <a:ext cx="937549" cy="0"/>
            </a:xfrm>
            <a:prstGeom prst="line">
              <a:avLst/>
            </a:prstGeom>
            <a:ln>
              <a:gradFill>
                <a:gsLst>
                  <a:gs pos="0">
                    <a:schemeClr val="accent1"/>
                  </a:gs>
                  <a:gs pos="100000">
                    <a:srgbClr val="F6D058">
                      <a:alpha val="0"/>
                    </a:srgbClr>
                  </a:gs>
                </a:gsLst>
                <a:lin ang="600000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独爱礼坊3"/>
          <p:cNvSpPr/>
          <p:nvPr>
            <p:custDataLst>
              <p:tags r:id="rId1"/>
            </p:custDataLst>
          </p:nvPr>
        </p:nvSpPr>
        <p:spPr>
          <a:xfrm>
            <a:off x="6600056" y="1916832"/>
            <a:ext cx="108000" cy="3660229"/>
          </a:xfrm>
          <a:prstGeom prst="roundRect">
            <a:avLst>
              <a:gd name="adj" fmla="val 5000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独爱礼坊4"/>
          <p:cNvGrpSpPr/>
          <p:nvPr>
            <p:custDataLst>
              <p:tags r:id="rId2"/>
            </p:custDataLst>
          </p:nvPr>
        </p:nvGrpSpPr>
        <p:grpSpPr>
          <a:xfrm>
            <a:off x="6447681" y="2101867"/>
            <a:ext cx="412750" cy="412750"/>
            <a:chOff x="587425" y="2685030"/>
            <a:chExt cx="412750" cy="412750"/>
          </a:xfrm>
        </p:grpSpPr>
        <p:sp>
          <p:nvSpPr>
            <p:cNvPr id="15" name="独爱礼坊4-1"/>
            <p:cNvSpPr/>
            <p:nvPr>
              <p:custDataLst>
                <p:tags r:id="rId3"/>
              </p:custDataLst>
            </p:nvPr>
          </p:nvSpPr>
          <p:spPr>
            <a:xfrm>
              <a:off x="587425" y="2685030"/>
              <a:ext cx="412750" cy="412750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独爱礼坊4-2"/>
            <p:cNvSpPr/>
            <p:nvPr>
              <p:custDataLst>
                <p:tags r:id="rId4"/>
              </p:custDataLst>
            </p:nvPr>
          </p:nvSpPr>
          <p:spPr>
            <a:xfrm>
              <a:off x="684284" y="2772988"/>
              <a:ext cx="216024" cy="216024"/>
            </a:xfrm>
            <a:prstGeom prst="star5">
              <a:avLst/>
            </a:prstGeom>
            <a:solidFill>
              <a:srgbClr val="FFF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独爱礼坊5"/>
          <p:cNvGrpSpPr/>
          <p:nvPr>
            <p:custDataLst>
              <p:tags r:id="rId5"/>
            </p:custDataLst>
          </p:nvPr>
        </p:nvGrpSpPr>
        <p:grpSpPr>
          <a:xfrm>
            <a:off x="6447681" y="3450055"/>
            <a:ext cx="412750" cy="412750"/>
            <a:chOff x="587425" y="2685030"/>
            <a:chExt cx="412750" cy="412750"/>
          </a:xfrm>
        </p:grpSpPr>
        <p:sp>
          <p:nvSpPr>
            <p:cNvPr id="18" name="独爱礼坊5-1"/>
            <p:cNvSpPr/>
            <p:nvPr>
              <p:custDataLst>
                <p:tags r:id="rId6"/>
              </p:custDataLst>
            </p:nvPr>
          </p:nvSpPr>
          <p:spPr>
            <a:xfrm>
              <a:off x="587425" y="2685030"/>
              <a:ext cx="412750" cy="412750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独爱礼坊5-2"/>
            <p:cNvSpPr/>
            <p:nvPr>
              <p:custDataLst>
                <p:tags r:id="rId7"/>
              </p:custDataLst>
            </p:nvPr>
          </p:nvSpPr>
          <p:spPr>
            <a:xfrm>
              <a:off x="684284" y="2772988"/>
              <a:ext cx="216024" cy="216024"/>
            </a:xfrm>
            <a:prstGeom prst="star5">
              <a:avLst/>
            </a:prstGeom>
            <a:solidFill>
              <a:srgbClr val="FFF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独爱礼坊6"/>
          <p:cNvGrpSpPr/>
          <p:nvPr>
            <p:custDataLst>
              <p:tags r:id="rId8"/>
            </p:custDataLst>
          </p:nvPr>
        </p:nvGrpSpPr>
        <p:grpSpPr>
          <a:xfrm>
            <a:off x="6447681" y="4646037"/>
            <a:ext cx="412750" cy="412750"/>
            <a:chOff x="587425" y="2685030"/>
            <a:chExt cx="412750" cy="412750"/>
          </a:xfrm>
        </p:grpSpPr>
        <p:sp>
          <p:nvSpPr>
            <p:cNvPr id="21" name="独爱礼坊6-1"/>
            <p:cNvSpPr/>
            <p:nvPr>
              <p:custDataLst>
                <p:tags r:id="rId9"/>
              </p:custDataLst>
            </p:nvPr>
          </p:nvSpPr>
          <p:spPr>
            <a:xfrm>
              <a:off x="587425" y="2685030"/>
              <a:ext cx="412750" cy="412750"/>
            </a:xfrm>
            <a:prstGeom prst="ellipse">
              <a:avLst/>
            </a:prstGeom>
            <a:solidFill>
              <a:srgbClr val="C00000"/>
            </a:solid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独爱礼坊6-2"/>
            <p:cNvSpPr/>
            <p:nvPr>
              <p:custDataLst>
                <p:tags r:id="rId10"/>
              </p:custDataLst>
            </p:nvPr>
          </p:nvSpPr>
          <p:spPr>
            <a:xfrm>
              <a:off x="684284" y="2772988"/>
              <a:ext cx="216024" cy="216024"/>
            </a:xfrm>
            <a:prstGeom prst="star5">
              <a:avLst/>
            </a:prstGeom>
            <a:solidFill>
              <a:srgbClr val="FFF82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独爱礼坊7"/>
          <p:cNvGrpSpPr/>
          <p:nvPr>
            <p:custDataLst>
              <p:tags r:id="rId11"/>
            </p:custDataLst>
          </p:nvPr>
        </p:nvGrpSpPr>
        <p:grpSpPr>
          <a:xfrm>
            <a:off x="6912939" y="2056093"/>
            <a:ext cx="4388485" cy="1205865"/>
            <a:chOff x="822793" y="2397246"/>
            <a:chExt cx="4388485" cy="1205865"/>
          </a:xfrm>
        </p:grpSpPr>
        <p:sp>
          <p:nvSpPr>
            <p:cNvPr id="24" name="独爱礼坊7-1"/>
            <p:cNvSpPr txBox="1"/>
            <p:nvPr>
              <p:custDataLst>
                <p:tags r:id="rId12"/>
              </p:custDataLst>
            </p:nvPr>
          </p:nvSpPr>
          <p:spPr>
            <a:xfrm>
              <a:off x="822793" y="2397246"/>
              <a:ext cx="2266639" cy="36830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8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功能</a:t>
              </a:r>
              <a:r>
                <a:rPr lang="zh-CN" altLang="en-US" sz="18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介绍</a:t>
              </a:r>
              <a:endParaRPr lang="zh-CN" altLang="en-US" sz="18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5" name="独爱礼坊7-2"/>
            <p:cNvSpPr txBox="1"/>
            <p:nvPr>
              <p:custDataLst>
                <p:tags r:id="rId13"/>
              </p:custDataLst>
            </p:nvPr>
          </p:nvSpPr>
          <p:spPr>
            <a:xfrm>
              <a:off x="822793" y="2679821"/>
              <a:ext cx="4388485" cy="923290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案例教学法，是一种启发式、讨论式、互动式的教学形式，培训者将现实中的案例带入到培训中，通过学员思考、讨论找到解决问题的各种可能性和方法，再建立行动计划加以实践。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</p:grpSp>
      <p:grpSp>
        <p:nvGrpSpPr>
          <p:cNvPr id="26" name="独爱礼坊8"/>
          <p:cNvGrpSpPr/>
          <p:nvPr>
            <p:custDataLst>
              <p:tags r:id="rId14"/>
            </p:custDataLst>
          </p:nvPr>
        </p:nvGrpSpPr>
        <p:grpSpPr>
          <a:xfrm>
            <a:off x="6934529" y="3284680"/>
            <a:ext cx="4446270" cy="1416050"/>
            <a:chOff x="822793" y="2371846"/>
            <a:chExt cx="4446270" cy="1416050"/>
          </a:xfrm>
        </p:grpSpPr>
        <p:sp>
          <p:nvSpPr>
            <p:cNvPr id="27" name="独爱礼坊8-1"/>
            <p:cNvSpPr txBox="1"/>
            <p:nvPr>
              <p:custDataLst>
                <p:tags r:id="rId15"/>
              </p:custDataLst>
            </p:nvPr>
          </p:nvSpPr>
          <p:spPr>
            <a:xfrm>
              <a:off x="822793" y="2371846"/>
              <a:ext cx="2266639" cy="36830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8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功能</a:t>
              </a:r>
              <a:r>
                <a:rPr lang="zh-CN" altLang="en-US" sz="18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使用</a:t>
              </a:r>
              <a:endParaRPr lang="zh-CN" altLang="en-US" sz="18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28" name="独爱礼坊8-2"/>
            <p:cNvSpPr txBox="1"/>
            <p:nvPr>
              <p:custDataLst>
                <p:tags r:id="rId16"/>
              </p:custDataLst>
            </p:nvPr>
          </p:nvSpPr>
          <p:spPr>
            <a:xfrm>
              <a:off x="822793" y="2587746"/>
              <a:ext cx="4446270" cy="1200150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学习项目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“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案例教学法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”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模式，各阶段较灵活，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管理员可根据需求自行选择阶段内容或自定义其他阶段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内容。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例如：管理员仅添加课程资源，学员通过课程内容学习，并在对应的圈子内进行感悟发言或分享等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即可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</p:grpSp>
      <p:grpSp>
        <p:nvGrpSpPr>
          <p:cNvPr id="29" name="独爱礼坊9"/>
          <p:cNvGrpSpPr/>
          <p:nvPr>
            <p:custDataLst>
              <p:tags r:id="rId17"/>
            </p:custDataLst>
          </p:nvPr>
        </p:nvGrpSpPr>
        <p:grpSpPr>
          <a:xfrm>
            <a:off x="6953579" y="4652588"/>
            <a:ext cx="4737100" cy="2037080"/>
            <a:chOff x="822793" y="2397246"/>
            <a:chExt cx="4737100" cy="2037080"/>
          </a:xfrm>
        </p:grpSpPr>
        <p:sp>
          <p:nvSpPr>
            <p:cNvPr id="30" name="独爱礼坊9-1"/>
            <p:cNvSpPr txBox="1"/>
            <p:nvPr>
              <p:custDataLst>
                <p:tags r:id="rId18"/>
              </p:custDataLst>
            </p:nvPr>
          </p:nvSpPr>
          <p:spPr>
            <a:xfrm>
              <a:off x="822793" y="2397246"/>
              <a:ext cx="2266639" cy="368300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zh-CN" altLang="en-US" sz="18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素材</a:t>
              </a:r>
              <a:r>
                <a:rPr lang="zh-CN" altLang="en-US" sz="1800" dirty="0">
                  <a:solidFill>
                    <a:schemeClr val="accent1"/>
                  </a:solidFill>
                  <a:latin typeface="思源宋体 CN Heavy" panose="02020900000000000000" pitchFamily="18" charset="-122"/>
                  <a:ea typeface="思源宋体 CN Heavy" panose="02020900000000000000" pitchFamily="18" charset="-122"/>
                </a:rPr>
                <a:t>提供</a:t>
              </a:r>
              <a:endParaRPr lang="zh-CN" altLang="en-US" sz="18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endParaRPr>
            </a:p>
          </p:txBody>
        </p:sp>
        <p:sp>
          <p:nvSpPr>
            <p:cNvPr id="31" name="独爱礼坊9-2"/>
            <p:cNvSpPr txBox="1"/>
            <p:nvPr>
              <p:custDataLst>
                <p:tags r:id="rId19"/>
              </p:custDataLst>
            </p:nvPr>
          </p:nvSpPr>
          <p:spPr>
            <a:xfrm>
              <a:off x="822793" y="2679821"/>
              <a:ext cx="4737100" cy="1754505"/>
            </a:xfrm>
            <a:prstGeom prst="rect">
              <a:avLst/>
            </a:prstGeom>
          </p:spPr>
          <p:txBody>
            <a:bodyPr wrap="square" lIns="90000" tIns="46800" rIns="90000" bIns="46800" anchor="t" anchorCtr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50000"/>
                </a:lnSpc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课程提供（旗舰版权益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课）：《一部党史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 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百年党章》、《光辉历程，伟大成就-中国共产党党史解读》、《学党史-知党情-跟党走》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i="1" dirty="0">
                  <a:solidFill>
                    <a:srgbClr val="FF0000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标准版客户可联系</a:t>
              </a:r>
              <a:r>
                <a:rPr lang="en-US" altLang="zh-CN" sz="1200" i="1" dirty="0">
                  <a:solidFill>
                    <a:srgbClr val="FF0000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CSM</a:t>
              </a:r>
              <a:r>
                <a:rPr lang="zh-CN" altLang="en-US" sz="1200" i="1" dirty="0">
                  <a:solidFill>
                    <a:srgbClr val="FF0000"/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进行领取配置</a:t>
              </a:r>
              <a:endParaRPr lang="zh-CN" altLang="en-US" sz="1200" i="1" dirty="0">
                <a:solidFill>
                  <a:srgbClr val="FF0000"/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>
                <a:lnSpc>
                  <a:spcPct val="150000"/>
                </a:lnSpc>
              </a:pPr>
              <a:r>
                <a:rPr lang="zh-CN" altLang="en-US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</a:rPr>
                <a:t>需要注意：</a:t>
              </a:r>
              <a:r>
                <a:rPr lang="zh-CN" altLang="en-US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  <a:sym typeface="+mn-ea"/>
                </a:rPr>
                <a:t>若管理员需设置第一阶段</a:t>
              </a:r>
              <a:r>
                <a:rPr lang="en-US" altLang="zh-CN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  <a:sym typeface="+mn-ea"/>
                </a:rPr>
                <a:t>“</a:t>
              </a:r>
              <a:r>
                <a:rPr lang="zh-CN" altLang="en-US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  <a:sym typeface="+mn-ea"/>
                </a:rPr>
                <a:t>案例导学</a:t>
              </a:r>
              <a:r>
                <a:rPr lang="en-US" altLang="zh-CN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  <a:sym typeface="+mn-ea"/>
                </a:rPr>
                <a:t>”</a:t>
              </a:r>
              <a:r>
                <a:rPr lang="zh-CN" altLang="en-US" sz="1200" i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思源黑体 CN Regular" panose="020B0500000000000000" charset="-122"/>
                  <a:ea typeface="思源黑体 CN Regular" panose="020B0500000000000000" charset="-122"/>
                  <a:sym typeface="+mn-ea"/>
                </a:rPr>
                <a:t>容，该案例需管理员需自行选择材料进行添加。</a:t>
              </a:r>
              <a:endParaRPr lang="zh-CN" alt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  <a:p>
              <a:pPr>
                <a:lnSpc>
                  <a:spcPct val="150000"/>
                </a:lnSpc>
              </a:pPr>
              <a:endParaRPr lang="zh-CN" altLang="en-US" sz="12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思源黑体 CN Regular" panose="020B0500000000000000" charset="-122"/>
                <a:ea typeface="思源黑体 CN Regular" panose="020B0500000000000000" charset="-122"/>
              </a:endParaRPr>
            </a:p>
          </p:txBody>
        </p: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1127760" y="2301875"/>
            <a:ext cx="5189855" cy="2600960"/>
          </a:xfrm>
          <a:prstGeom prst="rect">
            <a:avLst/>
          </a:prstGeom>
        </p:spPr>
      </p:pic>
      <p:pic>
        <p:nvPicPr>
          <p:cNvPr id="8" name="图片 7" descr="酷渲--logo"/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雪山山顶&#10;&#10;描述已自动生成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t="18567" b="18567"/>
          <a:stretch>
            <a:fillRect/>
          </a:stretch>
        </p:blipFill>
        <p:spPr>
          <a:xfrm>
            <a:off x="-4598" y="0"/>
            <a:ext cx="12196598" cy="5094605"/>
          </a:xfrm>
          <a:prstGeom prst="rect">
            <a:avLst/>
          </a:prstGeom>
          <a:ln w="9525" cap="flat" cmpd="sng" algn="ctr">
            <a:solidFill>
              <a:schemeClr val="dk1">
                <a:lumMod val="40000"/>
                <a:lumOff val="60000"/>
                <a:alpha val="50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2" name="矩形 11"/>
          <p:cNvSpPr/>
          <p:nvPr>
            <p:custDataLst>
              <p:tags r:id="rId3"/>
            </p:custDataLst>
          </p:nvPr>
        </p:nvSpPr>
        <p:spPr>
          <a:xfrm>
            <a:off x="-9196" y="-13018"/>
            <a:ext cx="12192000" cy="5094605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52000"/>
                </a:srgbClr>
              </a:gs>
              <a:gs pos="35000">
                <a:srgbClr val="000000">
                  <a:alpha val="37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  <a:tileRect/>
          </a:gradFill>
          <a:ln w="3175">
            <a:solidFill>
              <a:schemeClr val="tx1">
                <a:lumMod val="40000"/>
                <a:lumOff val="60000"/>
                <a:alpha val="20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标题 3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51180" y="188595"/>
            <a:ext cx="4605020" cy="1916414"/>
          </a:xfrm>
        </p:spPr>
        <p:txBody>
          <a:bodyPr lIns="0" tIns="0" rIns="0" bIns="0" anchor="b" anchorCtr="0">
            <a:noAutofit/>
          </a:bodyPr>
          <a:lstStyle/>
          <a:p>
            <a:r>
              <a:rPr lang="zh-CN" altLang="en-US" sz="4400" dirty="0">
                <a:solidFill>
                  <a:schemeClr val="lt1">
                    <a:lumMod val="100000"/>
                  </a:schemeClr>
                </a:solidFill>
                <a:sym typeface="+mn-ea"/>
              </a:rPr>
              <a:t>课程</a:t>
            </a:r>
            <a:r>
              <a:rPr lang="zh-CN" altLang="en-US" sz="4400" dirty="0">
                <a:solidFill>
                  <a:schemeClr val="lt1">
                    <a:lumMod val="100000"/>
                  </a:schemeClr>
                </a:solidFill>
                <a:sym typeface="+mn-ea"/>
              </a:rPr>
              <a:t>推荐</a:t>
            </a:r>
            <a:endParaRPr lang="zh-CN" altLang="en-US" sz="4400" dirty="0">
              <a:solidFill>
                <a:schemeClr val="lt1">
                  <a:lumMod val="100000"/>
                </a:schemeClr>
              </a:solidFill>
              <a:sym typeface="+mn-ea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2110" y="2700655"/>
            <a:ext cx="11430000" cy="318008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独爱礼坊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529" y="-297"/>
            <a:ext cx="12193057" cy="6858594"/>
          </a:xfrm>
          <a:prstGeom prst="rect">
            <a:avLst/>
          </a:prstGeom>
        </p:spPr>
      </p:pic>
      <p:pic>
        <p:nvPicPr>
          <p:cNvPr id="45" name="独爱礼坊2" descr="五星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299" y="-7406"/>
            <a:ext cx="3757504" cy="1089430"/>
          </a:xfrm>
          <a:prstGeom prst="rect">
            <a:avLst/>
          </a:prstGeom>
        </p:spPr>
      </p:pic>
      <p:pic>
        <p:nvPicPr>
          <p:cNvPr id="47" name="独爱礼坊3"/>
          <p:cNvPicPr>
            <a:picLocks noChangeAspect="1"/>
          </p:cNvPicPr>
          <p:nvPr/>
        </p:nvPicPr>
        <p:blipFill rotWithShape="1">
          <a:blip r:embed="rId3" cstate="print"/>
          <a:srcRect/>
          <a:stretch>
            <a:fillRect/>
          </a:stretch>
        </p:blipFill>
        <p:spPr>
          <a:xfrm>
            <a:off x="9286277" y="410894"/>
            <a:ext cx="2179642" cy="708970"/>
          </a:xfrm>
          <a:prstGeom prst="rect">
            <a:avLst/>
          </a:prstGeom>
        </p:spPr>
      </p:pic>
      <p:grpSp>
        <p:nvGrpSpPr>
          <p:cNvPr id="48" name="独爱礼坊4"/>
          <p:cNvGrpSpPr/>
          <p:nvPr/>
        </p:nvGrpSpPr>
        <p:grpSpPr>
          <a:xfrm flipH="1">
            <a:off x="0" y="5225180"/>
            <a:ext cx="12192000" cy="1649387"/>
            <a:chOff x="0" y="3918885"/>
            <a:chExt cx="9144000" cy="1237040"/>
          </a:xfrm>
        </p:grpSpPr>
        <p:pic>
          <p:nvPicPr>
            <p:cNvPr id="49" name="独爱礼坊4-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14401" y="3918885"/>
              <a:ext cx="7077951" cy="938865"/>
            </a:xfrm>
            <a:prstGeom prst="rect">
              <a:avLst/>
            </a:prstGeom>
          </p:spPr>
        </p:pic>
        <p:pic>
          <p:nvPicPr>
            <p:cNvPr id="50" name="独爱礼坊4-2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171950"/>
              <a:ext cx="9144000" cy="983975"/>
            </a:xfrm>
            <a:prstGeom prst="rect">
              <a:avLst/>
            </a:prstGeom>
          </p:spPr>
        </p:pic>
      </p:grpSp>
      <p:cxnSp>
        <p:nvCxnSpPr>
          <p:cNvPr id="17" name="独爱礼坊5"/>
          <p:cNvCxnSpPr/>
          <p:nvPr/>
        </p:nvCxnSpPr>
        <p:spPr>
          <a:xfrm>
            <a:off x="5220335" y="4501853"/>
            <a:ext cx="178181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独爱礼坊6"/>
          <p:cNvCxnSpPr/>
          <p:nvPr/>
        </p:nvCxnSpPr>
        <p:spPr>
          <a:xfrm>
            <a:off x="5220335" y="5005408"/>
            <a:ext cx="1781810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独爱礼坊7"/>
          <p:cNvSpPr txBox="1"/>
          <p:nvPr/>
        </p:nvSpPr>
        <p:spPr>
          <a:xfrm>
            <a:off x="5223510" y="4531063"/>
            <a:ext cx="174498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zh-CN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第</a:t>
            </a:r>
            <a:r>
              <a:rPr lang="zh-CN" altLang="en-US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三</a:t>
            </a:r>
            <a:r>
              <a:rPr lang="zh-CN" sz="2400" dirty="0">
                <a:solidFill>
                  <a:schemeClr val="accent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部分</a:t>
            </a:r>
            <a:endParaRPr lang="zh-CN" sz="2400" dirty="0">
              <a:solidFill>
                <a:schemeClr val="accent1"/>
              </a:soli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0" name="独爱礼坊8"/>
          <p:cNvSpPr txBox="1"/>
          <p:nvPr/>
        </p:nvSpPr>
        <p:spPr>
          <a:xfrm>
            <a:off x="4750117" y="959500"/>
            <a:ext cx="2691764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16600" dirty="0">
                <a:gradFill>
                  <a:gsLst>
                    <a:gs pos="0">
                      <a:schemeClr val="accent1"/>
                    </a:gs>
                    <a:gs pos="61000">
                      <a:schemeClr val="accent1">
                        <a:alpha val="0"/>
                      </a:schemeClr>
                    </a:gs>
                  </a:gsLst>
                  <a:lin ang="5400000" scaled="1"/>
                </a:gradFill>
                <a:effectLst/>
                <a:latin typeface="+mj-ea"/>
                <a:ea typeface="+mj-ea"/>
              </a:rPr>
              <a:t>03</a:t>
            </a:r>
            <a:endParaRPr lang="en-US" altLang="zh-CN" sz="16600" dirty="0">
              <a:gradFill>
                <a:gsLst>
                  <a:gs pos="0">
                    <a:schemeClr val="accent1"/>
                  </a:gs>
                  <a:gs pos="61000">
                    <a:schemeClr val="accent1">
                      <a:alpha val="0"/>
                    </a:schemeClr>
                  </a:gs>
                </a:gsLst>
                <a:lin ang="5400000" scaled="1"/>
              </a:gradFill>
              <a:effectLst/>
              <a:latin typeface="+mj-ea"/>
              <a:ea typeface="+mj-ea"/>
            </a:endParaRPr>
          </a:p>
        </p:txBody>
      </p:sp>
      <p:sp>
        <p:nvSpPr>
          <p:cNvPr id="21" name="独爱礼坊9"/>
          <p:cNvSpPr txBox="1"/>
          <p:nvPr/>
        </p:nvSpPr>
        <p:spPr>
          <a:xfrm>
            <a:off x="2346960" y="2392420"/>
            <a:ext cx="7498080" cy="11988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平台常规操作</a:t>
            </a:r>
            <a:r>
              <a:rPr lang="zh-CN" altLang="en-US" sz="7200" dirty="0">
                <a:solidFill>
                  <a:schemeClr val="accent1"/>
                </a:solidFill>
                <a:latin typeface="+mj-ea"/>
                <a:ea typeface="+mj-ea"/>
              </a:rPr>
              <a:t>说明</a:t>
            </a:r>
            <a:endParaRPr lang="zh-CN" altLang="en-US" sz="7200" dirty="0">
              <a:solidFill>
                <a:schemeClr val="accent1"/>
              </a:solidFill>
              <a:latin typeface="+mj-ea"/>
              <a:ea typeface="+mj-ea"/>
            </a:endParaRPr>
          </a:p>
        </p:txBody>
      </p:sp>
      <p:pic>
        <p:nvPicPr>
          <p:cNvPr id="2" name="图片 1" descr="酷渲--logo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3597275" cy="35496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tags/tag1.xml><?xml version="1.0" encoding="utf-8"?>
<p:tagLst xmlns:p="http://schemas.openxmlformats.org/presentationml/2006/main">
  <p:tag name="KSO_WM_DIAGRAM_VIRTUALLY_FRAME" val="{&quot;height&quot;:283.9155905511811,&quot;left&quot;:445.9804724409449,&quot;top&quot;:91.76212598425197,&quot;width&quot;:357.2050393700787}"/>
</p:tagLst>
</file>

<file path=ppt/tags/tag10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100.xml><?xml version="1.0" encoding="utf-8"?>
<p:tagLst xmlns:p="http://schemas.openxmlformats.org/presentationml/2006/main">
  <p:tag name="KSO_WM_BEAUTIFY_FLAG" val="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COMMONDATA" val="eyJoZGlkIjoiYmFjZjdkYTYyN2JmMTIzZGVhNWQwNzQ4MDRmYWNjNDUifQ=="/>
  <p:tag name="commondata" val="eyJjb3VudCI6MSwiaGRpZCI6IjYyYTUxMWMzZTEwYjY2ZDIyNDM0MGY2YWQ2YWVlNjZlIiwidXNlckNvdW50IjoxfQ=="/>
</p:tagLst>
</file>

<file path=ppt/tags/tag11.xml><?xml version="1.0" encoding="utf-8"?>
<p:tagLst xmlns:p="http://schemas.openxmlformats.org/presentationml/2006/main">
  <p:tag name="KSO_WM_DIAGRAM_VIRTUALLY_FRAME" val="{&quot;height&quot;:283.9155905511811,&quot;left&quot;:445.9804724409449,&quot;top&quot;:91.76212598425197,&quot;width&quot;:357.2050393700787}"/>
</p:tagLst>
</file>

<file path=ppt/tags/tag12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13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14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15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16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17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18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19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2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20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21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22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23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24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25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26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27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28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29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3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30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31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32.xml><?xml version="1.0" encoding="utf-8"?>
<p:tagLst xmlns:p="http://schemas.openxmlformats.org/presentationml/2006/main">
  <p:tag name="KSO_WM_DIAGRAM_VIRTUALLY_FRAME" val="{&quot;height&quot;:310.3183464566929,&quot;left&quot;:519.6914173228346,&quot;top&quot;:133.83165354330708,&quot;width&quot;:367.39188976377955}"/>
</p:tagLst>
</file>

<file path=ppt/tags/tag33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34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35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36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37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38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39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4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40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41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42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43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44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45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46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47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48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49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5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50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51.xml><?xml version="1.0" encoding="utf-8"?>
<p:tagLst xmlns:p="http://schemas.openxmlformats.org/presentationml/2006/main">
  <p:tag name="KSO_WM_DIAGRAM_VIRTUALLY_FRAME" val="{&quot;height&quot;:329.62519685039365,&quot;left&quot;:507.6914173228346,&quot;top&quot;:150.93165354330708,&quot;width&quot;:386.73448818897634}"/>
</p:tagLst>
</file>

<file path=ppt/tags/tag52.xml><?xml version="1.0" encoding="utf-8"?>
<p:tagLst xmlns:p="http://schemas.openxmlformats.org/presentationml/2006/main">
  <p:tag name="KSO_WM_UNIT_VALUE" val="1414*338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d"/>
  <p:tag name="KSO_WM_UNIT_INDEX" val="1"/>
  <p:tag name="KSO_WM_UNIT_ID" val="custom20231803_1*d*1"/>
  <p:tag name="KSO_WM_TEMPLATE_CATEGORY" val="custom"/>
  <p:tag name="KSO_WM_TEMPLATE_INDEX" val="20231803"/>
  <p:tag name="KSO_WM_UNIT_LAYERLEVEL" val="1"/>
  <p:tag name="KSO_WM_TAG_VERSION" val="3.0"/>
  <p:tag name="KSO_WM_BEAUTIFY_FLAG" val="#wm#"/>
  <p:tag name="KSO_WM_UNIT_LINE_FORE_SCHEMECOLOR_INDEX" val="1"/>
  <p:tag name="KSO_WM_UNIT_LINE_FILL_TYPE" val="2"/>
  <p:tag name="KSO_WM_UNIT_USESOURCEFORMAT_APPLY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i"/>
  <p:tag name="KSO_WM_UNIT_INDEX" val="1"/>
  <p:tag name="KSO_WM_UNIT_ID" val="custom20231803_1*i*1"/>
  <p:tag name="KSO_WM_TEMPLATE_CATEGORY" val="custom"/>
  <p:tag name="KSO_WM_TEMPLATE_INDEX" val="20231803"/>
  <p:tag name="KSO_WM_UNIT_LAYERLEVEL" val="1"/>
  <p:tag name="KSO_WM_TAG_VERSION" val="3.0"/>
  <p:tag name="KSO_WM_BEAUTIFY_FLAG" val="#wm#"/>
  <p:tag name="KSO_WM_UNIT_LINE_FORE_SCHEMECOLOR_INDEX" val="13"/>
  <p:tag name="KSO_WM_UNIT_LINE_FILL_TYPE" val="2"/>
  <p:tag name="KSO_WM_UNIT_TEXT_FILL_FORE_SCHEMECOLOR_INDEX" val="2"/>
  <p:tag name="KSO_WM_UNIT_TEXT_FILL_TYPE" val="1"/>
  <p:tag name="KSO_WM_UNIT_USESOURCEFORMAT_APPLY" val="1"/>
</p:tagLst>
</file>

<file path=ppt/tags/tag5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TEMPLATE_CATEGORY" val="custom"/>
  <p:tag name="KSO_WM_UNIT_LAYERLEVEL" val="1"/>
  <p:tag name="KSO_WM_TAG_VERSION" val="3.0"/>
  <p:tag name="KSO_WM_BEAUTIFY_FLAG" val="#wm#"/>
  <p:tag name="KSO_WM_UNIT_VALUE" val="14"/>
  <p:tag name="KSO_WM_TEMPLATE_INDEX" val="20231803"/>
  <p:tag name="KSO_WM_UNIT_ID" val="custom20231803_1*a*1"/>
  <p:tag name="KSO_WM_UNIT_TEXT_FILL_FORE_SCHEMECOLOR_INDEX" val="2"/>
  <p:tag name="KSO_WM_UNIT_TEXT_FILL_TYPE" val="1"/>
  <p:tag name="KSO_WM_UNIT_USESOURCEFORMAT_APPLY" val="1"/>
  <p:tag name="KSO_WM_UNIT_PRESET_TEXT" val="单击此处&#10;添加文档标题"/>
</p:tagLst>
</file>

<file path=ppt/tags/tag55.xml><?xml version="1.0" encoding="utf-8"?>
<p:tagLst xmlns:p="http://schemas.openxmlformats.org/presentationml/2006/main">
  <p:tag name="KSO_WM_TEMPLATE_MASTER_TYPE" val="0"/>
  <p:tag name="KSO_WM_TEMPLATE_COLOR_TYPE" val="0"/>
  <p:tag name="KSO_WM_BEAUTIFY_FLAG" val="#wm#"/>
  <p:tag name="KSO_WM_TEMPLATE_CATEGORY" val="custom"/>
  <p:tag name="KSO_WM_SLIDE_TYPE" val="text"/>
  <p:tag name="KSO_WM_SLIDE_SUBTYPE" val="picTxt"/>
  <p:tag name="KSO_WM_SLIDE_SIZE" val="850.4*210.05"/>
  <p:tag name="KSO_WM_SLIDE_POSITION" val="54.8*267.263"/>
  <p:tag name="KSO_WM_SLIDE_LAYOUT" val="a_d_l"/>
  <p:tag name="KSO_WM_SLIDE_LAYOUT_CNT" val="1_1_1"/>
  <p:tag name="KSO_WM_SPECIAL_SOURCE" val="bdnull"/>
  <p:tag name="KSO_WM_DIAGRAM_GROUP_CODE" val="l1-1"/>
  <p:tag name="KSO_WM_SLIDE_DIAGTYPE" val="l"/>
  <p:tag name="KSO_WM_TEMPLATE_INDEX" val="20231803"/>
  <p:tag name="KSO_WM_TEMPLATE_SUBCATEGORY" val="0"/>
  <p:tag name="KSO_WM_SLIDE_INDEX" val="1"/>
  <p:tag name="KSO_WM_TAG_VERSION" val="3.0"/>
  <p:tag name="KSO_WM_SLIDE_ID" val="custom20231803_1"/>
  <p:tag name="KSO_WM_SLIDE_ITEM_CNT" val="1"/>
</p:tagLst>
</file>

<file path=ppt/tags/tag56.xml><?xml version="1.0" encoding="utf-8"?>
<p:tagLst xmlns:p="http://schemas.openxmlformats.org/presentationml/2006/main">
  <p:tag name="KSO_WM_BEAUTIFY_FLAG" val=""/>
</p:tagLst>
</file>

<file path=ppt/tags/tag57.xml><?xml version="1.0" encoding="utf-8"?>
<p:tagLst xmlns:p="http://schemas.openxmlformats.org/presentationml/2006/main">
  <p:tag name="KSO_WM_BEAUTIFY_FLAG" val=""/>
</p:tagLst>
</file>

<file path=ppt/tags/tag58.xml><?xml version="1.0" encoding="utf-8"?>
<p:tagLst xmlns:p="http://schemas.openxmlformats.org/presentationml/2006/main">
  <p:tag name="KSO_WM_BEAUTIFY_FLAG" val="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DIAGRAM_VIRTUALLY_FRAME" val="{&quot;height&quot;:283.9155905511811,&quot;left&quot;:445.9804724409449,&quot;top&quot;:91.76212598425197,&quot;width&quot;:357.2050393700787}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80.xml><?xml version="1.0" encoding="utf-8"?>
<p:tagLst xmlns:p="http://schemas.openxmlformats.org/presentationml/2006/main">
  <p:tag name="KSO_WM_BEAUTIFY_FLAG" val="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DIAGRAM_VIRTUALLY_FRAME" val="{&quot;height&quot;:283.9155905511811,&quot;left&quot;:439.13047244094486,&quot;top&quot;:149.06212598425196,&quot;width&quot;:358.0550393700787}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C2D1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稻壳儿">
      <a:majorFont>
        <a:latin typeface="思源黑体 CN Bold"/>
        <a:ea typeface="思源黑体 CN Bold"/>
        <a:cs typeface=""/>
      </a:majorFont>
      <a:minorFont>
        <a:latin typeface="思源黑体 CN Regular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黑体 CN Regular"/>
        <a:ea typeface=""/>
        <a:cs typeface=""/>
        <a:font script="Jpan" typeface="游ゴシック Light"/>
        <a:font script="Hang" typeface="맑은 고딕"/>
        <a:font script="Hans" typeface="思源黑体 CN Regular"/>
        <a:font script="Hant" typeface="新細明體"/>
        <a:font script="Arab" typeface="思源黑体 CN Regular"/>
        <a:font script="Hebr" typeface="思源黑体 CN Regular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Regular"/>
        <a:font script="Uigh" typeface="Microsoft Uighur"/>
        <a:font script="Geor" typeface="Sylfaen"/>
      </a:majorFont>
      <a:minorFont>
        <a:latin typeface="思源黑体 CN Regular"/>
        <a:ea typeface=""/>
        <a:cs typeface=""/>
        <a:font script="Jpan" typeface="游ゴシック"/>
        <a:font script="Hang" typeface="맑은 고딕"/>
        <a:font script="Hans" typeface="思源黑体 CN Regular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思源黑体 CN Regular"/>
        <a:ea typeface=""/>
        <a:cs typeface=""/>
        <a:font script="Jpan" typeface="ＭＳ Ｐゴシック"/>
        <a:font script="Hang" typeface="맑은 고딕"/>
        <a:font script="Hans" typeface="思源黑体 CN Regular"/>
        <a:font script="Hant" typeface="新細明體"/>
        <a:font script="Arab" typeface="思源黑体 CN Regular"/>
        <a:font script="Hebr" typeface="思源黑体 CN Regular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思源黑体 CN Regular"/>
        <a:font script="Uigh" typeface="Microsoft Uighur"/>
        <a:font script="Geor" typeface="Sylfaen"/>
      </a:majorFont>
      <a:minorFont>
        <a:latin typeface="思源黑体 CN Regular"/>
        <a:ea typeface=""/>
        <a:cs typeface=""/>
        <a:font script="Jpan" typeface="ＭＳ Ｐゴシック"/>
        <a:font script="Hang" typeface="맑은 고딕"/>
        <a:font script="Hans" typeface="思源黑体 CN Regular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2155</Words>
  <Application>WPS 演示</Application>
  <PresentationFormat>宽屏</PresentationFormat>
  <Paragraphs>250</Paragraphs>
  <Slides>20</Slides>
  <Notes>16</Notes>
  <HiddenSlides>1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思源黑体 CN Regular</vt:lpstr>
      <vt:lpstr>黑体</vt:lpstr>
      <vt:lpstr>思源宋体 CN Heavy</vt:lpstr>
      <vt:lpstr>思源黑体 CN Medium</vt:lpstr>
      <vt:lpstr>汉仪尚巍手书W</vt:lpstr>
      <vt:lpstr>Source Han Sans CN Bold</vt:lpstr>
      <vt:lpstr>Source Han Sans CN Regular</vt:lpstr>
      <vt:lpstr>Arial</vt:lpstr>
      <vt:lpstr>微软雅黑</vt:lpstr>
      <vt:lpstr>Wingdings</vt:lpstr>
      <vt:lpstr>思源黑体 CN Bold</vt:lpstr>
      <vt:lpstr>Arial Unicode MS</vt:lpstr>
      <vt:lpstr>思源黑体 CN</vt:lpstr>
      <vt:lpstr>思源黑体 CN Regular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课程推荐</vt:lpstr>
      <vt:lpstr>PowerPoint 演示文稿</vt:lpstr>
      <vt:lpstr>banner设置路径</vt:lpstr>
      <vt:lpstr>门户装修设置</vt:lpstr>
      <vt:lpstr>活动 -创建学习项目</vt:lpstr>
      <vt:lpstr>活动 -设置学习项目</vt:lpstr>
      <vt:lpstr>活动 -设置学习项目</vt:lpstr>
      <vt:lpstr>活动 -设置学习项目</vt:lpstr>
      <vt:lpstr>活动 -设置学习项目</vt:lpstr>
      <vt:lpstr>活动 ：学员端路径</vt:lpstr>
      <vt:lpstr>活动 ：学员端路径--手机端</vt:lpstr>
      <vt:lpstr>活动 ：学员端路径--PC端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Richard Wilson</dc:creator>
  <cp:lastModifiedBy>～～～</cp:lastModifiedBy>
  <cp:revision>29</cp:revision>
  <dcterms:created xsi:type="dcterms:W3CDTF">2022-06-18T08:08:00Z</dcterms:created>
  <dcterms:modified xsi:type="dcterms:W3CDTF">2024-06-20T08:48:40Z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8EF38741E1E0465884D593A60C043506_11</vt:lpwstr>
  </property>
  <property fmtid="{D5CDD505-2E9C-101B-9397-08002B2CF9AE}" pid="3" name="KSOProductBuildVer">
    <vt:lpwstr>2052-12.1.0.17140</vt:lpwstr>
  </property>
  <property fmtid="{D5CDD505-2E9C-101B-9397-08002B2CF9AE}" pid="4" name="KSOTemplateUUID">
    <vt:lpwstr>v1.0_mb_qqiKH3gcnGie+pWSHCPgYQ==</vt:lpwstr>
  </property>
</Properties>
</file>