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13"/>
  </p:handoutMasterIdLst>
  <p:sldIdLst>
    <p:sldId id="257" r:id="rId4"/>
    <p:sldId id="258" r:id="rId6"/>
    <p:sldId id="259" r:id="rId7"/>
    <p:sldId id="262" r:id="rId8"/>
    <p:sldId id="274" r:id="rId9"/>
    <p:sldId id="264" r:id="rId10"/>
    <p:sldId id="286" r:id="rId11"/>
    <p:sldId id="279" r:id="rId12"/>
  </p:sldIdLst>
  <p:sldSz cx="12192000" cy="6858000"/>
  <p:notesSz cx="6858000" cy="9144000"/>
  <p:embeddedFontLst>
    <p:embeddedFont>
      <p:font typeface="汉仪中等线简" panose="02010609000101010101" pitchFamily="49" charset="-122"/>
      <p:regular r:id="rId17"/>
    </p:embeddedFont>
    <p:embeddedFont>
      <p:font typeface="微软雅黑" panose="020B0503020204020204" charset="-122"/>
      <p:regular r:id="rId18"/>
    </p:embeddedFont>
    <p:embeddedFont>
      <p:font typeface="等线" panose="02010600030101010101" charset="-122"/>
      <p:regular r:id="rId19"/>
    </p:embeddedFont>
  </p:embeddedFontLst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0" autoAdjust="0"/>
    <p:restoredTop sz="95244" autoAdjust="0"/>
  </p:normalViewPr>
  <p:slideViewPr>
    <p:cSldViewPr snapToGrid="0">
      <p:cViewPr>
        <p:scale>
          <a:sx n="68" d="100"/>
          <a:sy n="68" d="100"/>
        </p:scale>
        <p:origin x="624" y="37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405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40.xml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中等线简" panose="02010609000101010101" pitchFamily="49" charset="-122"/>
        <a:ea typeface="汉仪中等线简" panose="0201060900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中等线简" panose="02010609000101010101" pitchFamily="49" charset="-122"/>
        <a:ea typeface="汉仪中等线简" panose="0201060900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中等线简" panose="02010609000101010101" pitchFamily="49" charset="-122"/>
        <a:ea typeface="汉仪中等线简" panose="0201060900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中等线简" panose="02010609000101010101" pitchFamily="49" charset="-122"/>
        <a:ea typeface="汉仪中等线简" panose="0201060900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中等线简" panose="02010609000101010101" pitchFamily="49" charset="-122"/>
        <a:ea typeface="汉仪中等线简" panose="0201060900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799779979799779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0" y="-38735"/>
            <a:ext cx="12263120" cy="689673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10808" y="52388"/>
            <a:ext cx="12041505" cy="6714490"/>
          </a:xfrm>
          <a:prstGeom prst="rect">
            <a:avLst/>
          </a:prstGeom>
          <a:solidFill>
            <a:schemeClr val="bg1"/>
          </a:solidFill>
          <a:ln>
            <a:solidFill>
              <a:srgbClr val="3A8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中等线简" panose="02010609000101010101" pitchFamily="49" charset="-122"/>
              <a:ea typeface="汉仪中等线简" panose="0201060900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799779979799779"/>
          <p:cNvPicPr>
            <a:picLocks noChangeAspect="1"/>
          </p:cNvPicPr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0" y="-38735"/>
            <a:ext cx="12263120" cy="6896735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110808" y="52388"/>
            <a:ext cx="12041505" cy="6714490"/>
          </a:xfrm>
          <a:prstGeom prst="rect">
            <a:avLst/>
          </a:prstGeom>
          <a:solidFill>
            <a:schemeClr val="bg1"/>
          </a:solidFill>
          <a:ln>
            <a:solidFill>
              <a:srgbClr val="3A8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中等线简" panose="02010609000101010101" pitchFamily="49" charset="-122"/>
              <a:ea typeface="汉仪中等线简" panose="0201060900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9" Type="http://schemas.openxmlformats.org/officeDocument/2006/relationships/notesSlide" Target="../notesSlides/notesSlide4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17.xml"/><Relationship Id="rId16" Type="http://schemas.openxmlformats.org/officeDocument/2006/relationships/image" Target="../media/image9.png"/><Relationship Id="rId15" Type="http://schemas.openxmlformats.org/officeDocument/2006/relationships/image" Target="../media/image8.png"/><Relationship Id="rId14" Type="http://schemas.microsoft.com/office/2007/relationships/hdphoto" Target="../media/image7.wdp"/><Relationship Id="rId13" Type="http://schemas.openxmlformats.org/officeDocument/2006/relationships/image" Target="../media/image6.png"/><Relationship Id="rId12" Type="http://schemas.microsoft.com/office/2007/relationships/hdphoto" Target="../media/image5.wdp"/><Relationship Id="rId11" Type="http://schemas.openxmlformats.org/officeDocument/2006/relationships/image" Target="../media/image4.png"/><Relationship Id="rId10" Type="http://schemas.openxmlformats.org/officeDocument/2006/relationships/tags" Target="../tags/tag16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image" Target="../media/image10.png"/><Relationship Id="rId14" Type="http://schemas.openxmlformats.org/officeDocument/2006/relationships/notesSlide" Target="../notesSlides/notesSlide6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tags" Target="../tags/tag1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image" Target="../media/image11.png"/><Relationship Id="rId13" Type="http://schemas.openxmlformats.org/officeDocument/2006/relationships/notesSlide" Target="../notesSlides/notesSlide7.xml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tags" Target="../tags/tag29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9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98798797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-34925"/>
            <a:ext cx="12274550" cy="6903085"/>
          </a:xfrm>
          <a:prstGeom prst="rect">
            <a:avLst/>
          </a:prstGeom>
        </p:spPr>
      </p:pic>
      <p:sp>
        <p:nvSpPr>
          <p:cNvPr id="12" name="TextBox 7"/>
          <p:cNvSpPr txBox="1"/>
          <p:nvPr/>
        </p:nvSpPr>
        <p:spPr>
          <a:xfrm>
            <a:off x="6434695" y="3815429"/>
            <a:ext cx="427408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3A8A75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汉仪中等线简" panose="02010609000101010101" pitchFamily="49" charset="-122"/>
              </a:rPr>
              <a:t>父亲节节日平台运营</a:t>
            </a:r>
            <a:endParaRPr lang="zh-CN" altLang="en-US" sz="2400" dirty="0">
              <a:solidFill>
                <a:srgbClr val="3A8A75"/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汉仪中等线简" panose="02010609000101010101" pitchFamily="49" charset="-122"/>
            </a:endParaRPr>
          </a:p>
        </p:txBody>
      </p:sp>
      <p:sp>
        <p:nvSpPr>
          <p:cNvPr id="14" name="TextBox 97"/>
          <p:cNvSpPr txBox="1"/>
          <p:nvPr/>
        </p:nvSpPr>
        <p:spPr>
          <a:xfrm>
            <a:off x="7218487" y="4703377"/>
            <a:ext cx="1224280" cy="248722"/>
          </a:xfrm>
          <a:prstGeom prst="rect">
            <a:avLst/>
          </a:prstGeom>
          <a:noFill/>
        </p:spPr>
        <p:txBody>
          <a:bodyPr wrap="square" lIns="102974" tIns="0" rIns="102974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汉仪中等线简" panose="02010609000101010101" pitchFamily="49" charset="-122"/>
                <a:sym typeface="汉仪中等线简" panose="02010609000101010101" pitchFamily="49" charset="-122"/>
              </a:rPr>
              <a:t>部门：</a:t>
            </a:r>
            <a:r>
              <a:rPr lang="en-US" altLang="zh-CN" sz="1200" dirty="0">
                <a:solidFill>
                  <a:schemeClr val="bg1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汉仪中等线简" panose="02010609000101010101" pitchFamily="49" charset="-122"/>
                <a:sym typeface="汉仪中等线简" panose="02010609000101010101" pitchFamily="49" charset="-122"/>
              </a:rPr>
              <a:t>XXX</a:t>
            </a:r>
            <a:endParaRPr lang="en-US" altLang="zh-CN" sz="1200" dirty="0">
              <a:solidFill>
                <a:schemeClr val="bg1"/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汉仪中等线简" panose="02010609000101010101" pitchFamily="49" charset="-122"/>
              <a:sym typeface="汉仪中等线简" panose="02010609000101010101" pitchFamily="49" charset="-122"/>
            </a:endParaRPr>
          </a:p>
        </p:txBody>
      </p:sp>
      <p:sp>
        <p:nvSpPr>
          <p:cNvPr id="16" name="TextBox 97"/>
          <p:cNvSpPr txBox="1"/>
          <p:nvPr/>
        </p:nvSpPr>
        <p:spPr>
          <a:xfrm>
            <a:off x="8769157" y="4703377"/>
            <a:ext cx="1714500" cy="248722"/>
          </a:xfrm>
          <a:prstGeom prst="rect">
            <a:avLst/>
          </a:prstGeom>
          <a:noFill/>
        </p:spPr>
        <p:txBody>
          <a:bodyPr wrap="square" lIns="102974" tIns="0" rIns="102974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汉仪中等线简" panose="02010609000101010101" pitchFamily="49" charset="-122"/>
                <a:sym typeface="汉仪中等线简" panose="02010609000101010101" pitchFamily="49" charset="-122"/>
              </a:rPr>
              <a:t>日期：</a:t>
            </a:r>
            <a:r>
              <a:rPr lang="en-US" altLang="zh-CN" sz="1200" dirty="0">
                <a:solidFill>
                  <a:schemeClr val="bg1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汉仪中等线简" panose="02010609000101010101" pitchFamily="49" charset="-122"/>
                <a:sym typeface="汉仪中等线简" panose="02010609000101010101" pitchFamily="49" charset="-122"/>
              </a:rPr>
              <a:t>20XX.XX</a:t>
            </a:r>
            <a:endParaRPr lang="en-US" altLang="zh-CN" sz="1200" dirty="0">
              <a:solidFill>
                <a:schemeClr val="bg1"/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汉仪中等线简" panose="02010609000101010101" pitchFamily="49" charset="-122"/>
              <a:sym typeface="汉仪中等线简" panose="02010609000101010101" pitchFamily="49" charset="-122"/>
            </a:endParaRPr>
          </a:p>
        </p:txBody>
      </p:sp>
      <p:sp>
        <p:nvSpPr>
          <p:cNvPr id="20" name="TextBox 7"/>
          <p:cNvSpPr txBox="1"/>
          <p:nvPr/>
        </p:nvSpPr>
        <p:spPr>
          <a:xfrm>
            <a:off x="6260834" y="6049080"/>
            <a:ext cx="5344160" cy="312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</a:rPr>
              <a:t>酷渲（北京）科技有限公司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</a:endParaRPr>
          </a:p>
        </p:txBody>
      </p:sp>
      <p:pic>
        <p:nvPicPr>
          <p:cNvPr id="4" name="图片 3" descr="0808909889008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97755" y="1076325"/>
            <a:ext cx="6707505" cy="29857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fractur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9977997979977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-38735"/>
            <a:ext cx="12263120" cy="6896735"/>
          </a:xfrm>
          <a:prstGeom prst="rect">
            <a:avLst/>
          </a:prstGeom>
        </p:spPr>
      </p:pic>
      <p:sp>
        <p:nvSpPr>
          <p:cNvPr id="4" name="圆角矩形 3"/>
          <p:cNvSpPr/>
          <p:nvPr>
            <p:custDataLst>
              <p:tags r:id="rId2"/>
            </p:custDataLst>
          </p:nvPr>
        </p:nvSpPr>
        <p:spPr>
          <a:xfrm>
            <a:off x="6390177" y="2309465"/>
            <a:ext cx="4602635" cy="7165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3A8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957" tIns="34478" rIns="68957" bIns="34478" rtlCol="0" anchor="ctr"/>
          <a:lstStyle/>
          <a:p>
            <a:pPr algn="ctr"/>
            <a:endParaRPr lang="zh-CN" altLang="en-US" sz="1430" dirty="0">
              <a:latin typeface="汉仪中等线简" panose="02010609000101010101" pitchFamily="49" charset="-122"/>
              <a:ea typeface="汉仪中等线简" panose="02010609000101010101" pitchFamily="49" charset="-122"/>
              <a:cs typeface="汉仪中等线简" panose="0201060900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" name="椭圆 4"/>
          <p:cNvSpPr/>
          <p:nvPr>
            <p:custDataLst>
              <p:tags r:id="rId3"/>
            </p:custDataLst>
          </p:nvPr>
        </p:nvSpPr>
        <p:spPr>
          <a:xfrm>
            <a:off x="6517838" y="2401073"/>
            <a:ext cx="533371" cy="533371"/>
          </a:xfrm>
          <a:prstGeom prst="ellipse">
            <a:avLst/>
          </a:prstGeom>
          <a:solidFill>
            <a:srgbClr val="3A8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957" tIns="34478" rIns="68957" bIns="34478" rtlCol="0" anchor="ctr"/>
          <a:lstStyle/>
          <a:p>
            <a:pPr algn="ctr"/>
            <a:r>
              <a:rPr lang="en-US" altLang="zh-CN" sz="1430" dirty="0">
                <a:latin typeface="汉仪中等线简" panose="02010609000101010101" pitchFamily="49" charset="-122"/>
                <a:ea typeface="汉仪中等线简" panose="02010609000101010101" pitchFamily="49" charset="-122"/>
                <a:cs typeface="汉仪中等线简" panose="02010609000101010101" pitchFamily="49" charset="-122"/>
                <a:sym typeface="Arial" panose="020B0604020202020204" pitchFamily="34" charset="0"/>
              </a:rPr>
              <a:t>01</a:t>
            </a:r>
            <a:endParaRPr lang="zh-CN" altLang="en-US" sz="1430" dirty="0">
              <a:latin typeface="汉仪中等线简" panose="02010609000101010101" pitchFamily="49" charset="-122"/>
              <a:ea typeface="汉仪中等线简" panose="02010609000101010101" pitchFamily="49" charset="-122"/>
              <a:cs typeface="汉仪中等线简" panose="0201060900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565650" y="2482850"/>
            <a:ext cx="1824355" cy="212153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957" tIns="34478" rIns="68957" bIns="34478" rtlCol="0" anchor="ctr"/>
          <a:lstStyle/>
          <a:p>
            <a:pPr algn="dist"/>
            <a:r>
              <a:rPr lang="zh-CN" altLang="en-US" sz="6600" b="1" dirty="0">
                <a:solidFill>
                  <a:srgbClr val="3A8A75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汉仪中等线简" panose="02010609000101010101" pitchFamily="49" charset="-122"/>
                <a:sym typeface="Arial" panose="020B0604020202020204" pitchFamily="34" charset="0"/>
              </a:rPr>
              <a:t>目</a:t>
            </a:r>
            <a:endParaRPr lang="zh-CN" altLang="en-US" sz="6600" b="1" dirty="0">
              <a:solidFill>
                <a:srgbClr val="3A8A75"/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汉仪中等线简" panose="02010609000101010101" pitchFamily="49" charset="-122"/>
              <a:sym typeface="Arial" panose="020B0604020202020204" pitchFamily="34" charset="0"/>
            </a:endParaRPr>
          </a:p>
          <a:p>
            <a:pPr algn="dist"/>
            <a:r>
              <a:rPr lang="zh-CN" altLang="en-US" sz="6600" b="1" dirty="0">
                <a:solidFill>
                  <a:srgbClr val="3A8A75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汉仪中等线简" panose="02010609000101010101" pitchFamily="49" charset="-122"/>
                <a:sym typeface="Arial" panose="020B0604020202020204" pitchFamily="34" charset="0"/>
              </a:rPr>
              <a:t>录</a:t>
            </a:r>
            <a:endParaRPr lang="zh-CN" altLang="en-US" sz="6600" b="1" dirty="0">
              <a:solidFill>
                <a:srgbClr val="3A8A75"/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汉仪中等线简" panose="0201060900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8" name="圆角矩形 27"/>
          <p:cNvSpPr/>
          <p:nvPr>
            <p:custDataLst>
              <p:tags r:id="rId4"/>
            </p:custDataLst>
          </p:nvPr>
        </p:nvSpPr>
        <p:spPr>
          <a:xfrm>
            <a:off x="6444152" y="3951998"/>
            <a:ext cx="4602635" cy="7165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3A8A7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957" tIns="34478" rIns="68957" bIns="34478" rtlCol="0" anchor="ctr"/>
          <a:lstStyle/>
          <a:p>
            <a:pPr algn="ctr"/>
            <a:endParaRPr lang="zh-CN" altLang="en-US" sz="1430" dirty="0">
              <a:latin typeface="汉仪中等线简" panose="02010609000101010101" pitchFamily="49" charset="-122"/>
              <a:ea typeface="汉仪中等线简" panose="02010609000101010101" pitchFamily="49" charset="-122"/>
              <a:cs typeface="汉仪中等线简" panose="0201060900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9" name="椭圆 28"/>
          <p:cNvSpPr/>
          <p:nvPr>
            <p:custDataLst>
              <p:tags r:id="rId5"/>
            </p:custDataLst>
          </p:nvPr>
        </p:nvSpPr>
        <p:spPr>
          <a:xfrm>
            <a:off x="6660713" y="4034363"/>
            <a:ext cx="533371" cy="533371"/>
          </a:xfrm>
          <a:prstGeom prst="ellipse">
            <a:avLst/>
          </a:prstGeom>
          <a:solidFill>
            <a:srgbClr val="3A8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957" tIns="34478" rIns="68957" bIns="34478" rtlCol="0" anchor="ctr"/>
          <a:lstStyle/>
          <a:p>
            <a:pPr algn="ctr"/>
            <a:r>
              <a:rPr lang="en-US" altLang="zh-CN" sz="1430" dirty="0">
                <a:latin typeface="汉仪中等线简" panose="02010609000101010101" pitchFamily="49" charset="-122"/>
                <a:ea typeface="汉仪中等线简" panose="02010609000101010101" pitchFamily="49" charset="-122"/>
                <a:cs typeface="汉仪中等线简" panose="02010609000101010101" pitchFamily="49" charset="-122"/>
                <a:sym typeface="Arial" panose="020B0604020202020204" pitchFamily="34" charset="0"/>
              </a:rPr>
              <a:t>02</a:t>
            </a:r>
            <a:endParaRPr lang="zh-CN" altLang="en-US" sz="1430" dirty="0">
              <a:latin typeface="汉仪中等线简" panose="02010609000101010101" pitchFamily="49" charset="-122"/>
              <a:ea typeface="汉仪中等线简" panose="02010609000101010101" pitchFamily="49" charset="-122"/>
              <a:cs typeface="汉仪中等线简" panose="0201060900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9" name="文本框"/>
          <p:cNvSpPr/>
          <p:nvPr>
            <p:custDataLst>
              <p:tags r:id="rId6"/>
            </p:custDataLst>
          </p:nvPr>
        </p:nvSpPr>
        <p:spPr>
          <a:xfrm>
            <a:off x="7456805" y="4094798"/>
            <a:ext cx="3095625" cy="43053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l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汉仪中等线简" panose="02010609000101010101" pitchFamily="49" charset="-122"/>
                <a:sym typeface="Arial" panose="020B0604020202020204" pitchFamily="34" charset="0"/>
              </a:rPr>
              <a:t>操作</a:t>
            </a: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汉仪中等线简" panose="02010609000101010101" pitchFamily="49" charset="-122"/>
                <a:sym typeface="Arial" panose="020B0604020202020204" pitchFamily="34" charset="0"/>
              </a:rPr>
              <a:t>说明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汉仪中等线简" panose="0201060900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1" name="文本框"/>
          <p:cNvSpPr/>
          <p:nvPr>
            <p:custDataLst>
              <p:tags r:id="rId7"/>
            </p:custDataLst>
          </p:nvPr>
        </p:nvSpPr>
        <p:spPr>
          <a:xfrm>
            <a:off x="7313930" y="2488248"/>
            <a:ext cx="3433445" cy="43053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algn="l"/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汉仪中等线简" panose="02010609000101010101" pitchFamily="49" charset="-122"/>
                <a:sym typeface="Arial" panose="020B0604020202020204" pitchFamily="34" charset="0"/>
              </a:rPr>
              <a:t>素材</a:t>
            </a:r>
            <a:r>
              <a:rPr lang="zh-CN" altLang="en-US" sz="2800" dirty="0">
                <a:solidFill>
                  <a:schemeClr val="bg1">
                    <a:lumMod val="50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汉仪中等线简" panose="02010609000101010101" pitchFamily="49" charset="-122"/>
                <a:sym typeface="Arial" panose="020B0604020202020204" pitchFamily="34" charset="0"/>
              </a:rPr>
              <a:t>总览</a:t>
            </a:r>
            <a:endParaRPr lang="zh-CN" altLang="en-US" sz="2800" dirty="0">
              <a:solidFill>
                <a:schemeClr val="bg1">
                  <a:lumMod val="50000"/>
                </a:schemeClr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汉仪中等线简" panose="0201060900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9798798797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-34925"/>
            <a:ext cx="12274550" cy="6903085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6438900" y="3256915"/>
            <a:ext cx="4104640" cy="565150"/>
          </a:xfrm>
          <a:prstGeom prst="roundRect">
            <a:avLst>
              <a:gd name="adj" fmla="val 50000"/>
            </a:avLst>
          </a:prstGeom>
          <a:solidFill>
            <a:srgbClr val="3A8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957" tIns="34478" rIns="68957" bIns="34478" rtlCol="0" anchor="ctr"/>
          <a:lstStyle/>
          <a:p>
            <a:pPr algn="ctr"/>
            <a:endParaRPr lang="zh-CN" altLang="en-US" sz="1050" dirty="0">
              <a:latin typeface="汉仪中等线简" panose="02010609000101010101" pitchFamily="49" charset="-122"/>
              <a:ea typeface="汉仪中等线简" panose="02010609000101010101" pitchFamily="49" charset="-122"/>
              <a:cs typeface="汉仪中等线简" panose="0201060900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974736" y="2364691"/>
            <a:ext cx="722008" cy="722007"/>
          </a:xfrm>
          <a:prstGeom prst="ellipse">
            <a:avLst/>
          </a:prstGeom>
          <a:solidFill>
            <a:srgbClr val="3A8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汉仪中等线简" panose="02010609000101010101" pitchFamily="49" charset="-122"/>
                <a:sym typeface="Arial" panose="020B0604020202020204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汉仪中等线简" panose="0201060900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8265" y="3232785"/>
            <a:ext cx="407098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汉仪中等线简" panose="02010609000101010101" pitchFamily="49" charset="-122"/>
                <a:sym typeface="Arial" panose="020B0604020202020204" pitchFamily="34" charset="0"/>
              </a:rPr>
              <a:t>素材</a:t>
            </a:r>
            <a:r>
              <a:rPr lang="zh-CN" altLang="en-US" sz="3600" dirty="0">
                <a:solidFill>
                  <a:schemeClr val="bg1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汉仪中等线简" panose="02010609000101010101" pitchFamily="49" charset="-122"/>
                <a:sym typeface="Arial" panose="020B0604020202020204" pitchFamily="34" charset="0"/>
              </a:rPr>
              <a:t>总览</a:t>
            </a:r>
            <a:endParaRPr lang="zh-CN" altLang="en-US" sz="3600" dirty="0">
              <a:solidFill>
                <a:schemeClr val="bg1"/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汉仪中等线简" panose="0201060900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>
            <p:custDataLst>
              <p:tags r:id="rId1"/>
            </p:custDataLst>
          </p:nvPr>
        </p:nvCxnSpPr>
        <p:spPr>
          <a:xfrm>
            <a:off x="1789041" y="1406457"/>
            <a:ext cx="0" cy="3896139"/>
          </a:xfrm>
          <a:prstGeom prst="line">
            <a:avLst/>
          </a:prstGeom>
          <a:ln>
            <a:solidFill>
              <a:srgbClr val="3A8A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>
            <p:custDataLst>
              <p:tags r:id="rId2"/>
            </p:custDataLst>
          </p:nvPr>
        </p:nvGrpSpPr>
        <p:grpSpPr>
          <a:xfrm>
            <a:off x="1590260" y="1987825"/>
            <a:ext cx="424071" cy="424071"/>
            <a:chOff x="2491408" y="2040834"/>
            <a:chExt cx="424071" cy="424071"/>
          </a:xfrm>
          <a:solidFill>
            <a:srgbClr val="3A8A75"/>
          </a:solidFill>
        </p:grpSpPr>
        <p:sp>
          <p:nvSpPr>
            <p:cNvPr id="13" name="椭圆 12"/>
            <p:cNvSpPr/>
            <p:nvPr>
              <p:custDataLst>
                <p:tags r:id="rId3"/>
              </p:custDataLst>
            </p:nvPr>
          </p:nvSpPr>
          <p:spPr>
            <a:xfrm>
              <a:off x="2564295" y="2113721"/>
              <a:ext cx="278296" cy="2782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>
                <a:solidFill>
                  <a:schemeClr val="bg1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endParaRPr>
            </a:p>
          </p:txBody>
        </p:sp>
        <p:sp>
          <p:nvSpPr>
            <p:cNvPr id="19" name="椭圆 18"/>
            <p:cNvSpPr/>
            <p:nvPr>
              <p:custDataLst>
                <p:tags r:id="rId4"/>
              </p:custDataLst>
            </p:nvPr>
          </p:nvSpPr>
          <p:spPr>
            <a:xfrm>
              <a:off x="2491408" y="2040834"/>
              <a:ext cx="424071" cy="4240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>
                <a:solidFill>
                  <a:schemeClr val="bg1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endParaRPr>
            </a:p>
          </p:txBody>
        </p:sp>
      </p:grpSp>
      <p:grpSp>
        <p:nvGrpSpPr>
          <p:cNvPr id="21" name="组合 20"/>
          <p:cNvGrpSpPr/>
          <p:nvPr>
            <p:custDataLst>
              <p:tags r:id="rId5"/>
            </p:custDataLst>
          </p:nvPr>
        </p:nvGrpSpPr>
        <p:grpSpPr>
          <a:xfrm>
            <a:off x="1590260" y="3167131"/>
            <a:ext cx="424071" cy="424071"/>
            <a:chOff x="2491408" y="2040834"/>
            <a:chExt cx="424071" cy="424071"/>
          </a:xfrm>
          <a:solidFill>
            <a:srgbClr val="3A8A75"/>
          </a:solidFill>
        </p:grpSpPr>
        <p:sp>
          <p:nvSpPr>
            <p:cNvPr id="22" name="椭圆 21"/>
            <p:cNvSpPr/>
            <p:nvPr>
              <p:custDataLst>
                <p:tags r:id="rId6"/>
              </p:custDataLst>
            </p:nvPr>
          </p:nvSpPr>
          <p:spPr>
            <a:xfrm>
              <a:off x="2564295" y="2113721"/>
              <a:ext cx="278296" cy="27829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>
                <a:solidFill>
                  <a:schemeClr val="bg1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endParaRPr>
            </a:p>
          </p:txBody>
        </p:sp>
        <p:sp>
          <p:nvSpPr>
            <p:cNvPr id="23" name="椭圆 22"/>
            <p:cNvSpPr/>
            <p:nvPr>
              <p:custDataLst>
                <p:tags r:id="rId7"/>
              </p:custDataLst>
            </p:nvPr>
          </p:nvSpPr>
          <p:spPr>
            <a:xfrm>
              <a:off x="2491408" y="2040834"/>
              <a:ext cx="424071" cy="42407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800">
                <a:solidFill>
                  <a:schemeClr val="bg1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</a:endParaRPr>
            </a:p>
          </p:txBody>
        </p:sp>
      </p:grpSp>
      <p:sp>
        <p:nvSpPr>
          <p:cNvPr id="24" name="矩形 23"/>
          <p:cNvSpPr/>
          <p:nvPr>
            <p:custDataLst>
              <p:tags r:id="rId8"/>
            </p:custDataLst>
          </p:nvPr>
        </p:nvSpPr>
        <p:spPr>
          <a:xfrm>
            <a:off x="2223770" y="2945765"/>
            <a:ext cx="3116580" cy="6457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lt"/>
              </a:rPr>
              <a:t>Banner ✖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lt"/>
              </a:rPr>
              <a:t>2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lt"/>
              </a:rPr>
              <a:t>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lt"/>
            </a:endParaRPr>
          </a:p>
          <a:p>
            <a:pPr algn="just" hangingPunct="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lt"/>
              </a:rPr>
              <a:t>登陆页✖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lt"/>
              </a:rPr>
              <a:t> 2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lt"/>
              </a:rPr>
              <a:t>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>
            <p:custDataLst>
              <p:tags r:id="rId9"/>
            </p:custDataLst>
          </p:nvPr>
        </p:nvSpPr>
        <p:spPr>
          <a:xfrm>
            <a:off x="2223770" y="2060575"/>
            <a:ext cx="2030095" cy="3689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hangingPunct="0"/>
            <a:r>
              <a:rPr lang="zh-CN" altLang="en-US" sz="2400" dirty="0">
                <a:solidFill>
                  <a:srgbClr val="3A8A75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lt"/>
              </a:rPr>
              <a:t>宣传</a:t>
            </a:r>
            <a:r>
              <a:rPr lang="zh-CN" altLang="en-US" sz="2400" dirty="0">
                <a:solidFill>
                  <a:srgbClr val="3A8A75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lt"/>
              </a:rPr>
              <a:t>素材</a:t>
            </a:r>
            <a:endParaRPr lang="zh-CN" altLang="en-US" sz="2400" dirty="0">
              <a:solidFill>
                <a:srgbClr val="3A8A75"/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3765" y="331470"/>
            <a:ext cx="350710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rgbClr val="3A8A75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lt"/>
              </a:rPr>
              <a:t>素材</a:t>
            </a:r>
            <a:r>
              <a:rPr lang="zh-CN" altLang="en-US" sz="2400" dirty="0">
                <a:solidFill>
                  <a:srgbClr val="3A8A75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lt"/>
              </a:rPr>
              <a:t>总览</a:t>
            </a:r>
            <a:endParaRPr lang="zh-CN" altLang="en-US" sz="2400" dirty="0">
              <a:solidFill>
                <a:srgbClr val="3A8A75"/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3" name="0"/>
          <p:cNvSpPr>
            <a:spLocks noEditPoints="1"/>
          </p:cNvSpPr>
          <p:nvPr/>
        </p:nvSpPr>
        <p:spPr bwMode="auto">
          <a:xfrm>
            <a:off x="378460" y="272415"/>
            <a:ext cx="513715" cy="491490"/>
          </a:xfrm>
          <a:custGeom>
            <a:avLst/>
            <a:gdLst>
              <a:gd name="T0" fmla="*/ 129 w 130"/>
              <a:gd name="T1" fmla="*/ 46 h 124"/>
              <a:gd name="T2" fmla="*/ 121 w 130"/>
              <a:gd name="T3" fmla="*/ 40 h 124"/>
              <a:gd name="T4" fmla="*/ 88 w 130"/>
              <a:gd name="T5" fmla="*/ 35 h 124"/>
              <a:gd name="T6" fmla="*/ 73 w 130"/>
              <a:gd name="T7" fmla="*/ 5 h 124"/>
              <a:gd name="T8" fmla="*/ 65 w 130"/>
              <a:gd name="T9" fmla="*/ 0 h 124"/>
              <a:gd name="T10" fmla="*/ 57 w 130"/>
              <a:gd name="T11" fmla="*/ 5 h 124"/>
              <a:gd name="T12" fmla="*/ 42 w 130"/>
              <a:gd name="T13" fmla="*/ 35 h 124"/>
              <a:gd name="T14" fmla="*/ 9 w 130"/>
              <a:gd name="T15" fmla="*/ 40 h 124"/>
              <a:gd name="T16" fmla="*/ 1 w 130"/>
              <a:gd name="T17" fmla="*/ 46 h 124"/>
              <a:gd name="T18" fmla="*/ 4 w 130"/>
              <a:gd name="T19" fmla="*/ 55 h 124"/>
              <a:gd name="T20" fmla="*/ 28 w 130"/>
              <a:gd name="T21" fmla="*/ 80 h 124"/>
              <a:gd name="T22" fmla="*/ 22 w 130"/>
              <a:gd name="T23" fmla="*/ 114 h 124"/>
              <a:gd name="T24" fmla="*/ 26 w 130"/>
              <a:gd name="T25" fmla="*/ 122 h 124"/>
              <a:gd name="T26" fmla="*/ 31 w 130"/>
              <a:gd name="T27" fmla="*/ 124 h 124"/>
              <a:gd name="T28" fmla="*/ 36 w 130"/>
              <a:gd name="T29" fmla="*/ 123 h 124"/>
              <a:gd name="T30" fmla="*/ 65 w 130"/>
              <a:gd name="T31" fmla="*/ 107 h 124"/>
              <a:gd name="T32" fmla="*/ 94 w 130"/>
              <a:gd name="T33" fmla="*/ 123 h 124"/>
              <a:gd name="T34" fmla="*/ 99 w 130"/>
              <a:gd name="T35" fmla="*/ 124 h 124"/>
              <a:gd name="T36" fmla="*/ 104 w 130"/>
              <a:gd name="T37" fmla="*/ 122 h 124"/>
              <a:gd name="T38" fmla="*/ 108 w 130"/>
              <a:gd name="T39" fmla="*/ 114 h 124"/>
              <a:gd name="T40" fmla="*/ 102 w 130"/>
              <a:gd name="T41" fmla="*/ 80 h 124"/>
              <a:gd name="T42" fmla="*/ 126 w 130"/>
              <a:gd name="T43" fmla="*/ 55 h 124"/>
              <a:gd name="T44" fmla="*/ 129 w 130"/>
              <a:gd name="T45" fmla="*/ 46 h 124"/>
              <a:gd name="T46" fmla="*/ 95 w 130"/>
              <a:gd name="T47" fmla="*/ 73 h 124"/>
              <a:gd name="T48" fmla="*/ 93 w 130"/>
              <a:gd name="T49" fmla="*/ 81 h 124"/>
              <a:gd name="T50" fmla="*/ 99 w 130"/>
              <a:gd name="T51" fmla="*/ 115 h 124"/>
              <a:gd name="T52" fmla="*/ 69 w 130"/>
              <a:gd name="T53" fmla="*/ 99 h 124"/>
              <a:gd name="T54" fmla="*/ 65 w 130"/>
              <a:gd name="T55" fmla="*/ 98 h 124"/>
              <a:gd name="T56" fmla="*/ 61 w 130"/>
              <a:gd name="T57" fmla="*/ 99 h 124"/>
              <a:gd name="T58" fmla="*/ 31 w 130"/>
              <a:gd name="T59" fmla="*/ 115 h 124"/>
              <a:gd name="T60" fmla="*/ 37 w 130"/>
              <a:gd name="T61" fmla="*/ 81 h 124"/>
              <a:gd name="T62" fmla="*/ 35 w 130"/>
              <a:gd name="T63" fmla="*/ 73 h 124"/>
              <a:gd name="T64" fmla="*/ 10 w 130"/>
              <a:gd name="T65" fmla="*/ 49 h 124"/>
              <a:gd name="T66" fmla="*/ 44 w 130"/>
              <a:gd name="T67" fmla="*/ 44 h 124"/>
              <a:gd name="T68" fmla="*/ 51 w 130"/>
              <a:gd name="T69" fmla="*/ 39 h 124"/>
              <a:gd name="T70" fmla="*/ 65 w 130"/>
              <a:gd name="T71" fmla="*/ 9 h 124"/>
              <a:gd name="T72" fmla="*/ 79 w 130"/>
              <a:gd name="T73" fmla="*/ 39 h 124"/>
              <a:gd name="T74" fmla="*/ 86 w 130"/>
              <a:gd name="T75" fmla="*/ 44 h 124"/>
              <a:gd name="T76" fmla="*/ 120 w 130"/>
              <a:gd name="T77" fmla="*/ 49 h 124"/>
              <a:gd name="T78" fmla="*/ 95 w 130"/>
              <a:gd name="T79" fmla="*/ 7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0" h="124">
                <a:moveTo>
                  <a:pt x="129" y="46"/>
                </a:moveTo>
                <a:cubicBezTo>
                  <a:pt x="127" y="43"/>
                  <a:pt x="125" y="41"/>
                  <a:pt x="121" y="40"/>
                </a:cubicBezTo>
                <a:cubicBezTo>
                  <a:pt x="88" y="35"/>
                  <a:pt x="88" y="35"/>
                  <a:pt x="88" y="35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2"/>
                  <a:pt x="69" y="0"/>
                  <a:pt x="65" y="0"/>
                </a:cubicBezTo>
                <a:cubicBezTo>
                  <a:pt x="61" y="0"/>
                  <a:pt x="58" y="2"/>
                  <a:pt x="57" y="5"/>
                </a:cubicBezTo>
                <a:cubicBezTo>
                  <a:pt x="42" y="35"/>
                  <a:pt x="42" y="35"/>
                  <a:pt x="42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5" y="41"/>
                  <a:pt x="3" y="43"/>
                  <a:pt x="1" y="46"/>
                </a:cubicBezTo>
                <a:cubicBezTo>
                  <a:pt x="0" y="49"/>
                  <a:pt x="1" y="53"/>
                  <a:pt x="4" y="55"/>
                </a:cubicBezTo>
                <a:cubicBezTo>
                  <a:pt x="28" y="80"/>
                  <a:pt x="28" y="80"/>
                  <a:pt x="28" y="80"/>
                </a:cubicBezTo>
                <a:cubicBezTo>
                  <a:pt x="22" y="114"/>
                  <a:pt x="22" y="114"/>
                  <a:pt x="22" y="114"/>
                </a:cubicBezTo>
                <a:cubicBezTo>
                  <a:pt x="22" y="117"/>
                  <a:pt x="23" y="120"/>
                  <a:pt x="26" y="122"/>
                </a:cubicBezTo>
                <a:cubicBezTo>
                  <a:pt x="28" y="123"/>
                  <a:pt x="30" y="124"/>
                  <a:pt x="31" y="124"/>
                </a:cubicBezTo>
                <a:cubicBezTo>
                  <a:pt x="33" y="124"/>
                  <a:pt x="35" y="124"/>
                  <a:pt x="36" y="123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94" y="123"/>
                  <a:pt x="94" y="123"/>
                  <a:pt x="94" y="123"/>
                </a:cubicBezTo>
                <a:cubicBezTo>
                  <a:pt x="95" y="124"/>
                  <a:pt x="97" y="124"/>
                  <a:pt x="99" y="124"/>
                </a:cubicBezTo>
                <a:cubicBezTo>
                  <a:pt x="100" y="124"/>
                  <a:pt x="102" y="123"/>
                  <a:pt x="104" y="122"/>
                </a:cubicBezTo>
                <a:cubicBezTo>
                  <a:pt x="107" y="120"/>
                  <a:pt x="108" y="117"/>
                  <a:pt x="108" y="114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9" y="53"/>
                  <a:pt x="130" y="49"/>
                  <a:pt x="129" y="46"/>
                </a:cubicBezTo>
                <a:close/>
                <a:moveTo>
                  <a:pt x="95" y="73"/>
                </a:moveTo>
                <a:cubicBezTo>
                  <a:pt x="93" y="75"/>
                  <a:pt x="92" y="78"/>
                  <a:pt x="93" y="81"/>
                </a:cubicBezTo>
                <a:cubicBezTo>
                  <a:pt x="99" y="115"/>
                  <a:pt x="99" y="115"/>
                  <a:pt x="99" y="115"/>
                </a:cubicBezTo>
                <a:cubicBezTo>
                  <a:pt x="69" y="99"/>
                  <a:pt x="69" y="99"/>
                  <a:pt x="69" y="99"/>
                </a:cubicBezTo>
                <a:cubicBezTo>
                  <a:pt x="68" y="99"/>
                  <a:pt x="67" y="98"/>
                  <a:pt x="65" y="98"/>
                </a:cubicBezTo>
                <a:cubicBezTo>
                  <a:pt x="63" y="98"/>
                  <a:pt x="62" y="99"/>
                  <a:pt x="61" y="99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7" y="81"/>
                  <a:pt x="37" y="81"/>
                  <a:pt x="37" y="81"/>
                </a:cubicBezTo>
                <a:cubicBezTo>
                  <a:pt x="38" y="78"/>
                  <a:pt x="37" y="75"/>
                  <a:pt x="35" y="73"/>
                </a:cubicBezTo>
                <a:cubicBezTo>
                  <a:pt x="10" y="49"/>
                  <a:pt x="10" y="49"/>
                  <a:pt x="10" y="49"/>
                </a:cubicBezTo>
                <a:cubicBezTo>
                  <a:pt x="44" y="44"/>
                  <a:pt x="44" y="44"/>
                  <a:pt x="44" y="44"/>
                </a:cubicBezTo>
                <a:cubicBezTo>
                  <a:pt x="47" y="44"/>
                  <a:pt x="49" y="42"/>
                  <a:pt x="51" y="39"/>
                </a:cubicBezTo>
                <a:cubicBezTo>
                  <a:pt x="65" y="9"/>
                  <a:pt x="65" y="9"/>
                  <a:pt x="65" y="9"/>
                </a:cubicBezTo>
                <a:cubicBezTo>
                  <a:pt x="79" y="39"/>
                  <a:pt x="79" y="39"/>
                  <a:pt x="79" y="39"/>
                </a:cubicBezTo>
                <a:cubicBezTo>
                  <a:pt x="81" y="42"/>
                  <a:pt x="83" y="44"/>
                  <a:pt x="86" y="44"/>
                </a:cubicBezTo>
                <a:cubicBezTo>
                  <a:pt x="120" y="49"/>
                  <a:pt x="120" y="49"/>
                  <a:pt x="120" y="49"/>
                </a:cubicBezTo>
                <a:lnTo>
                  <a:pt x="95" y="73"/>
                </a:lnTo>
                <a:close/>
              </a:path>
            </a:pathLst>
          </a:custGeom>
          <a:solidFill>
            <a:srgbClr val="3A8A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solidFill>
                <a:srgbClr val="595959"/>
              </a:solidFill>
              <a:latin typeface="汉仪中等线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>
            <p:custDataLst>
              <p:tags r:id="rId10"/>
            </p:custDataLst>
          </p:nvPr>
        </p:nvSpPr>
        <p:spPr>
          <a:xfrm>
            <a:off x="1788795" y="5545455"/>
            <a:ext cx="4544695" cy="279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温馨提示：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+mn-ea"/>
              </a:rPr>
              <a:t>由于图片涉及版权，烦请于学习平台内部使用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lt"/>
            </a:endParaRPr>
          </a:p>
        </p:txBody>
      </p:sp>
      <p:pic>
        <p:nvPicPr>
          <p:cNvPr id="4" name="图片 3" descr="7b0a20202020227069636672616d65646573223a20222670666d38333234343232323730262673707432312d312626626474303026267764743235353026266f726773697a6537303234392e353430262670667431333326220a7d0a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/>
                </a14:imgProps>
              </a:ext>
            </a:extLst>
          </a:blip>
          <a:srcRect/>
          <a:stretch>
            <a:fillRect/>
          </a:stretch>
        </p:blipFill>
        <p:spPr>
          <a:xfrm>
            <a:off x="6092825" y="2996565"/>
            <a:ext cx="2466975" cy="3140710"/>
          </a:xfrm>
          <a:prstGeom prst="rect">
            <a:avLst/>
          </a:prstGeom>
        </p:spPr>
      </p:pic>
      <p:pic>
        <p:nvPicPr>
          <p:cNvPr id="5" name="图片 4" descr="7b0a20202020227069636672616d65646573223a20222670666d38333234343232323730262673707432312d312626626474303026267764743235353026266f726773697a6537303234392e353430262670667431333326220a7d0a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/>
                </a14:imgProps>
              </a:ext>
            </a:extLst>
          </a:blip>
          <a:srcRect/>
          <a:stretch>
            <a:fillRect/>
          </a:stretch>
        </p:blipFill>
        <p:spPr>
          <a:xfrm>
            <a:off x="8783955" y="3069590"/>
            <a:ext cx="2351405" cy="2994025"/>
          </a:xfrm>
          <a:prstGeom prst="rect">
            <a:avLst/>
          </a:prstGeom>
        </p:spPr>
      </p:pic>
      <p:pic>
        <p:nvPicPr>
          <p:cNvPr id="7" name="图片 6" descr="板式1父亲节1200x16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475605" y="925195"/>
            <a:ext cx="6172200" cy="822960"/>
          </a:xfrm>
          <a:prstGeom prst="rect">
            <a:avLst/>
          </a:prstGeom>
        </p:spPr>
      </p:pic>
      <p:pic>
        <p:nvPicPr>
          <p:cNvPr id="9" name="图片 8" descr="板式2端午节1200x16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5568315" y="2060575"/>
            <a:ext cx="5986145" cy="798195"/>
          </a:xfrm>
          <a:prstGeom prst="rect">
            <a:avLst/>
          </a:prstGeom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9798798797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-34925"/>
            <a:ext cx="12274550" cy="6903085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6438900" y="3256915"/>
            <a:ext cx="4104640" cy="565150"/>
          </a:xfrm>
          <a:prstGeom prst="roundRect">
            <a:avLst>
              <a:gd name="adj" fmla="val 50000"/>
            </a:avLst>
          </a:prstGeom>
          <a:solidFill>
            <a:srgbClr val="3A8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957" tIns="34478" rIns="68957" bIns="34478" rtlCol="0" anchor="ctr"/>
          <a:lstStyle/>
          <a:p>
            <a:pPr algn="ctr"/>
            <a:endParaRPr lang="zh-CN" altLang="en-US" sz="1050" dirty="0">
              <a:latin typeface="汉仪中等线简" panose="02010609000101010101" pitchFamily="49" charset="-122"/>
              <a:ea typeface="汉仪中等线简" panose="02010609000101010101" pitchFamily="49" charset="-122"/>
              <a:cs typeface="汉仪中等线简" panose="0201060900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974736" y="2364691"/>
            <a:ext cx="722008" cy="722007"/>
          </a:xfrm>
          <a:prstGeom prst="ellipse">
            <a:avLst/>
          </a:prstGeom>
          <a:solidFill>
            <a:srgbClr val="3A8A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汉仪中等线简" panose="02010609000101010101" pitchFamily="49" charset="-122"/>
                <a:sym typeface="Arial" panose="020B0604020202020204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汉仪中等线简" panose="0201060900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8900" y="3232785"/>
            <a:ext cx="407035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汉仪中等线简" panose="02010609000101010101" pitchFamily="49" charset="-122"/>
                <a:sym typeface="Arial" panose="020B0604020202020204" pitchFamily="34" charset="0"/>
              </a:rPr>
              <a:t>操作</a:t>
            </a:r>
            <a:r>
              <a:rPr lang="zh-CN" altLang="en-US" sz="3600" dirty="0">
                <a:solidFill>
                  <a:schemeClr val="bg1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汉仪中等线简" panose="02010609000101010101" pitchFamily="49" charset="-122"/>
                <a:sym typeface="Arial" panose="020B0604020202020204" pitchFamily="34" charset="0"/>
              </a:rPr>
              <a:t>说明</a:t>
            </a:r>
            <a:endParaRPr lang="zh-CN" altLang="en-US" sz="3600" dirty="0">
              <a:solidFill>
                <a:schemeClr val="bg1"/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汉仪中等线简" panose="0201060900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airplane"/>
      </p:transition>
    </mc:Choice>
    <mc:Fallback>
      <p:transition spd="slow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788035" y="1623695"/>
            <a:ext cx="4176395" cy="41802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 indent="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微软雅黑" panose="020B0503020204020204" charset="-122"/>
              </a:rPr>
              <a:t>1. </a:t>
            </a:r>
            <a:r>
              <a:rPr lang="zh-CN" altLang="en-US" sz="14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平台功能及相应显示模块（banner、登录页）设置</a:t>
            </a:r>
            <a:endParaRPr lang="zh-CN" altLang="en-US" sz="1400" b="1" dirty="0">
              <a:solidFill>
                <a:schemeClr val="accent6">
                  <a:lumMod val="50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设置平台banner图操作路径：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管理后台-管理-门户设置-关闭门户开启按钮-编辑门户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门户规则：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撰写门户名称-生效范围“全公司”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门户装修：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PC端自定义-点击banner图-勾选横幅多端同步-开启原图上传-选择“仅图片”/”关联资源--添加资源-学习项目/线上课”进行展示-点击更改替换banner图。</a:t>
            </a:r>
            <a:endParaRPr lang="zh-CN" altLang="en-US" sz="1400" dirty="0">
              <a:solidFill>
                <a:schemeClr val="tx1"/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208225" y="3115709"/>
            <a:ext cx="1828048" cy="1905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lt"/>
              </a:rPr>
              <a:t>点击这里，输入您的文本文字，更改文字的颜色或者大小属性。还可以设置合适的文字格式，调整文字文本的行间距。</a:t>
            </a:r>
            <a:endParaRPr lang="zh-CN" altLang="en-US" sz="1400" dirty="0">
              <a:solidFill>
                <a:schemeClr val="bg1"/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10003017" y="2880609"/>
            <a:ext cx="278296" cy="457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中等线简" panose="02010609000101010101" pitchFamily="49" charset="-122"/>
              <a:ea typeface="汉仪中等线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3765" y="331470"/>
            <a:ext cx="350710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400" dirty="0">
                <a:solidFill>
                  <a:srgbClr val="3A8A75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lt"/>
              </a:rPr>
              <a:t>banner</a:t>
            </a:r>
            <a:r>
              <a:rPr lang="zh-CN" altLang="en-US" sz="2400" dirty="0">
                <a:solidFill>
                  <a:srgbClr val="3A8A75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lt"/>
              </a:rPr>
              <a:t>设置</a:t>
            </a:r>
            <a:r>
              <a:rPr lang="zh-CN" altLang="en-US" sz="2400" dirty="0">
                <a:solidFill>
                  <a:srgbClr val="3A8A75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lt"/>
              </a:rPr>
              <a:t>路径</a:t>
            </a:r>
            <a:endParaRPr lang="zh-CN" altLang="en-US" sz="2400" dirty="0">
              <a:solidFill>
                <a:srgbClr val="3A8A75"/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3" name="0"/>
          <p:cNvSpPr>
            <a:spLocks noEditPoints="1"/>
          </p:cNvSpPr>
          <p:nvPr/>
        </p:nvSpPr>
        <p:spPr bwMode="auto">
          <a:xfrm>
            <a:off x="378460" y="272415"/>
            <a:ext cx="513715" cy="491490"/>
          </a:xfrm>
          <a:custGeom>
            <a:avLst/>
            <a:gdLst>
              <a:gd name="T0" fmla="*/ 129 w 130"/>
              <a:gd name="T1" fmla="*/ 46 h 124"/>
              <a:gd name="T2" fmla="*/ 121 w 130"/>
              <a:gd name="T3" fmla="*/ 40 h 124"/>
              <a:gd name="T4" fmla="*/ 88 w 130"/>
              <a:gd name="T5" fmla="*/ 35 h 124"/>
              <a:gd name="T6" fmla="*/ 73 w 130"/>
              <a:gd name="T7" fmla="*/ 5 h 124"/>
              <a:gd name="T8" fmla="*/ 65 w 130"/>
              <a:gd name="T9" fmla="*/ 0 h 124"/>
              <a:gd name="T10" fmla="*/ 57 w 130"/>
              <a:gd name="T11" fmla="*/ 5 h 124"/>
              <a:gd name="T12" fmla="*/ 42 w 130"/>
              <a:gd name="T13" fmla="*/ 35 h 124"/>
              <a:gd name="T14" fmla="*/ 9 w 130"/>
              <a:gd name="T15" fmla="*/ 40 h 124"/>
              <a:gd name="T16" fmla="*/ 1 w 130"/>
              <a:gd name="T17" fmla="*/ 46 h 124"/>
              <a:gd name="T18" fmla="*/ 4 w 130"/>
              <a:gd name="T19" fmla="*/ 55 h 124"/>
              <a:gd name="T20" fmla="*/ 28 w 130"/>
              <a:gd name="T21" fmla="*/ 80 h 124"/>
              <a:gd name="T22" fmla="*/ 22 w 130"/>
              <a:gd name="T23" fmla="*/ 114 h 124"/>
              <a:gd name="T24" fmla="*/ 26 w 130"/>
              <a:gd name="T25" fmla="*/ 122 h 124"/>
              <a:gd name="T26" fmla="*/ 31 w 130"/>
              <a:gd name="T27" fmla="*/ 124 h 124"/>
              <a:gd name="T28" fmla="*/ 36 w 130"/>
              <a:gd name="T29" fmla="*/ 123 h 124"/>
              <a:gd name="T30" fmla="*/ 65 w 130"/>
              <a:gd name="T31" fmla="*/ 107 h 124"/>
              <a:gd name="T32" fmla="*/ 94 w 130"/>
              <a:gd name="T33" fmla="*/ 123 h 124"/>
              <a:gd name="T34" fmla="*/ 99 w 130"/>
              <a:gd name="T35" fmla="*/ 124 h 124"/>
              <a:gd name="T36" fmla="*/ 104 w 130"/>
              <a:gd name="T37" fmla="*/ 122 h 124"/>
              <a:gd name="T38" fmla="*/ 108 w 130"/>
              <a:gd name="T39" fmla="*/ 114 h 124"/>
              <a:gd name="T40" fmla="*/ 102 w 130"/>
              <a:gd name="T41" fmla="*/ 80 h 124"/>
              <a:gd name="T42" fmla="*/ 126 w 130"/>
              <a:gd name="T43" fmla="*/ 55 h 124"/>
              <a:gd name="T44" fmla="*/ 129 w 130"/>
              <a:gd name="T45" fmla="*/ 46 h 124"/>
              <a:gd name="T46" fmla="*/ 95 w 130"/>
              <a:gd name="T47" fmla="*/ 73 h 124"/>
              <a:gd name="T48" fmla="*/ 93 w 130"/>
              <a:gd name="T49" fmla="*/ 81 h 124"/>
              <a:gd name="T50" fmla="*/ 99 w 130"/>
              <a:gd name="T51" fmla="*/ 115 h 124"/>
              <a:gd name="T52" fmla="*/ 69 w 130"/>
              <a:gd name="T53" fmla="*/ 99 h 124"/>
              <a:gd name="T54" fmla="*/ 65 w 130"/>
              <a:gd name="T55" fmla="*/ 98 h 124"/>
              <a:gd name="T56" fmla="*/ 61 w 130"/>
              <a:gd name="T57" fmla="*/ 99 h 124"/>
              <a:gd name="T58" fmla="*/ 31 w 130"/>
              <a:gd name="T59" fmla="*/ 115 h 124"/>
              <a:gd name="T60" fmla="*/ 37 w 130"/>
              <a:gd name="T61" fmla="*/ 81 h 124"/>
              <a:gd name="T62" fmla="*/ 35 w 130"/>
              <a:gd name="T63" fmla="*/ 73 h 124"/>
              <a:gd name="T64" fmla="*/ 10 w 130"/>
              <a:gd name="T65" fmla="*/ 49 h 124"/>
              <a:gd name="T66" fmla="*/ 44 w 130"/>
              <a:gd name="T67" fmla="*/ 44 h 124"/>
              <a:gd name="T68" fmla="*/ 51 w 130"/>
              <a:gd name="T69" fmla="*/ 39 h 124"/>
              <a:gd name="T70" fmla="*/ 65 w 130"/>
              <a:gd name="T71" fmla="*/ 9 h 124"/>
              <a:gd name="T72" fmla="*/ 79 w 130"/>
              <a:gd name="T73" fmla="*/ 39 h 124"/>
              <a:gd name="T74" fmla="*/ 86 w 130"/>
              <a:gd name="T75" fmla="*/ 44 h 124"/>
              <a:gd name="T76" fmla="*/ 120 w 130"/>
              <a:gd name="T77" fmla="*/ 49 h 124"/>
              <a:gd name="T78" fmla="*/ 95 w 130"/>
              <a:gd name="T79" fmla="*/ 7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0" h="124">
                <a:moveTo>
                  <a:pt x="129" y="46"/>
                </a:moveTo>
                <a:cubicBezTo>
                  <a:pt x="127" y="43"/>
                  <a:pt x="125" y="41"/>
                  <a:pt x="121" y="40"/>
                </a:cubicBezTo>
                <a:cubicBezTo>
                  <a:pt x="88" y="35"/>
                  <a:pt x="88" y="35"/>
                  <a:pt x="88" y="35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2"/>
                  <a:pt x="69" y="0"/>
                  <a:pt x="65" y="0"/>
                </a:cubicBezTo>
                <a:cubicBezTo>
                  <a:pt x="61" y="0"/>
                  <a:pt x="58" y="2"/>
                  <a:pt x="57" y="5"/>
                </a:cubicBezTo>
                <a:cubicBezTo>
                  <a:pt x="42" y="35"/>
                  <a:pt x="42" y="35"/>
                  <a:pt x="42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5" y="41"/>
                  <a:pt x="3" y="43"/>
                  <a:pt x="1" y="46"/>
                </a:cubicBezTo>
                <a:cubicBezTo>
                  <a:pt x="0" y="49"/>
                  <a:pt x="1" y="53"/>
                  <a:pt x="4" y="55"/>
                </a:cubicBezTo>
                <a:cubicBezTo>
                  <a:pt x="28" y="80"/>
                  <a:pt x="28" y="80"/>
                  <a:pt x="28" y="80"/>
                </a:cubicBezTo>
                <a:cubicBezTo>
                  <a:pt x="22" y="114"/>
                  <a:pt x="22" y="114"/>
                  <a:pt x="22" y="114"/>
                </a:cubicBezTo>
                <a:cubicBezTo>
                  <a:pt x="22" y="117"/>
                  <a:pt x="23" y="120"/>
                  <a:pt x="26" y="122"/>
                </a:cubicBezTo>
                <a:cubicBezTo>
                  <a:pt x="28" y="123"/>
                  <a:pt x="30" y="124"/>
                  <a:pt x="31" y="124"/>
                </a:cubicBezTo>
                <a:cubicBezTo>
                  <a:pt x="33" y="124"/>
                  <a:pt x="35" y="124"/>
                  <a:pt x="36" y="123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94" y="123"/>
                  <a:pt x="94" y="123"/>
                  <a:pt x="94" y="123"/>
                </a:cubicBezTo>
                <a:cubicBezTo>
                  <a:pt x="95" y="124"/>
                  <a:pt x="97" y="124"/>
                  <a:pt x="99" y="124"/>
                </a:cubicBezTo>
                <a:cubicBezTo>
                  <a:pt x="100" y="124"/>
                  <a:pt x="102" y="123"/>
                  <a:pt x="104" y="122"/>
                </a:cubicBezTo>
                <a:cubicBezTo>
                  <a:pt x="107" y="120"/>
                  <a:pt x="108" y="117"/>
                  <a:pt x="108" y="114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9" y="53"/>
                  <a:pt x="130" y="49"/>
                  <a:pt x="129" y="46"/>
                </a:cubicBezTo>
                <a:close/>
                <a:moveTo>
                  <a:pt x="95" y="73"/>
                </a:moveTo>
                <a:cubicBezTo>
                  <a:pt x="93" y="75"/>
                  <a:pt x="92" y="78"/>
                  <a:pt x="93" y="81"/>
                </a:cubicBezTo>
                <a:cubicBezTo>
                  <a:pt x="99" y="115"/>
                  <a:pt x="99" y="115"/>
                  <a:pt x="99" y="115"/>
                </a:cubicBezTo>
                <a:cubicBezTo>
                  <a:pt x="69" y="99"/>
                  <a:pt x="69" y="99"/>
                  <a:pt x="69" y="99"/>
                </a:cubicBezTo>
                <a:cubicBezTo>
                  <a:pt x="68" y="99"/>
                  <a:pt x="67" y="98"/>
                  <a:pt x="65" y="98"/>
                </a:cubicBezTo>
                <a:cubicBezTo>
                  <a:pt x="63" y="98"/>
                  <a:pt x="62" y="99"/>
                  <a:pt x="61" y="99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7" y="81"/>
                  <a:pt x="37" y="81"/>
                  <a:pt x="37" y="81"/>
                </a:cubicBezTo>
                <a:cubicBezTo>
                  <a:pt x="38" y="78"/>
                  <a:pt x="37" y="75"/>
                  <a:pt x="35" y="73"/>
                </a:cubicBezTo>
                <a:cubicBezTo>
                  <a:pt x="10" y="49"/>
                  <a:pt x="10" y="49"/>
                  <a:pt x="10" y="49"/>
                </a:cubicBezTo>
                <a:cubicBezTo>
                  <a:pt x="44" y="44"/>
                  <a:pt x="44" y="44"/>
                  <a:pt x="44" y="44"/>
                </a:cubicBezTo>
                <a:cubicBezTo>
                  <a:pt x="47" y="44"/>
                  <a:pt x="49" y="42"/>
                  <a:pt x="51" y="39"/>
                </a:cubicBezTo>
                <a:cubicBezTo>
                  <a:pt x="65" y="9"/>
                  <a:pt x="65" y="9"/>
                  <a:pt x="65" y="9"/>
                </a:cubicBezTo>
                <a:cubicBezTo>
                  <a:pt x="79" y="39"/>
                  <a:pt x="79" y="39"/>
                  <a:pt x="79" y="39"/>
                </a:cubicBezTo>
                <a:cubicBezTo>
                  <a:pt x="81" y="42"/>
                  <a:pt x="83" y="44"/>
                  <a:pt x="86" y="44"/>
                </a:cubicBezTo>
                <a:cubicBezTo>
                  <a:pt x="120" y="49"/>
                  <a:pt x="120" y="49"/>
                  <a:pt x="120" y="49"/>
                </a:cubicBezTo>
                <a:lnTo>
                  <a:pt x="95" y="73"/>
                </a:lnTo>
                <a:close/>
              </a:path>
            </a:pathLst>
          </a:custGeom>
          <a:solidFill>
            <a:srgbClr val="3A8A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solidFill>
                <a:srgbClr val="595959"/>
              </a:solidFill>
              <a:latin typeface="汉仪中等线简" panose="02010609000101010101" pitchFamily="49" charset="-122"/>
              <a:cs typeface="+mn-ea"/>
              <a:sym typeface="+mn-lt"/>
            </a:endParaRPr>
          </a:p>
        </p:txBody>
      </p:sp>
      <p:pic>
        <p:nvPicPr>
          <p:cNvPr id="42" name="图片 4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974715" y="1952625"/>
            <a:ext cx="2806065" cy="3649345"/>
          </a:xfrm>
          <a:prstGeom prst="rect">
            <a:avLst/>
          </a:prstGeom>
        </p:spPr>
      </p:pic>
      <p:cxnSp>
        <p:nvCxnSpPr>
          <p:cNvPr id="43" name="直接连接符 42"/>
          <p:cNvCxnSpPr/>
          <p:nvPr>
            <p:custDataLst>
              <p:tags r:id="rId3"/>
            </p:custDataLst>
          </p:nvPr>
        </p:nvCxnSpPr>
        <p:spPr>
          <a:xfrm>
            <a:off x="7228840" y="2284730"/>
            <a:ext cx="193230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>
            <p:custDataLst>
              <p:tags r:id="rId4"/>
            </p:custDataLst>
          </p:nvPr>
        </p:nvSpPr>
        <p:spPr>
          <a:xfrm>
            <a:off x="9161145" y="2109470"/>
            <a:ext cx="1816100" cy="321310"/>
          </a:xfrm>
          <a:prstGeom prst="rect">
            <a:avLst/>
          </a:prstGeom>
          <a:noFill/>
        </p:spPr>
        <p:txBody>
          <a:bodyPr rot="0" vert="horz" wrap="square" lIns="91440" tIns="45720" rIns="91440" bIns="45720" numCol="1" spcCol="0" rtlCol="0" anchor="t" forceAA="0" upright="0">
            <a:no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勾选横幅多端同步</a:t>
            </a:r>
            <a:endParaRPr lang="zh-CN" altLang="en-US" sz="1400" b="1" dirty="0">
              <a:solidFill>
                <a:schemeClr val="accent6">
                  <a:lumMod val="50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cxnSp>
        <p:nvCxnSpPr>
          <p:cNvPr id="45" name="直接连接符 44"/>
          <p:cNvCxnSpPr/>
          <p:nvPr>
            <p:custDataLst>
              <p:tags r:id="rId5"/>
            </p:custDataLst>
          </p:nvPr>
        </p:nvCxnSpPr>
        <p:spPr>
          <a:xfrm>
            <a:off x="7253605" y="2606675"/>
            <a:ext cx="193230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6" name="文本框 45"/>
          <p:cNvSpPr txBox="1"/>
          <p:nvPr>
            <p:custDataLst>
              <p:tags r:id="rId6"/>
            </p:custDataLst>
          </p:nvPr>
        </p:nvSpPr>
        <p:spPr>
          <a:xfrm>
            <a:off x="9224010" y="2430780"/>
            <a:ext cx="2317115" cy="356870"/>
          </a:xfrm>
          <a:prstGeom prst="rect">
            <a:avLst/>
          </a:prstGeom>
          <a:noFill/>
        </p:spPr>
        <p:txBody>
          <a:bodyPr rot="0" vert="horz" wrap="square" lIns="91440" tIns="45720" rIns="91440" bIns="45720" numCol="1" spcCol="0" rtlCol="0" anchor="t" forceAA="0" upright="0">
            <a:no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开启原图上传</a:t>
            </a:r>
            <a:endParaRPr lang="zh-CN" altLang="en-US" sz="1400" b="1" dirty="0">
              <a:solidFill>
                <a:schemeClr val="accent6">
                  <a:lumMod val="50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cxnSp>
        <p:nvCxnSpPr>
          <p:cNvPr id="47" name="直接连接符 46"/>
          <p:cNvCxnSpPr/>
          <p:nvPr>
            <p:custDataLst>
              <p:tags r:id="rId7"/>
            </p:custDataLst>
          </p:nvPr>
        </p:nvCxnSpPr>
        <p:spPr>
          <a:xfrm>
            <a:off x="7265670" y="5020945"/>
            <a:ext cx="189547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>
            <p:custDataLst>
              <p:tags r:id="rId8"/>
            </p:custDataLst>
          </p:nvPr>
        </p:nvSpPr>
        <p:spPr>
          <a:xfrm>
            <a:off x="9224010" y="4703445"/>
            <a:ext cx="2559685" cy="755015"/>
          </a:xfrm>
          <a:prstGeom prst="rect">
            <a:avLst/>
          </a:prstGeom>
          <a:noFill/>
        </p:spPr>
        <p:txBody>
          <a:bodyPr rot="0" vert="horz" wrap="square" lIns="91440" tIns="45720" rIns="91440" bIns="45720" numCol="1" spcCol="0" rtlCol="0" anchor="t" forceAA="0" upright="0">
            <a:spAutoFit/>
          </a:bodyPr>
          <a:p>
            <a:pPr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若为装饰素材选择“仅图片”展示</a:t>
            </a:r>
            <a:endParaRPr lang="zh-CN" altLang="en-US" sz="1200" b="1" dirty="0">
              <a:solidFill>
                <a:schemeClr val="accent6">
                  <a:lumMod val="50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若为学习项目，点击关联资源-添加资源-选择学习项目”展示</a:t>
            </a:r>
            <a:endParaRPr lang="zh-CN" altLang="en-US" sz="1200" b="1" dirty="0">
              <a:solidFill>
                <a:schemeClr val="accent6">
                  <a:lumMod val="50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cxnSp>
        <p:nvCxnSpPr>
          <p:cNvPr id="49" name="直接连接符 48"/>
          <p:cNvCxnSpPr/>
          <p:nvPr>
            <p:custDataLst>
              <p:tags r:id="rId9"/>
            </p:custDataLst>
          </p:nvPr>
        </p:nvCxnSpPr>
        <p:spPr>
          <a:xfrm>
            <a:off x="7253605" y="4703445"/>
            <a:ext cx="190754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50" name="文本框 49"/>
          <p:cNvSpPr txBox="1"/>
          <p:nvPr>
            <p:custDataLst>
              <p:tags r:id="rId10"/>
            </p:custDataLst>
          </p:nvPr>
        </p:nvSpPr>
        <p:spPr>
          <a:xfrm>
            <a:off x="9224010" y="4389755"/>
            <a:ext cx="1894840" cy="262890"/>
          </a:xfrm>
          <a:prstGeom prst="rect">
            <a:avLst/>
          </a:prstGeom>
          <a:noFill/>
        </p:spPr>
        <p:txBody>
          <a:bodyPr rot="0" vert="horz" wrap="square" lIns="91440" tIns="45720" rIns="91440" bIns="45720" numCol="1" spcCol="0" rtlCol="0" anchor="t" forceAA="0" upright="0">
            <a:no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更改替换banner图</a:t>
            </a:r>
            <a:endParaRPr lang="zh-CN" altLang="en-US" sz="1400" b="1" dirty="0">
              <a:solidFill>
                <a:schemeClr val="accent6">
                  <a:lumMod val="50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sp>
        <p:nvSpPr>
          <p:cNvPr id="40" name="文本框 39"/>
          <p:cNvSpPr txBox="1"/>
          <p:nvPr>
            <p:custDataLst>
              <p:tags r:id="rId11"/>
            </p:custDataLst>
          </p:nvPr>
        </p:nvSpPr>
        <p:spPr>
          <a:xfrm>
            <a:off x="7531735" y="1212850"/>
            <a:ext cx="334708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ea"/>
              </a:rPr>
              <a:t>PC端banner位设置示例</a:t>
            </a:r>
            <a:endParaRPr lang="zh-CN" altLang="en-US" sz="2000" b="1" dirty="0">
              <a:solidFill>
                <a:schemeClr val="accent6">
                  <a:lumMod val="50000"/>
                </a:schemeClr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12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788035" y="1623695"/>
            <a:ext cx="4485005" cy="41802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设置平台启动页操作路径：</a:t>
            </a:r>
            <a:endParaRPr lang="zh-CN" altLang="en-US" sz="1400" b="1" dirty="0">
              <a:solidFill>
                <a:schemeClr val="accent6">
                  <a:lumMod val="50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管理后台-管理-门户设置-启动页配置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启动页开关：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启用状态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端口选择：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小程序/其他端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启动页配置-点击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更改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选择对应在启动页，上传完成后点击保存。</a:t>
            </a:r>
            <a:endParaRPr lang="zh-CN" altLang="en-US" sz="1400" dirty="0">
              <a:solidFill>
                <a:schemeClr val="tx1"/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208225" y="3115709"/>
            <a:ext cx="1828048" cy="19054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lt"/>
              </a:rPr>
              <a:t>点击这里，输入您的文本文字，更改文字的颜色或者大小属性。还可以设置合适的文字格式，调整文字文本的行间距。</a:t>
            </a:r>
            <a:endParaRPr lang="zh-CN" altLang="en-US" sz="1400" dirty="0">
              <a:solidFill>
                <a:schemeClr val="bg1"/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12" name="矩形: 圆角 11"/>
          <p:cNvSpPr/>
          <p:nvPr/>
        </p:nvSpPr>
        <p:spPr>
          <a:xfrm>
            <a:off x="10003017" y="2880609"/>
            <a:ext cx="278296" cy="457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汉仪中等线简" panose="02010609000101010101" pitchFamily="49" charset="-122"/>
              <a:ea typeface="汉仪中等线简" panose="0201060900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3765" y="331470"/>
            <a:ext cx="350710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2400" dirty="0">
                <a:solidFill>
                  <a:srgbClr val="3A8A75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lt"/>
              </a:rPr>
              <a:t>启动页设置路径</a:t>
            </a:r>
            <a:endParaRPr lang="en-US" altLang="zh-CN" sz="2400" dirty="0">
              <a:solidFill>
                <a:srgbClr val="3A8A75"/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3" name="0"/>
          <p:cNvSpPr>
            <a:spLocks noEditPoints="1"/>
          </p:cNvSpPr>
          <p:nvPr/>
        </p:nvSpPr>
        <p:spPr bwMode="auto">
          <a:xfrm>
            <a:off x="378460" y="272415"/>
            <a:ext cx="513715" cy="491490"/>
          </a:xfrm>
          <a:custGeom>
            <a:avLst/>
            <a:gdLst>
              <a:gd name="T0" fmla="*/ 129 w 130"/>
              <a:gd name="T1" fmla="*/ 46 h 124"/>
              <a:gd name="T2" fmla="*/ 121 w 130"/>
              <a:gd name="T3" fmla="*/ 40 h 124"/>
              <a:gd name="T4" fmla="*/ 88 w 130"/>
              <a:gd name="T5" fmla="*/ 35 h 124"/>
              <a:gd name="T6" fmla="*/ 73 w 130"/>
              <a:gd name="T7" fmla="*/ 5 h 124"/>
              <a:gd name="T8" fmla="*/ 65 w 130"/>
              <a:gd name="T9" fmla="*/ 0 h 124"/>
              <a:gd name="T10" fmla="*/ 57 w 130"/>
              <a:gd name="T11" fmla="*/ 5 h 124"/>
              <a:gd name="T12" fmla="*/ 42 w 130"/>
              <a:gd name="T13" fmla="*/ 35 h 124"/>
              <a:gd name="T14" fmla="*/ 9 w 130"/>
              <a:gd name="T15" fmla="*/ 40 h 124"/>
              <a:gd name="T16" fmla="*/ 1 w 130"/>
              <a:gd name="T17" fmla="*/ 46 h 124"/>
              <a:gd name="T18" fmla="*/ 4 w 130"/>
              <a:gd name="T19" fmla="*/ 55 h 124"/>
              <a:gd name="T20" fmla="*/ 28 w 130"/>
              <a:gd name="T21" fmla="*/ 80 h 124"/>
              <a:gd name="T22" fmla="*/ 22 w 130"/>
              <a:gd name="T23" fmla="*/ 114 h 124"/>
              <a:gd name="T24" fmla="*/ 26 w 130"/>
              <a:gd name="T25" fmla="*/ 122 h 124"/>
              <a:gd name="T26" fmla="*/ 31 w 130"/>
              <a:gd name="T27" fmla="*/ 124 h 124"/>
              <a:gd name="T28" fmla="*/ 36 w 130"/>
              <a:gd name="T29" fmla="*/ 123 h 124"/>
              <a:gd name="T30" fmla="*/ 65 w 130"/>
              <a:gd name="T31" fmla="*/ 107 h 124"/>
              <a:gd name="T32" fmla="*/ 94 w 130"/>
              <a:gd name="T33" fmla="*/ 123 h 124"/>
              <a:gd name="T34" fmla="*/ 99 w 130"/>
              <a:gd name="T35" fmla="*/ 124 h 124"/>
              <a:gd name="T36" fmla="*/ 104 w 130"/>
              <a:gd name="T37" fmla="*/ 122 h 124"/>
              <a:gd name="T38" fmla="*/ 108 w 130"/>
              <a:gd name="T39" fmla="*/ 114 h 124"/>
              <a:gd name="T40" fmla="*/ 102 w 130"/>
              <a:gd name="T41" fmla="*/ 80 h 124"/>
              <a:gd name="T42" fmla="*/ 126 w 130"/>
              <a:gd name="T43" fmla="*/ 55 h 124"/>
              <a:gd name="T44" fmla="*/ 129 w 130"/>
              <a:gd name="T45" fmla="*/ 46 h 124"/>
              <a:gd name="T46" fmla="*/ 95 w 130"/>
              <a:gd name="T47" fmla="*/ 73 h 124"/>
              <a:gd name="T48" fmla="*/ 93 w 130"/>
              <a:gd name="T49" fmla="*/ 81 h 124"/>
              <a:gd name="T50" fmla="*/ 99 w 130"/>
              <a:gd name="T51" fmla="*/ 115 h 124"/>
              <a:gd name="T52" fmla="*/ 69 w 130"/>
              <a:gd name="T53" fmla="*/ 99 h 124"/>
              <a:gd name="T54" fmla="*/ 65 w 130"/>
              <a:gd name="T55" fmla="*/ 98 h 124"/>
              <a:gd name="T56" fmla="*/ 61 w 130"/>
              <a:gd name="T57" fmla="*/ 99 h 124"/>
              <a:gd name="T58" fmla="*/ 31 w 130"/>
              <a:gd name="T59" fmla="*/ 115 h 124"/>
              <a:gd name="T60" fmla="*/ 37 w 130"/>
              <a:gd name="T61" fmla="*/ 81 h 124"/>
              <a:gd name="T62" fmla="*/ 35 w 130"/>
              <a:gd name="T63" fmla="*/ 73 h 124"/>
              <a:gd name="T64" fmla="*/ 10 w 130"/>
              <a:gd name="T65" fmla="*/ 49 h 124"/>
              <a:gd name="T66" fmla="*/ 44 w 130"/>
              <a:gd name="T67" fmla="*/ 44 h 124"/>
              <a:gd name="T68" fmla="*/ 51 w 130"/>
              <a:gd name="T69" fmla="*/ 39 h 124"/>
              <a:gd name="T70" fmla="*/ 65 w 130"/>
              <a:gd name="T71" fmla="*/ 9 h 124"/>
              <a:gd name="T72" fmla="*/ 79 w 130"/>
              <a:gd name="T73" fmla="*/ 39 h 124"/>
              <a:gd name="T74" fmla="*/ 86 w 130"/>
              <a:gd name="T75" fmla="*/ 44 h 124"/>
              <a:gd name="T76" fmla="*/ 120 w 130"/>
              <a:gd name="T77" fmla="*/ 49 h 124"/>
              <a:gd name="T78" fmla="*/ 95 w 130"/>
              <a:gd name="T79" fmla="*/ 7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0" h="124">
                <a:moveTo>
                  <a:pt x="129" y="46"/>
                </a:moveTo>
                <a:cubicBezTo>
                  <a:pt x="127" y="43"/>
                  <a:pt x="125" y="41"/>
                  <a:pt x="121" y="40"/>
                </a:cubicBezTo>
                <a:cubicBezTo>
                  <a:pt x="88" y="35"/>
                  <a:pt x="88" y="35"/>
                  <a:pt x="88" y="35"/>
                </a:cubicBezTo>
                <a:cubicBezTo>
                  <a:pt x="73" y="5"/>
                  <a:pt x="73" y="5"/>
                  <a:pt x="73" y="5"/>
                </a:cubicBezTo>
                <a:cubicBezTo>
                  <a:pt x="72" y="2"/>
                  <a:pt x="69" y="0"/>
                  <a:pt x="65" y="0"/>
                </a:cubicBezTo>
                <a:cubicBezTo>
                  <a:pt x="61" y="0"/>
                  <a:pt x="58" y="2"/>
                  <a:pt x="57" y="5"/>
                </a:cubicBezTo>
                <a:cubicBezTo>
                  <a:pt x="42" y="35"/>
                  <a:pt x="42" y="35"/>
                  <a:pt x="42" y="35"/>
                </a:cubicBezTo>
                <a:cubicBezTo>
                  <a:pt x="9" y="40"/>
                  <a:pt x="9" y="40"/>
                  <a:pt x="9" y="40"/>
                </a:cubicBezTo>
                <a:cubicBezTo>
                  <a:pt x="5" y="41"/>
                  <a:pt x="3" y="43"/>
                  <a:pt x="1" y="46"/>
                </a:cubicBezTo>
                <a:cubicBezTo>
                  <a:pt x="0" y="49"/>
                  <a:pt x="1" y="53"/>
                  <a:pt x="4" y="55"/>
                </a:cubicBezTo>
                <a:cubicBezTo>
                  <a:pt x="28" y="80"/>
                  <a:pt x="28" y="80"/>
                  <a:pt x="28" y="80"/>
                </a:cubicBezTo>
                <a:cubicBezTo>
                  <a:pt x="22" y="114"/>
                  <a:pt x="22" y="114"/>
                  <a:pt x="22" y="114"/>
                </a:cubicBezTo>
                <a:cubicBezTo>
                  <a:pt x="22" y="117"/>
                  <a:pt x="23" y="120"/>
                  <a:pt x="26" y="122"/>
                </a:cubicBezTo>
                <a:cubicBezTo>
                  <a:pt x="28" y="123"/>
                  <a:pt x="30" y="124"/>
                  <a:pt x="31" y="124"/>
                </a:cubicBezTo>
                <a:cubicBezTo>
                  <a:pt x="33" y="124"/>
                  <a:pt x="35" y="124"/>
                  <a:pt x="36" y="123"/>
                </a:cubicBezTo>
                <a:cubicBezTo>
                  <a:pt x="65" y="107"/>
                  <a:pt x="65" y="107"/>
                  <a:pt x="65" y="107"/>
                </a:cubicBezTo>
                <a:cubicBezTo>
                  <a:pt x="94" y="123"/>
                  <a:pt x="94" y="123"/>
                  <a:pt x="94" y="123"/>
                </a:cubicBezTo>
                <a:cubicBezTo>
                  <a:pt x="95" y="124"/>
                  <a:pt x="97" y="124"/>
                  <a:pt x="99" y="124"/>
                </a:cubicBezTo>
                <a:cubicBezTo>
                  <a:pt x="100" y="124"/>
                  <a:pt x="102" y="123"/>
                  <a:pt x="104" y="122"/>
                </a:cubicBezTo>
                <a:cubicBezTo>
                  <a:pt x="107" y="120"/>
                  <a:pt x="108" y="117"/>
                  <a:pt x="108" y="114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26" y="55"/>
                  <a:pt x="126" y="55"/>
                  <a:pt x="126" y="55"/>
                </a:cubicBezTo>
                <a:cubicBezTo>
                  <a:pt x="129" y="53"/>
                  <a:pt x="130" y="49"/>
                  <a:pt x="129" y="46"/>
                </a:cubicBezTo>
                <a:close/>
                <a:moveTo>
                  <a:pt x="95" y="73"/>
                </a:moveTo>
                <a:cubicBezTo>
                  <a:pt x="93" y="75"/>
                  <a:pt x="92" y="78"/>
                  <a:pt x="93" y="81"/>
                </a:cubicBezTo>
                <a:cubicBezTo>
                  <a:pt x="99" y="115"/>
                  <a:pt x="99" y="115"/>
                  <a:pt x="99" y="115"/>
                </a:cubicBezTo>
                <a:cubicBezTo>
                  <a:pt x="69" y="99"/>
                  <a:pt x="69" y="99"/>
                  <a:pt x="69" y="99"/>
                </a:cubicBezTo>
                <a:cubicBezTo>
                  <a:pt x="68" y="99"/>
                  <a:pt x="67" y="98"/>
                  <a:pt x="65" y="98"/>
                </a:cubicBezTo>
                <a:cubicBezTo>
                  <a:pt x="63" y="98"/>
                  <a:pt x="62" y="99"/>
                  <a:pt x="61" y="99"/>
                </a:cubicBezTo>
                <a:cubicBezTo>
                  <a:pt x="31" y="115"/>
                  <a:pt x="31" y="115"/>
                  <a:pt x="31" y="115"/>
                </a:cubicBezTo>
                <a:cubicBezTo>
                  <a:pt x="37" y="81"/>
                  <a:pt x="37" y="81"/>
                  <a:pt x="37" y="81"/>
                </a:cubicBezTo>
                <a:cubicBezTo>
                  <a:pt x="38" y="78"/>
                  <a:pt x="37" y="75"/>
                  <a:pt x="35" y="73"/>
                </a:cubicBezTo>
                <a:cubicBezTo>
                  <a:pt x="10" y="49"/>
                  <a:pt x="10" y="49"/>
                  <a:pt x="10" y="49"/>
                </a:cubicBezTo>
                <a:cubicBezTo>
                  <a:pt x="44" y="44"/>
                  <a:pt x="44" y="44"/>
                  <a:pt x="44" y="44"/>
                </a:cubicBezTo>
                <a:cubicBezTo>
                  <a:pt x="47" y="44"/>
                  <a:pt x="49" y="42"/>
                  <a:pt x="51" y="39"/>
                </a:cubicBezTo>
                <a:cubicBezTo>
                  <a:pt x="65" y="9"/>
                  <a:pt x="65" y="9"/>
                  <a:pt x="65" y="9"/>
                </a:cubicBezTo>
                <a:cubicBezTo>
                  <a:pt x="79" y="39"/>
                  <a:pt x="79" y="39"/>
                  <a:pt x="79" y="39"/>
                </a:cubicBezTo>
                <a:cubicBezTo>
                  <a:pt x="81" y="42"/>
                  <a:pt x="83" y="44"/>
                  <a:pt x="86" y="44"/>
                </a:cubicBezTo>
                <a:cubicBezTo>
                  <a:pt x="120" y="49"/>
                  <a:pt x="120" y="49"/>
                  <a:pt x="120" y="49"/>
                </a:cubicBezTo>
                <a:lnTo>
                  <a:pt x="95" y="73"/>
                </a:lnTo>
                <a:close/>
              </a:path>
            </a:pathLst>
          </a:custGeom>
          <a:solidFill>
            <a:srgbClr val="3A8A7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 dirty="0">
              <a:solidFill>
                <a:srgbClr val="595959"/>
              </a:solidFill>
              <a:latin typeface="汉仪中等线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>
            <p:custDataLst>
              <p:tags r:id="rId1"/>
            </p:custDataLst>
          </p:nvPr>
        </p:nvSpPr>
        <p:spPr>
          <a:xfrm>
            <a:off x="7531735" y="1212850"/>
            <a:ext cx="3347085" cy="4914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2000" b="1" dirty="0">
                <a:solidFill>
                  <a:schemeClr val="accent6">
                    <a:lumMod val="50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ea"/>
              </a:rPr>
              <a:t>启动页设置示例</a:t>
            </a:r>
            <a:endParaRPr lang="zh-CN" altLang="en-US" sz="2000" b="1" dirty="0">
              <a:solidFill>
                <a:schemeClr val="accent6">
                  <a:lumMod val="50000"/>
                </a:schemeClr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1390" y="1704340"/>
            <a:ext cx="3271520" cy="4152900"/>
          </a:xfrm>
          <a:prstGeom prst="rect">
            <a:avLst/>
          </a:prstGeom>
        </p:spPr>
      </p:pic>
      <p:cxnSp>
        <p:nvCxnSpPr>
          <p:cNvPr id="43" name="直接连接符 42"/>
          <p:cNvCxnSpPr/>
          <p:nvPr>
            <p:custDataLst>
              <p:tags r:id="rId3"/>
            </p:custDataLst>
          </p:nvPr>
        </p:nvCxnSpPr>
        <p:spPr>
          <a:xfrm>
            <a:off x="6901180" y="2136775"/>
            <a:ext cx="18792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endCxn id="46" idx="1"/>
          </p:cNvCxnSpPr>
          <p:nvPr>
            <p:custDataLst>
              <p:tags r:id="rId4"/>
            </p:custDataLst>
          </p:nvPr>
        </p:nvCxnSpPr>
        <p:spPr>
          <a:xfrm>
            <a:off x="6878955" y="2658110"/>
            <a:ext cx="18792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>
            <p:custDataLst>
              <p:tags r:id="rId5"/>
            </p:custDataLst>
          </p:nvPr>
        </p:nvCxnSpPr>
        <p:spPr>
          <a:xfrm>
            <a:off x="6650990" y="5106670"/>
            <a:ext cx="18792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>
            <p:custDataLst>
              <p:tags r:id="rId6"/>
            </p:custDataLst>
          </p:nvPr>
        </p:nvCxnSpPr>
        <p:spPr>
          <a:xfrm>
            <a:off x="6716395" y="5798185"/>
            <a:ext cx="18796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8" name="文本框 47"/>
          <p:cNvSpPr txBox="1"/>
          <p:nvPr>
            <p:custDataLst>
              <p:tags r:id="rId7"/>
            </p:custDataLst>
          </p:nvPr>
        </p:nvSpPr>
        <p:spPr>
          <a:xfrm>
            <a:off x="8802370" y="5526405"/>
            <a:ext cx="2559685" cy="312420"/>
          </a:xfrm>
          <a:prstGeom prst="rect">
            <a:avLst/>
          </a:prstGeom>
          <a:noFill/>
        </p:spPr>
        <p:txBody>
          <a:bodyPr rot="0" vert="horz" wrap="square" lIns="91440" tIns="45720" rIns="91440" bIns="45720" numCol="1" spcCol="0" rtlCol="0" anchor="t" forceAA="0" upright="0">
            <a:spAutoFit/>
          </a:bodyPr>
          <a:p>
            <a:pPr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2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更改完成点击保存</a:t>
            </a:r>
            <a:endParaRPr lang="zh-CN" altLang="en-US" sz="1200" b="1" dirty="0">
              <a:solidFill>
                <a:schemeClr val="accent6">
                  <a:lumMod val="50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sp>
        <p:nvSpPr>
          <p:cNvPr id="50" name="文本框 49"/>
          <p:cNvSpPr txBox="1"/>
          <p:nvPr>
            <p:custDataLst>
              <p:tags r:id="rId8"/>
            </p:custDataLst>
          </p:nvPr>
        </p:nvSpPr>
        <p:spPr>
          <a:xfrm>
            <a:off x="8823960" y="4956810"/>
            <a:ext cx="1894840" cy="262890"/>
          </a:xfrm>
          <a:prstGeom prst="rect">
            <a:avLst/>
          </a:prstGeom>
          <a:noFill/>
        </p:spPr>
        <p:txBody>
          <a:bodyPr rot="0" vert="horz" wrap="square" lIns="91440" tIns="45720" rIns="91440" bIns="45720" numCol="1" spcCol="0" rtlCol="0" anchor="t" forceAA="0" upright="0">
            <a:no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更改替换启动页</a:t>
            </a:r>
            <a:endParaRPr lang="zh-CN" altLang="en-US" sz="1400" b="1" dirty="0">
              <a:solidFill>
                <a:schemeClr val="accent6">
                  <a:lumMod val="50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sp>
        <p:nvSpPr>
          <p:cNvPr id="46" name="文本框 45"/>
          <p:cNvSpPr txBox="1"/>
          <p:nvPr>
            <p:custDataLst>
              <p:tags r:id="rId9"/>
            </p:custDataLst>
          </p:nvPr>
        </p:nvSpPr>
        <p:spPr>
          <a:xfrm>
            <a:off x="8823960" y="2499995"/>
            <a:ext cx="2317115" cy="356870"/>
          </a:xfrm>
          <a:prstGeom prst="rect">
            <a:avLst/>
          </a:prstGeom>
          <a:noFill/>
        </p:spPr>
        <p:txBody>
          <a:bodyPr rot="0" vert="horz" wrap="square" lIns="91440" tIns="45720" rIns="91440" bIns="45720" numCol="1" spcCol="0" rtlCol="0" anchor="t" forceAA="0" upright="0">
            <a:no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选择端口</a:t>
            </a:r>
            <a:endParaRPr lang="zh-CN" altLang="en-US" sz="1400" b="1" dirty="0">
              <a:solidFill>
                <a:schemeClr val="accent6">
                  <a:lumMod val="50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sp>
        <p:nvSpPr>
          <p:cNvPr id="44" name="文本框 43"/>
          <p:cNvSpPr txBox="1"/>
          <p:nvPr>
            <p:custDataLst>
              <p:tags r:id="rId10"/>
            </p:custDataLst>
          </p:nvPr>
        </p:nvSpPr>
        <p:spPr>
          <a:xfrm>
            <a:off x="8823960" y="1967865"/>
            <a:ext cx="1816100" cy="321310"/>
          </a:xfrm>
          <a:prstGeom prst="rect">
            <a:avLst/>
          </a:prstGeom>
          <a:noFill/>
        </p:spPr>
        <p:txBody>
          <a:bodyPr rot="0" vert="horz" wrap="square" lIns="91440" tIns="45720" rIns="91440" bIns="45720" numCol="1" spcCol="0" rtlCol="0" anchor="t" forceAA="0" upright="0">
            <a:no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b="1" dirty="0">
                <a:solidFill>
                  <a:schemeClr val="accent6">
                    <a:lumMod val="50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启用启动页</a:t>
            </a:r>
            <a:endParaRPr lang="zh-CN" altLang="en-US" sz="1400" b="1" dirty="0">
              <a:solidFill>
                <a:schemeClr val="accent6">
                  <a:lumMod val="50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12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9977997979977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-38735"/>
            <a:ext cx="12263120" cy="6896735"/>
          </a:xfrm>
          <a:prstGeom prst="rect">
            <a:avLst/>
          </a:prstGeom>
        </p:spPr>
      </p:pic>
      <p:sp>
        <p:nvSpPr>
          <p:cNvPr id="3" name="文本框"/>
          <p:cNvSpPr txBox="1"/>
          <p:nvPr/>
        </p:nvSpPr>
        <p:spPr>
          <a:xfrm>
            <a:off x="5225669" y="2088209"/>
            <a:ext cx="5483860" cy="175006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690" b="1" dirty="0">
                <a:solidFill>
                  <a:srgbClr val="3A8A75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lt"/>
              </a:rPr>
              <a:t>谢谢</a:t>
            </a:r>
            <a:endParaRPr lang="en-US" altLang="zh-CN" sz="5690" b="1" dirty="0">
              <a:solidFill>
                <a:srgbClr val="3A8A75"/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lt"/>
            </a:endParaRPr>
          </a:p>
          <a:p>
            <a:pPr algn="ctr"/>
            <a:r>
              <a:rPr lang="zh-CN" altLang="en-US" sz="5690" b="1" dirty="0">
                <a:solidFill>
                  <a:srgbClr val="3A8A75"/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lt"/>
              </a:rPr>
              <a:t>观看</a:t>
            </a:r>
            <a:endParaRPr lang="zh-CN" altLang="en-US" sz="5690" b="1" dirty="0">
              <a:solidFill>
                <a:srgbClr val="3A8A75"/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lt"/>
            </a:endParaRPr>
          </a:p>
        </p:txBody>
      </p:sp>
      <p:sp>
        <p:nvSpPr>
          <p:cNvPr id="6" name="文本框 9"/>
          <p:cNvSpPr txBox="1"/>
          <p:nvPr>
            <p:custDataLst>
              <p:tags r:id="rId2"/>
            </p:custDataLst>
          </p:nvPr>
        </p:nvSpPr>
        <p:spPr>
          <a:xfrm>
            <a:off x="5681345" y="6120130"/>
            <a:ext cx="4572000" cy="250825"/>
          </a:xfrm>
          <a:prstGeom prst="rect">
            <a:avLst/>
          </a:prstGeom>
        </p:spPr>
        <p:txBody>
          <a:bodyPr wrap="square">
            <a:no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8"/>
                <a:ea typeface="思源黑体 CN Normal" panose="020B0400000000000000" pitchFamily="34" charset="-128"/>
              </a:defRPr>
            </a:lvl1pPr>
          </a:lstStyle>
          <a:p>
            <a:pPr algn="ctr" defTabSz="3429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汉仪中等线简" panose="02010609000101010101" pitchFamily="49" charset="-122"/>
                <a:ea typeface="汉仪中等线简" panose="02010609000101010101" pitchFamily="49" charset="-122"/>
                <a:cs typeface="+mn-ea"/>
                <a:sym typeface="+mn-lt"/>
              </a:rPr>
              <a:t>酷渲（北京）科技有限公司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汉仪中等线简" panose="02010609000101010101" pitchFamily="49" charset="-122"/>
              <a:ea typeface="汉仪中等线简" panose="02010609000101010101" pitchFamily="49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p="http://schemas.openxmlformats.org/presentationml/2006/main">
  <p:tag name="KSO_WM_DIAGRAM_VIRTUALLY_FRAME" val="{&quot;height&quot;:287.89094488188977,&quot;left&quot;:501.06354330708666,&quot;top&quot;:132.64763779527559,&quot;width&quot;:368.76220472440957}"/>
</p:tagLst>
</file>

<file path=ppt/tags/tag10.xml><?xml version="1.0" encoding="utf-8"?>
<p:tagLst xmlns:p="http://schemas.openxmlformats.org/presentationml/2006/main">
  <p:tag name="KSO_WM_DIAGRAM_VIRTUALLY_FRAME" val="{&quot;height&quot;:306.78259842519685,&quot;left&quot;:125.21732283464567,&quot;top&quot;:110.74464566929134,&quot;width&quot;:295.28267716535436}"/>
</p:tagLst>
</file>

<file path=ppt/tags/tag11.xml><?xml version="1.0" encoding="utf-8"?>
<p:tagLst xmlns:p="http://schemas.openxmlformats.org/presentationml/2006/main">
  <p:tag name="KSO_WM_DIAGRAM_VIRTUALLY_FRAME" val="{&quot;height&quot;:306.78259842519685,&quot;left&quot;:125.21732283464567,&quot;top&quot;:110.74464566929134,&quot;width&quot;:295.28267716535436}"/>
</p:tagLst>
</file>

<file path=ppt/tags/tag12.xml><?xml version="1.0" encoding="utf-8"?>
<p:tagLst xmlns:p="http://schemas.openxmlformats.org/presentationml/2006/main">
  <p:tag name="KSO_WM_DIAGRAM_VIRTUALLY_FRAME" val="{&quot;height&quot;:306.78259842519685,&quot;left&quot;:125.21732283464567,&quot;top&quot;:110.74464566929134,&quot;width&quot;:295.28267716535436}"/>
</p:tagLst>
</file>

<file path=ppt/tags/tag13.xml><?xml version="1.0" encoding="utf-8"?>
<p:tagLst xmlns:p="http://schemas.openxmlformats.org/presentationml/2006/main">
  <p:tag name="KSO_WM_DIAGRAM_VIRTUALLY_FRAME" val="{&quot;height&quot;:306.78259842519685,&quot;left&quot;:125.21732283464567,&quot;top&quot;:110.74464566929134,&quot;width&quot;:295.28267716535436}"/>
</p:tagLst>
</file>

<file path=ppt/tags/tag14.xml><?xml version="1.0" encoding="utf-8"?>
<p:tagLst xmlns:p="http://schemas.openxmlformats.org/presentationml/2006/main">
  <p:tag name="KSO_WM_DIAGRAM_VIRTUALLY_FRAME" val="{&quot;height&quot;:306.78259842519685,&quot;left&quot;:125.21732283464567,&quot;top&quot;:110.74464566929134,&quot;width&quot;:295.28267716535436}"/>
</p:tagLst>
</file>

<file path=ppt/tags/tag15.xml><?xml version="1.0" encoding="utf-8"?>
<p:tagLst xmlns:p="http://schemas.openxmlformats.org/presentationml/2006/main">
  <p:tag name="KSO_WM_DIAGRAM_VIRTUALLY_FRAME" val="{&quot;height&quot;:306.78259842519685,&quot;left&quot;:125.21732283464567,&quot;top&quot;:110.74464566929134,&quot;width&quot;:295.28267716535436}"/>
</p:tagLst>
</file>

<file path=ppt/tags/tag16.xml><?xml version="1.0" encoding="utf-8"?>
<p:tagLst xmlns:p="http://schemas.openxmlformats.org/presentationml/2006/main">
  <p:tag name="KSO_WM_DIAGRAM_VIRTUALLY_FRAME" val="{&quot;height&quot;:306.78259842519685,&quot;left&quot;:125.21732283464567,&quot;top&quot;:110.74464566929134,&quot;width&quot;:295.28267716535436}"/>
</p:tagLst>
</file>

<file path=ppt/tags/tag17.xml><?xml version="1.0" encoding="utf-8"?>
<p:tagLst xmlns:p="http://schemas.openxmlformats.org/presentationml/2006/main">
  <p:tag name="ISLIDE.ICON" val="#393643;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DIAGRAM_VIRTUALLY_FRAME" val="{&quot;height&quot;:287.89094488188977,&quot;left&quot;:501.06354330708666,&quot;top&quot;:132.64763779527559,&quot;width&quot;:368.76220472440957}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ISLIDE.ICON" val="#393643;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DIAGRAM_VIRTUALLY_FRAME" val="{&quot;height&quot;:287.89094488188977,&quot;left&quot;:501.06354330708666,&quot;top&quot;:132.64763779527559,&quot;width&quot;:368.76220472440957}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ISLIDE.ICON" val="#393643;"/>
</p:tagLst>
</file>

<file path=ppt/tags/tag39.xml><?xml version="1.0" encoding="utf-8"?>
<p:tagLst xmlns:p="http://schemas.openxmlformats.org/presentationml/2006/main">
  <p:tag name="PA" val="v5.1.0"/>
</p:tagLst>
</file>

<file path=ppt/tags/tag4.xml><?xml version="1.0" encoding="utf-8"?>
<p:tagLst xmlns:p="http://schemas.openxmlformats.org/presentationml/2006/main">
  <p:tag name="KSO_WM_DIAGRAM_VIRTUALLY_FRAME" val="{&quot;height&quot;:287.89094488188977,&quot;left&quot;:501.06354330708666,&quot;top&quot;:132.64763779527559,&quot;width&quot;:368.76220472440957}"/>
</p:tagLst>
</file>

<file path=ppt/tags/tag40.xml><?xml version="1.0" encoding="utf-8"?>
<p:tagLst xmlns:p="http://schemas.openxmlformats.org/presentationml/2006/main">
  <p:tag name="commondata" val="eyJjb3VudCI6MywiaGRpZCI6IjYyYTUxMWMzZTEwYjY2ZDIyNDM0MGY2YWQ2YWVlNjZlIiwidXNlckNvdW50IjozfQ=="/>
</p:tagLst>
</file>

<file path=ppt/tags/tag5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  <p:tag name="KSO_WM_DIAGRAM_VIRTUALLY_FRAME" val="{&quot;height&quot;:287.89094488188977,&quot;left&quot;:501.06354330708666,&quot;top&quot;:132.64763779527559,&quot;width&quot;:368.76220472440957}"/>
</p:tagLst>
</file>

<file path=ppt/tags/tag6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  <p:tag name="KSO_WM_DIAGRAM_VIRTUALLY_FRAME" val="{&quot;height&quot;:287.89094488188977,&quot;left&quot;:501.06354330708666,&quot;top&quot;:132.64763779527559,&quot;width&quot;:368.76220472440957}"/>
</p:tagLst>
</file>

<file path=ppt/tags/tag7.xml><?xml version="1.0" encoding="utf-8"?>
<p:tagLst xmlns:p="http://schemas.openxmlformats.org/presentationml/2006/main">
  <p:tag name="KSO_WM_DIAGRAM_VIRTUALLY_FRAME" val="{&quot;height&quot;:306.78259842519685,&quot;left&quot;:125.21732283464567,&quot;top&quot;:110.74464566929134,&quot;width&quot;:295.28267716535436}"/>
</p:tagLst>
</file>

<file path=ppt/tags/tag8.xml><?xml version="1.0" encoding="utf-8"?>
<p:tagLst xmlns:p="http://schemas.openxmlformats.org/presentationml/2006/main">
  <p:tag name="KSO_WM_DIAGRAM_VIRTUALLY_FRAME" val="{&quot;height&quot;:306.78259842519685,&quot;left&quot;:125.21732283464567,&quot;top&quot;:110.74464566929134,&quot;width&quot;:295.28267716535436}"/>
</p:tagLst>
</file>

<file path=ppt/tags/tag9.xml><?xml version="1.0" encoding="utf-8"?>
<p:tagLst xmlns:p="http://schemas.openxmlformats.org/presentationml/2006/main">
  <p:tag name="KSO_WM_DIAGRAM_VIRTUALLY_FRAME" val="{&quot;height&quot;:306.78259842519685,&quot;left&quot;:125.21732283464567,&quot;top&quot;:110.74464566929134,&quot;width&quot;:295.28267716535436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624</Words>
  <Application>WPS 演示</Application>
  <PresentationFormat>宽屏</PresentationFormat>
  <Paragraphs>81</Paragraphs>
  <Slides>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汉仪中等线简</vt:lpstr>
      <vt:lpstr>霞鹜文楷 Light</vt:lpstr>
      <vt:lpstr>Arial</vt:lpstr>
      <vt:lpstr>微软雅黑</vt:lpstr>
      <vt:lpstr>思源黑体 CN Normal</vt:lpstr>
      <vt:lpstr>黑体</vt:lpstr>
      <vt:lpstr>Arial Unicode MS</vt:lpstr>
      <vt:lpstr>等线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40733</dc:creator>
  <cp:lastModifiedBy>～～～</cp:lastModifiedBy>
  <cp:revision>8</cp:revision>
  <dcterms:created xsi:type="dcterms:W3CDTF">2021-05-17T11:30:00Z</dcterms:created>
  <dcterms:modified xsi:type="dcterms:W3CDTF">2024-06-06T01:58:36Z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KSOTemplateUUID">
    <vt:lpwstr>v1.0_mb_DMsMhLccHAc3W8b4ivaY3g==</vt:lpwstr>
  </property>
  <property fmtid="{D5CDD505-2E9C-101B-9397-08002B2CF9AE}" pid="4" name="ICV">
    <vt:lpwstr>E3CB26F9AF6749FCB72EAD14D90621F2_11</vt:lpwstr>
  </property>
</Properties>
</file>