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1.svg" ContentType="image/svg+xml"/>
  <Override PartName="/ppt/media/image6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tags/tag776.xml" ContentType="application/vnd.openxmlformats-officedocument.presentationml.tags+xml"/>
  <Override PartName="/ppt/tags/tag777.xml" ContentType="application/vnd.openxmlformats-officedocument.presentationml.tags+xml"/>
  <Override PartName="/ppt/tags/tag778.xml" ContentType="application/vnd.openxmlformats-officedocument.presentationml.tags+xml"/>
  <Override PartName="/ppt/tags/tag779.xml" ContentType="application/vnd.openxmlformats-officedocument.presentationml.tags+xml"/>
  <Override PartName="/ppt/tags/tag78.xml" ContentType="application/vnd.openxmlformats-officedocument.presentationml.tags+xml"/>
  <Override PartName="/ppt/tags/tag780.xml" ContentType="application/vnd.openxmlformats-officedocument.presentationml.tags+xml"/>
  <Override PartName="/ppt/tags/tag781.xml" ContentType="application/vnd.openxmlformats-officedocument.presentationml.tags+xml"/>
  <Override PartName="/ppt/tags/tag782.xml" ContentType="application/vnd.openxmlformats-officedocument.presentationml.tags+xml"/>
  <Override PartName="/ppt/tags/tag783.xml" ContentType="application/vnd.openxmlformats-officedocument.presentationml.tags+xml"/>
  <Override PartName="/ppt/tags/tag784.xml" ContentType="application/vnd.openxmlformats-officedocument.presentationml.tags+xml"/>
  <Override PartName="/ppt/tags/tag785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3"/>
    <p:sldId id="263" r:id="rId4"/>
    <p:sldId id="258" r:id="rId5"/>
    <p:sldId id="264" r:id="rId6"/>
    <p:sldId id="4860" r:id="rId7"/>
    <p:sldId id="4845" r:id="rId8"/>
    <p:sldId id="4876" r:id="rId9"/>
    <p:sldId id="4894" r:id="rId10"/>
    <p:sldId id="4895" r:id="rId11"/>
    <p:sldId id="4861" r:id="rId12"/>
    <p:sldId id="4896" r:id="rId13"/>
    <p:sldId id="4897" r:id="rId15"/>
    <p:sldId id="4900" r:id="rId16"/>
    <p:sldId id="4901" r:id="rId17"/>
    <p:sldId id="4902" r:id="rId18"/>
    <p:sldId id="4898" r:id="rId19"/>
    <p:sldId id="4899" r:id="rId20"/>
    <p:sldId id="262" r:id="rId21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7191"/>
    <a:srgbClr val="FF5A46"/>
    <a:srgbClr val="ED543F"/>
    <a:srgbClr val="F2F2F2"/>
    <a:srgbClr val="B792C6"/>
    <a:srgbClr val="FF9D61"/>
    <a:srgbClr val="FFB181"/>
    <a:srgbClr val="FFC081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83" autoAdjust="0"/>
    <p:restoredTop sz="95728"/>
  </p:normalViewPr>
  <p:slideViewPr>
    <p:cSldViewPr snapToGrid="0">
      <p:cViewPr varScale="1">
        <p:scale>
          <a:sx n="109" d="100"/>
          <a:sy n="109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785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A3D24-6083-4546-8C6D-DEE86BAAAE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D8765-8EF3-408C-9341-152904E414E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 userDrawn="1"/>
        </p:nvGrpSpPr>
        <p:grpSpPr>
          <a:xfrm>
            <a:off x="1469730" y="0"/>
            <a:ext cx="10065749" cy="6858001"/>
            <a:chOff x="1469730" y="0"/>
            <a:chExt cx="10065749" cy="6858001"/>
          </a:xfrm>
        </p:grpSpPr>
        <p:sp>
          <p:nvSpPr>
            <p:cNvPr id="4" name="iS1íďê"/>
            <p:cNvSpPr/>
            <p:nvPr userDrawn="1"/>
          </p:nvSpPr>
          <p:spPr>
            <a:xfrm>
              <a:off x="1753379" y="1089077"/>
              <a:ext cx="3668404" cy="5768923"/>
            </a:xfrm>
            <a:prstGeom prst="round2SameRect">
              <a:avLst>
                <a:gd name="adj1" fmla="val 50000"/>
                <a:gd name="adj2" fmla="val 0"/>
              </a:avLst>
            </a:prstGeom>
            <a:blipFill>
              <a:blip r:embed="rId2" cstate="email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colorTemperature colorTemp="59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>
                <a:latin typeface="Arial" panose="020B0604020202020204" pitchFamily="34" charset="0"/>
                <a:ea typeface="微软雅黑" panose="020B0502040204020203" pitchFamily="34" charset="-122"/>
              </a:endParaRPr>
            </a:p>
          </p:txBody>
        </p:sp>
        <p:sp>
          <p:nvSpPr>
            <p:cNvPr id="5" name="iṡ1îďé"/>
            <p:cNvSpPr/>
            <p:nvPr userDrawn="1"/>
          </p:nvSpPr>
          <p:spPr>
            <a:xfrm>
              <a:off x="5780314" y="1533326"/>
              <a:ext cx="418663" cy="70751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î$ḷiḓe"/>
            <p:cNvSpPr/>
            <p:nvPr userDrawn="1"/>
          </p:nvSpPr>
          <p:spPr>
            <a:xfrm>
              <a:off x="1469730" y="2173701"/>
              <a:ext cx="544957" cy="277807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accent1">
                    <a:alpha val="0"/>
                  </a:schemeClr>
                </a:gs>
                <a:gs pos="0">
                  <a:schemeClr val="accent1">
                    <a:alpha val="48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  <p:sp>
          <p:nvSpPr>
            <p:cNvPr id="7" name="ï$1ïde"/>
            <p:cNvSpPr/>
            <p:nvPr userDrawn="1"/>
          </p:nvSpPr>
          <p:spPr>
            <a:xfrm>
              <a:off x="5165259" y="4720825"/>
              <a:ext cx="421820" cy="2137176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100000">
                  <a:schemeClr val="accent1">
                    <a:alpha val="0"/>
                  </a:schemeClr>
                </a:gs>
                <a:gs pos="0">
                  <a:schemeClr val="accent1">
                    <a:alpha val="4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  <p:sp>
          <p:nvSpPr>
            <p:cNvPr id="10" name="iŝlïḓe"/>
            <p:cNvSpPr/>
            <p:nvPr userDrawn="1"/>
          </p:nvSpPr>
          <p:spPr>
            <a:xfrm flipV="1">
              <a:off x="11116815" y="0"/>
              <a:ext cx="418664" cy="1533326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10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</p:grpSp>
      <p:sp>
        <p:nvSpPr>
          <p:cNvPr id="8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6359528" y="5856698"/>
            <a:ext cx="4334492" cy="258532"/>
          </a:xfrm>
        </p:spPr>
        <p:txBody>
          <a:bodyPr vert="horz" wrap="square" lIns="91440" tIns="45720" rIns="91440" bIns="45720" rtlCol="0" anchor="ctr">
            <a:spAutoFit/>
          </a:bodyPr>
          <a:lstStyle>
            <a:lvl1pPr marL="0" indent="0" algn="r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  <a:endParaRPr lang="en-US" altLang="zh-CN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5856698"/>
            <a:ext cx="1092979" cy="258532"/>
          </a:xfrm>
        </p:spPr>
        <p:txBody>
          <a:bodyPr vert="horz" wrap="square" lIns="91440" tIns="45720" rIns="91440" bIns="45720" rtlCol="0" anchor="ctr">
            <a:sp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www.islide.cc</a:t>
            </a:r>
            <a:endParaRPr lang="en-US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5" hasCustomPrompt="1"/>
          </p:nvPr>
        </p:nvSpPr>
        <p:spPr>
          <a:xfrm>
            <a:off x="660400" y="742769"/>
            <a:ext cx="1099981" cy="258532"/>
          </a:xfrm>
        </p:spPr>
        <p:txBody>
          <a:bodyPr vert="horz" wrap="square" lIns="91440" tIns="45720" rIns="91440" bIns="45720" rtlCol="0" anchor="ctr">
            <a:sp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LGOO HERE</a:t>
            </a:r>
            <a:endParaRPr lang="en-US" altLang="zh-CN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5849257" y="1888839"/>
            <a:ext cx="5682340" cy="1754326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lnSpc>
                <a:spcPct val="100000"/>
              </a:lnSpc>
              <a:defRPr lang="zh-CN" altLang="en-US" sz="5400" b="1" dirty="0"/>
            </a:lvl1pPr>
          </a:lstStyle>
          <a:p>
            <a:pPr lvl="0" defTabSz="914400"/>
            <a:r>
              <a:rPr lang="en-US" altLang="zh-CN" dirty="0"/>
              <a:t>Click to edit </a:t>
            </a:r>
            <a:br>
              <a:rPr lang="en-US" altLang="zh-CN" dirty="0"/>
            </a:br>
            <a:r>
              <a:rPr lang="en-US" altLang="zh-CN" dirty="0"/>
              <a:t>Master title style</a:t>
            </a:r>
            <a:endParaRPr lang="zh-CN" altLang="en-US" dirty="0"/>
          </a:p>
        </p:txBody>
      </p:sp>
      <p:cxnSp>
        <p:nvCxnSpPr>
          <p:cNvPr id="14" name="直接箭头连接符 13"/>
          <p:cNvCxnSpPr/>
          <p:nvPr userDrawn="1"/>
        </p:nvCxnSpPr>
        <p:spPr>
          <a:xfrm>
            <a:off x="10817739" y="5977166"/>
            <a:ext cx="701161" cy="0"/>
          </a:xfrm>
          <a:prstGeom prst="straightConnector1">
            <a:avLst/>
          </a:prstGeom>
          <a:ln>
            <a:solidFill>
              <a:schemeClr val="tx1">
                <a:alpha val="50000"/>
              </a:schemeClr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047172" y="4677356"/>
            <a:ext cx="5471728" cy="341632"/>
          </a:xfrm>
        </p:spPr>
        <p:txBody>
          <a:bodyPr vert="horz" wrap="square" lIns="91440" tIns="45720" rIns="91440" bIns="45720" rtlCol="0" anchor="t">
            <a:spAutoFit/>
          </a:bodyPr>
          <a:lstStyle>
            <a:lvl1pPr marL="0" indent="0" algn="r">
              <a:spcBef>
                <a:spcPts val="0"/>
              </a:spcBef>
              <a:buNone/>
              <a:defRPr lang="zh-CN" altLang="en-US" sz="1800">
                <a:solidFill>
                  <a:schemeClr val="tx1">
                    <a:alpha val="60000"/>
                  </a:schemeClr>
                </a:solidFill>
              </a:defRPr>
            </a:lvl1pPr>
          </a:lstStyle>
          <a:p>
            <a:pPr marL="228600" lvl="0" indent="-228600" defTabSz="914400"/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C4CC43B-9EB6-4465-8B1A-3F7180DAD0DF}" type="datetime1">
              <a:rPr lang="zh-CN" altLang="en-US" smtClean="0"/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  <p:cxnSp>
        <p:nvCxnSpPr>
          <p:cNvPr id="10" name="î$ļíďé"/>
          <p:cNvCxnSpPr/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ïṧļïḋe"/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 flipH="1">
            <a:off x="1469730" y="0"/>
            <a:ext cx="10065749" cy="6858001"/>
            <a:chOff x="1469730" y="0"/>
            <a:chExt cx="10065749" cy="6858001"/>
          </a:xfrm>
        </p:grpSpPr>
        <p:sp>
          <p:nvSpPr>
            <p:cNvPr id="8" name="ïšḷiḑè"/>
            <p:cNvSpPr/>
            <p:nvPr userDrawn="1"/>
          </p:nvSpPr>
          <p:spPr>
            <a:xfrm>
              <a:off x="1753379" y="1089077"/>
              <a:ext cx="3668404" cy="5768923"/>
            </a:xfrm>
            <a:prstGeom prst="round2SameRect">
              <a:avLst>
                <a:gd name="adj1" fmla="val 50000"/>
                <a:gd name="adj2" fmla="val 0"/>
              </a:avLst>
            </a:prstGeom>
            <a:blipFill>
              <a:blip r:embed="rId2" cstate="email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colorTemperature colorTemp="59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>
                <a:latin typeface="Arial" panose="020B0604020202020204" pitchFamily="34" charset="0"/>
                <a:ea typeface="微软雅黑" panose="020B0502040204020203" pitchFamily="34" charset="-122"/>
              </a:endParaRPr>
            </a:p>
          </p:txBody>
        </p:sp>
        <p:sp>
          <p:nvSpPr>
            <p:cNvPr id="9" name="ïŝļíḓe"/>
            <p:cNvSpPr/>
            <p:nvPr userDrawn="1"/>
          </p:nvSpPr>
          <p:spPr>
            <a:xfrm>
              <a:off x="5780314" y="1533326"/>
              <a:ext cx="418663" cy="70751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îs1îdê"/>
            <p:cNvSpPr/>
            <p:nvPr userDrawn="1"/>
          </p:nvSpPr>
          <p:spPr>
            <a:xfrm>
              <a:off x="1469730" y="2173701"/>
              <a:ext cx="544957" cy="277807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accent1">
                    <a:alpha val="0"/>
                  </a:schemeClr>
                </a:gs>
                <a:gs pos="0">
                  <a:schemeClr val="accent1">
                    <a:alpha val="48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  <p:sp>
          <p:nvSpPr>
            <p:cNvPr id="11" name="îṧliḋê"/>
            <p:cNvSpPr/>
            <p:nvPr userDrawn="1"/>
          </p:nvSpPr>
          <p:spPr>
            <a:xfrm>
              <a:off x="5165259" y="4720825"/>
              <a:ext cx="421820" cy="2137176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100000">
                  <a:schemeClr val="accent1">
                    <a:alpha val="0"/>
                  </a:schemeClr>
                </a:gs>
                <a:gs pos="0">
                  <a:schemeClr val="accent1">
                    <a:alpha val="4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  <p:sp>
          <p:nvSpPr>
            <p:cNvPr id="12" name="í$1ïḍe"/>
            <p:cNvSpPr/>
            <p:nvPr userDrawn="1"/>
          </p:nvSpPr>
          <p:spPr>
            <a:xfrm flipV="1">
              <a:off x="11116815" y="0"/>
              <a:ext cx="418664" cy="1533326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10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24100" y="2681961"/>
            <a:ext cx="4657271" cy="1311128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defRPr lang="zh-CN" altLang="en-US" sz="4400">
                <a:solidFill>
                  <a:schemeClr val="accent1"/>
                </a:solidFill>
              </a:defRPr>
            </a:lvl1pPr>
          </a:lstStyle>
          <a:p>
            <a:pPr lvl="0" defTabSz="914400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324100" y="3993089"/>
            <a:ext cx="4657271" cy="369332"/>
          </a:xfrm>
        </p:spPr>
        <p:txBody>
          <a:bodyPr wrap="square">
            <a:spAutoFit/>
          </a:bodyPr>
          <a:lstStyle>
            <a:lvl1pPr marL="0" indent="0">
              <a:buNone/>
              <a:defRPr lang="en-US" altLang="zh-CN" sz="20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F10D-3A58-4285-A9DB-D9098A7BEDDD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End"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469730" y="0"/>
            <a:ext cx="10065749" cy="6858001"/>
            <a:chOff x="1469730" y="0"/>
            <a:chExt cx="10065749" cy="6858001"/>
          </a:xfrm>
        </p:grpSpPr>
        <p:sp>
          <p:nvSpPr>
            <p:cNvPr id="3" name="íślîde"/>
            <p:cNvSpPr/>
            <p:nvPr userDrawn="1"/>
          </p:nvSpPr>
          <p:spPr>
            <a:xfrm>
              <a:off x="1753379" y="1089077"/>
              <a:ext cx="3668404" cy="5768923"/>
            </a:xfrm>
            <a:prstGeom prst="round2SameRect">
              <a:avLst>
                <a:gd name="adj1" fmla="val 50000"/>
                <a:gd name="adj2" fmla="val 0"/>
              </a:avLst>
            </a:prstGeom>
            <a:blipFill>
              <a:blip r:embed="rId2" cstate="email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colorTemperature colorTemp="59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>
                <a:latin typeface="Arial" panose="020B0604020202020204" pitchFamily="34" charset="0"/>
                <a:ea typeface="微软雅黑" panose="020B0502040204020203" pitchFamily="34" charset="-122"/>
              </a:endParaRPr>
            </a:p>
          </p:txBody>
        </p:sp>
        <p:sp>
          <p:nvSpPr>
            <p:cNvPr id="4" name="iŝļîḍe"/>
            <p:cNvSpPr/>
            <p:nvPr userDrawn="1"/>
          </p:nvSpPr>
          <p:spPr>
            <a:xfrm>
              <a:off x="5780314" y="1533326"/>
              <a:ext cx="418663" cy="70751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iṩlîḑé"/>
            <p:cNvSpPr/>
            <p:nvPr userDrawn="1"/>
          </p:nvSpPr>
          <p:spPr>
            <a:xfrm>
              <a:off x="1469730" y="2173701"/>
              <a:ext cx="544957" cy="277807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accent1">
                    <a:alpha val="0"/>
                  </a:schemeClr>
                </a:gs>
                <a:gs pos="0">
                  <a:schemeClr val="accent1">
                    <a:alpha val="48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  <p:sp>
          <p:nvSpPr>
            <p:cNvPr id="6" name="ïSlîdè"/>
            <p:cNvSpPr/>
            <p:nvPr userDrawn="1"/>
          </p:nvSpPr>
          <p:spPr>
            <a:xfrm>
              <a:off x="5165259" y="4720825"/>
              <a:ext cx="421820" cy="2137176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100000">
                  <a:schemeClr val="accent1">
                    <a:alpha val="0"/>
                  </a:schemeClr>
                </a:gs>
                <a:gs pos="0">
                  <a:schemeClr val="accent1">
                    <a:alpha val="4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  <p:sp>
          <p:nvSpPr>
            <p:cNvPr id="10" name="ïšliďè"/>
            <p:cNvSpPr/>
            <p:nvPr userDrawn="1"/>
          </p:nvSpPr>
          <p:spPr>
            <a:xfrm flipV="1">
              <a:off x="11116815" y="0"/>
              <a:ext cx="418664" cy="1533326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10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</p:grp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5835648" y="2106387"/>
            <a:ext cx="5683252" cy="1643062"/>
          </a:xfrm>
        </p:spPr>
        <p:txBody>
          <a:bodyPr vert="horz" lIns="91440" tIns="45720" rIns="91440" bIns="45720" rtlCol="0" anchor="b">
            <a:noAutofit/>
          </a:bodyPr>
          <a:lstStyle>
            <a:lvl1pPr marL="0" indent="0" algn="r">
              <a:buNone/>
              <a:defRPr lang="en-US" altLang="zh-CN" sz="5000" b="1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lang="en-US" altLang="zh-CN" smtClean="0"/>
            </a:lvl2pPr>
            <a:lvl3pPr>
              <a:defRPr lang="en-US" altLang="zh-CN" smtClean="0"/>
            </a:lvl3pPr>
            <a:lvl4pPr>
              <a:defRPr lang="en-US" altLang="zh-CN" smtClean="0"/>
            </a:lvl4pPr>
            <a:lvl5pPr>
              <a:defRPr lang="zh-CN" altLang="en-US"/>
            </a:lvl5pPr>
          </a:lstStyle>
          <a:p>
            <a:pPr marL="228600" lvl="0" indent="-228600" defTabSz="914400">
              <a:spcBef>
                <a:spcPct val="0"/>
              </a:spcBef>
            </a:pPr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4" hasCustomPrompt="1"/>
          </p:nvPr>
        </p:nvSpPr>
        <p:spPr>
          <a:xfrm>
            <a:off x="6356354" y="5837829"/>
            <a:ext cx="5162546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 algn="r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  <a:endParaRPr lang="en-US" altLang="zh-CN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5" hasCustomPrompt="1"/>
          </p:nvPr>
        </p:nvSpPr>
        <p:spPr>
          <a:xfrm>
            <a:off x="660400" y="5837829"/>
            <a:ext cx="5175248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/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www.islide.cc</a:t>
            </a:r>
            <a:endParaRPr lang="en-US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/>
        </p:nvGrpSpPr>
        <p:grpSpPr>
          <a:xfrm>
            <a:off x="0" y="238125"/>
            <a:ext cx="11864975" cy="6619875"/>
            <a:chOff x="0" y="238125"/>
            <a:chExt cx="11864975" cy="6619875"/>
          </a:xfrm>
        </p:grpSpPr>
        <p:sp>
          <p:nvSpPr>
            <p:cNvPr id="10" name="i$ḷiḍe"/>
            <p:cNvSpPr/>
            <p:nvPr userDrawn="1"/>
          </p:nvSpPr>
          <p:spPr>
            <a:xfrm>
              <a:off x="0" y="4629150"/>
              <a:ext cx="1771650" cy="2228850"/>
            </a:xfrm>
            <a:custGeom>
              <a:avLst/>
              <a:gdLst>
                <a:gd name="connsiteX0" fmla="*/ 266700 w 1771650"/>
                <a:gd name="connsiteY0" fmla="*/ 0 h 2228850"/>
                <a:gd name="connsiteX1" fmla="*/ 1771650 w 1771650"/>
                <a:gd name="connsiteY1" fmla="*/ 1504950 h 2228850"/>
                <a:gd name="connsiteX2" fmla="*/ 1590011 w 1771650"/>
                <a:gd name="connsiteY2" fmla="*/ 2222299 h 2228850"/>
                <a:gd name="connsiteX3" fmla="*/ 1586031 w 1771650"/>
                <a:gd name="connsiteY3" fmla="*/ 2228850 h 2228850"/>
                <a:gd name="connsiteX4" fmla="*/ 0 w 1771650"/>
                <a:gd name="connsiteY4" fmla="*/ 2228850 h 2228850"/>
                <a:gd name="connsiteX5" fmla="*/ 0 w 1771650"/>
                <a:gd name="connsiteY5" fmla="*/ 24990 h 2228850"/>
                <a:gd name="connsiteX6" fmla="*/ 112828 w 1771650"/>
                <a:gd name="connsiteY6" fmla="*/ 7770 h 2228850"/>
                <a:gd name="connsiteX7" fmla="*/ 266700 w 1771650"/>
                <a:gd name="connsiteY7" fmla="*/ 0 h 222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71650" h="2228850">
                  <a:moveTo>
                    <a:pt x="266700" y="0"/>
                  </a:moveTo>
                  <a:cubicBezTo>
                    <a:pt x="1097861" y="0"/>
                    <a:pt x="1771650" y="673789"/>
                    <a:pt x="1771650" y="1504950"/>
                  </a:cubicBezTo>
                  <a:cubicBezTo>
                    <a:pt x="1771650" y="1764688"/>
                    <a:pt x="1705850" y="2009058"/>
                    <a:pt x="1590011" y="2222299"/>
                  </a:cubicBezTo>
                  <a:lnTo>
                    <a:pt x="1586031" y="2228850"/>
                  </a:lnTo>
                  <a:lnTo>
                    <a:pt x="0" y="2228850"/>
                  </a:lnTo>
                  <a:lnTo>
                    <a:pt x="0" y="24990"/>
                  </a:lnTo>
                  <a:lnTo>
                    <a:pt x="112828" y="7770"/>
                  </a:lnTo>
                  <a:cubicBezTo>
                    <a:pt x="163420" y="2632"/>
                    <a:pt x="214752" y="0"/>
                    <a:pt x="26670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1">
                    <a:alpha val="0"/>
                  </a:schemeClr>
                </a:gs>
                <a:gs pos="0">
                  <a:schemeClr val="accent1">
                    <a:alpha val="3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zh-CN" altLang="en-US"/>
            </a:p>
          </p:txBody>
        </p:sp>
        <p:sp>
          <p:nvSpPr>
            <p:cNvPr id="11" name="îslîḍe"/>
            <p:cNvSpPr/>
            <p:nvPr userDrawn="1"/>
          </p:nvSpPr>
          <p:spPr>
            <a:xfrm>
              <a:off x="11198225" y="238125"/>
              <a:ext cx="666750" cy="666750"/>
            </a:xfrm>
            <a:prstGeom prst="ellipse">
              <a:avLst/>
            </a:prstGeom>
            <a:gradFill flip="none" rotWithShape="1">
              <a:gsLst>
                <a:gs pos="10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</p:grp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</a:fld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hemeOverride" Target="../theme/themeOverride1.xml"/><Relationship Id="rId4" Type="http://schemas.openxmlformats.org/officeDocument/2006/relationships/tags" Target="../tags/tag3.xml"/><Relationship Id="rId3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765.xml"/><Relationship Id="rId2" Type="http://schemas.openxmlformats.org/officeDocument/2006/relationships/image" Target="../media/image3.png"/><Relationship Id="rId1" Type="http://schemas.openxmlformats.org/officeDocument/2006/relationships/tags" Target="../tags/tag764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767.xml"/><Relationship Id="rId3" Type="http://schemas.openxmlformats.org/officeDocument/2006/relationships/image" Target="../media/image3.png"/><Relationship Id="rId2" Type="http://schemas.openxmlformats.org/officeDocument/2006/relationships/tags" Target="../tags/tag766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769.xml"/><Relationship Id="rId4" Type="http://schemas.openxmlformats.org/officeDocument/2006/relationships/image" Target="../media/image7.jpeg"/><Relationship Id="rId3" Type="http://schemas.openxmlformats.org/officeDocument/2006/relationships/image" Target="../media/image3.png"/><Relationship Id="rId2" Type="http://schemas.openxmlformats.org/officeDocument/2006/relationships/tags" Target="../tags/tag768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771.xml"/><Relationship Id="rId3" Type="http://schemas.openxmlformats.org/officeDocument/2006/relationships/image" Target="../media/image3.png"/><Relationship Id="rId2" Type="http://schemas.openxmlformats.org/officeDocument/2006/relationships/tags" Target="../tags/tag770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5.xml"/><Relationship Id="rId6" Type="http://schemas.openxmlformats.org/officeDocument/2006/relationships/tags" Target="../tags/tag774.xml"/><Relationship Id="rId5" Type="http://schemas.openxmlformats.org/officeDocument/2006/relationships/image" Target="../media/image3.png"/><Relationship Id="rId4" Type="http://schemas.openxmlformats.org/officeDocument/2006/relationships/tags" Target="../tags/tag773.xml"/><Relationship Id="rId3" Type="http://schemas.openxmlformats.org/officeDocument/2006/relationships/tags" Target="../tags/tag772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777.xml"/><Relationship Id="rId4" Type="http://schemas.openxmlformats.org/officeDocument/2006/relationships/image" Target="../media/image3.png"/><Relationship Id="rId3" Type="http://schemas.openxmlformats.org/officeDocument/2006/relationships/tags" Target="../tags/tag776.xml"/><Relationship Id="rId2" Type="http://schemas.openxmlformats.org/officeDocument/2006/relationships/tags" Target="../tags/tag775.xml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779.xml"/><Relationship Id="rId3" Type="http://schemas.openxmlformats.org/officeDocument/2006/relationships/image" Target="../media/image3.png"/><Relationship Id="rId2" Type="http://schemas.openxmlformats.org/officeDocument/2006/relationships/tags" Target="../tags/tag778.xml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781.xml"/><Relationship Id="rId3" Type="http://schemas.openxmlformats.org/officeDocument/2006/relationships/image" Target="../media/image3.png"/><Relationship Id="rId2" Type="http://schemas.openxmlformats.org/officeDocument/2006/relationships/tags" Target="../tags/tag780.xml"/><Relationship Id="rId1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hemeOverride" Target="../theme/themeOverride5.xml"/><Relationship Id="rId4" Type="http://schemas.openxmlformats.org/officeDocument/2006/relationships/tags" Target="../tags/tag784.xml"/><Relationship Id="rId3" Type="http://schemas.openxmlformats.org/officeDocument/2006/relationships/tags" Target="../tags/tag783.xml"/><Relationship Id="rId2" Type="http://schemas.openxmlformats.org/officeDocument/2006/relationships/image" Target="../media/image3.png"/><Relationship Id="rId1" Type="http://schemas.openxmlformats.org/officeDocument/2006/relationships/tags" Target="../tags/tag782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hemeOverride" Target="../theme/themeOverride2.xml"/><Relationship Id="rId4" Type="http://schemas.openxmlformats.org/officeDocument/2006/relationships/tags" Target="../tags/tag5.xml"/><Relationship Id="rId3" Type="http://schemas.openxmlformats.org/officeDocument/2006/relationships/image" Target="../media/image3.png"/><Relationship Id="rId2" Type="http://schemas.openxmlformats.org/officeDocument/2006/relationships/tags" Target="../tags/tag4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themeOverride" Target="../theme/themeOverride3.xml"/><Relationship Id="rId3" Type="http://schemas.openxmlformats.org/officeDocument/2006/relationships/tags" Target="../tags/tag7.xml"/><Relationship Id="rId2" Type="http://schemas.openxmlformats.org/officeDocument/2006/relationships/image" Target="../media/image3.png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tags" Target="../tags/tag11.xml"/><Relationship Id="rId7" Type="http://schemas.openxmlformats.org/officeDocument/2006/relationships/tags" Target="../tags/tag10.xml"/><Relationship Id="rId6" Type="http://schemas.openxmlformats.org/officeDocument/2006/relationships/image" Target="../media/image8.png"/><Relationship Id="rId5" Type="http://schemas.openxmlformats.org/officeDocument/2006/relationships/tags" Target="../tags/tag9.xml"/><Relationship Id="rId4" Type="http://schemas.openxmlformats.org/officeDocument/2006/relationships/image" Target="../media/image7.jpeg"/><Relationship Id="rId3" Type="http://schemas.openxmlformats.org/officeDocument/2006/relationships/tags" Target="../tags/tag8.xml"/><Relationship Id="rId2" Type="http://schemas.openxmlformats.org/officeDocument/2006/relationships/image" Target="../media/image6.svg"/><Relationship Id="rId12" Type="http://schemas.openxmlformats.org/officeDocument/2006/relationships/slideLayout" Target="../slideLayouts/slideLayout5.xml"/><Relationship Id="rId11" Type="http://schemas.openxmlformats.org/officeDocument/2006/relationships/themeOverride" Target="../theme/themeOverride4.xml"/><Relationship Id="rId10" Type="http://schemas.openxmlformats.org/officeDocument/2006/relationships/tags" Target="../tags/tag12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14.xml"/><Relationship Id="rId2" Type="http://schemas.openxmlformats.org/officeDocument/2006/relationships/image" Target="../media/image3.png"/><Relationship Id="rId1" Type="http://schemas.openxmlformats.org/officeDocument/2006/relationships/tags" Target="../tags/tag13.xml"/></Relationships>
</file>

<file path=ppt/slides/_rels/slide6.xml.rels><?xml version="1.0" encoding="UTF-8" standalone="yes"?>
<Relationships xmlns="http://schemas.openxmlformats.org/package/2006/relationships"><Relationship Id="rId99" Type="http://schemas.openxmlformats.org/officeDocument/2006/relationships/tags" Target="../tags/tag113.xml"/><Relationship Id="rId98" Type="http://schemas.openxmlformats.org/officeDocument/2006/relationships/tags" Target="../tags/tag112.xml"/><Relationship Id="rId97" Type="http://schemas.openxmlformats.org/officeDocument/2006/relationships/tags" Target="../tags/tag111.xml"/><Relationship Id="rId96" Type="http://schemas.openxmlformats.org/officeDocument/2006/relationships/tags" Target="../tags/tag110.xml"/><Relationship Id="rId95" Type="http://schemas.openxmlformats.org/officeDocument/2006/relationships/tags" Target="../tags/tag109.xml"/><Relationship Id="rId94" Type="http://schemas.openxmlformats.org/officeDocument/2006/relationships/tags" Target="../tags/tag108.xml"/><Relationship Id="rId93" Type="http://schemas.openxmlformats.org/officeDocument/2006/relationships/tags" Target="../tags/tag107.xml"/><Relationship Id="rId92" Type="http://schemas.openxmlformats.org/officeDocument/2006/relationships/tags" Target="../tags/tag106.xml"/><Relationship Id="rId91" Type="http://schemas.openxmlformats.org/officeDocument/2006/relationships/tags" Target="../tags/tag105.xml"/><Relationship Id="rId90" Type="http://schemas.openxmlformats.org/officeDocument/2006/relationships/tags" Target="../tags/tag104.xml"/><Relationship Id="rId9" Type="http://schemas.openxmlformats.org/officeDocument/2006/relationships/tags" Target="../tags/tag23.xml"/><Relationship Id="rId89" Type="http://schemas.openxmlformats.org/officeDocument/2006/relationships/tags" Target="../tags/tag103.xml"/><Relationship Id="rId88" Type="http://schemas.openxmlformats.org/officeDocument/2006/relationships/tags" Target="../tags/tag102.xml"/><Relationship Id="rId87" Type="http://schemas.openxmlformats.org/officeDocument/2006/relationships/tags" Target="../tags/tag101.xml"/><Relationship Id="rId86" Type="http://schemas.openxmlformats.org/officeDocument/2006/relationships/tags" Target="../tags/tag100.xml"/><Relationship Id="rId85" Type="http://schemas.openxmlformats.org/officeDocument/2006/relationships/tags" Target="../tags/tag99.xml"/><Relationship Id="rId84" Type="http://schemas.openxmlformats.org/officeDocument/2006/relationships/tags" Target="../tags/tag98.xml"/><Relationship Id="rId83" Type="http://schemas.openxmlformats.org/officeDocument/2006/relationships/tags" Target="../tags/tag97.xml"/><Relationship Id="rId82" Type="http://schemas.openxmlformats.org/officeDocument/2006/relationships/tags" Target="../tags/tag96.xml"/><Relationship Id="rId81" Type="http://schemas.openxmlformats.org/officeDocument/2006/relationships/tags" Target="../tags/tag95.xml"/><Relationship Id="rId80" Type="http://schemas.openxmlformats.org/officeDocument/2006/relationships/tags" Target="../tags/tag94.xml"/><Relationship Id="rId8" Type="http://schemas.openxmlformats.org/officeDocument/2006/relationships/tags" Target="../tags/tag22.xml"/><Relationship Id="rId79" Type="http://schemas.openxmlformats.org/officeDocument/2006/relationships/tags" Target="../tags/tag93.xml"/><Relationship Id="rId78" Type="http://schemas.openxmlformats.org/officeDocument/2006/relationships/tags" Target="../tags/tag92.xml"/><Relationship Id="rId77" Type="http://schemas.openxmlformats.org/officeDocument/2006/relationships/tags" Target="../tags/tag91.xml"/><Relationship Id="rId76" Type="http://schemas.openxmlformats.org/officeDocument/2006/relationships/tags" Target="../tags/tag90.xml"/><Relationship Id="rId75" Type="http://schemas.openxmlformats.org/officeDocument/2006/relationships/tags" Target="../tags/tag89.xml"/><Relationship Id="rId74" Type="http://schemas.openxmlformats.org/officeDocument/2006/relationships/tags" Target="../tags/tag88.xml"/><Relationship Id="rId73" Type="http://schemas.openxmlformats.org/officeDocument/2006/relationships/tags" Target="../tags/tag87.xml"/><Relationship Id="rId72" Type="http://schemas.openxmlformats.org/officeDocument/2006/relationships/tags" Target="../tags/tag86.xml"/><Relationship Id="rId71" Type="http://schemas.openxmlformats.org/officeDocument/2006/relationships/tags" Target="../tags/tag85.xml"/><Relationship Id="rId70" Type="http://schemas.openxmlformats.org/officeDocument/2006/relationships/tags" Target="../tags/tag84.xml"/><Relationship Id="rId7" Type="http://schemas.openxmlformats.org/officeDocument/2006/relationships/tags" Target="../tags/tag21.xml"/><Relationship Id="rId69" Type="http://schemas.openxmlformats.org/officeDocument/2006/relationships/tags" Target="../tags/tag83.xml"/><Relationship Id="rId68" Type="http://schemas.openxmlformats.org/officeDocument/2006/relationships/tags" Target="../tags/tag82.xml"/><Relationship Id="rId67" Type="http://schemas.openxmlformats.org/officeDocument/2006/relationships/tags" Target="../tags/tag81.xml"/><Relationship Id="rId66" Type="http://schemas.openxmlformats.org/officeDocument/2006/relationships/tags" Target="../tags/tag80.xml"/><Relationship Id="rId65" Type="http://schemas.openxmlformats.org/officeDocument/2006/relationships/tags" Target="../tags/tag79.xml"/><Relationship Id="rId64" Type="http://schemas.openxmlformats.org/officeDocument/2006/relationships/tags" Target="../tags/tag78.xml"/><Relationship Id="rId63" Type="http://schemas.openxmlformats.org/officeDocument/2006/relationships/tags" Target="../tags/tag77.xml"/><Relationship Id="rId62" Type="http://schemas.openxmlformats.org/officeDocument/2006/relationships/tags" Target="../tags/tag76.xml"/><Relationship Id="rId61" Type="http://schemas.openxmlformats.org/officeDocument/2006/relationships/tags" Target="../tags/tag75.xml"/><Relationship Id="rId60" Type="http://schemas.openxmlformats.org/officeDocument/2006/relationships/tags" Target="../tags/tag74.xml"/><Relationship Id="rId6" Type="http://schemas.openxmlformats.org/officeDocument/2006/relationships/tags" Target="../tags/tag20.xml"/><Relationship Id="rId59" Type="http://schemas.openxmlformats.org/officeDocument/2006/relationships/tags" Target="../tags/tag73.xml"/><Relationship Id="rId58" Type="http://schemas.openxmlformats.org/officeDocument/2006/relationships/tags" Target="../tags/tag72.xml"/><Relationship Id="rId57" Type="http://schemas.openxmlformats.org/officeDocument/2006/relationships/tags" Target="../tags/tag71.xml"/><Relationship Id="rId56" Type="http://schemas.openxmlformats.org/officeDocument/2006/relationships/tags" Target="../tags/tag70.xml"/><Relationship Id="rId55" Type="http://schemas.openxmlformats.org/officeDocument/2006/relationships/tags" Target="../tags/tag69.xml"/><Relationship Id="rId54" Type="http://schemas.openxmlformats.org/officeDocument/2006/relationships/tags" Target="../tags/tag68.xml"/><Relationship Id="rId539" Type="http://schemas.openxmlformats.org/officeDocument/2006/relationships/slideLayout" Target="../slideLayouts/slideLayout5.xml"/><Relationship Id="rId538" Type="http://schemas.openxmlformats.org/officeDocument/2006/relationships/tags" Target="../tags/tag550.xml"/><Relationship Id="rId537" Type="http://schemas.openxmlformats.org/officeDocument/2006/relationships/image" Target="../media/image9.jpeg"/><Relationship Id="rId536" Type="http://schemas.openxmlformats.org/officeDocument/2006/relationships/image" Target="../media/image3.png"/><Relationship Id="rId535" Type="http://schemas.openxmlformats.org/officeDocument/2006/relationships/tags" Target="../tags/tag549.xml"/><Relationship Id="rId534" Type="http://schemas.openxmlformats.org/officeDocument/2006/relationships/tags" Target="../tags/tag548.xml"/><Relationship Id="rId533" Type="http://schemas.openxmlformats.org/officeDocument/2006/relationships/tags" Target="../tags/tag547.xml"/><Relationship Id="rId532" Type="http://schemas.openxmlformats.org/officeDocument/2006/relationships/tags" Target="../tags/tag546.xml"/><Relationship Id="rId531" Type="http://schemas.openxmlformats.org/officeDocument/2006/relationships/tags" Target="../tags/tag545.xml"/><Relationship Id="rId530" Type="http://schemas.openxmlformats.org/officeDocument/2006/relationships/tags" Target="../tags/tag544.xml"/><Relationship Id="rId53" Type="http://schemas.openxmlformats.org/officeDocument/2006/relationships/tags" Target="../tags/tag67.xml"/><Relationship Id="rId529" Type="http://schemas.openxmlformats.org/officeDocument/2006/relationships/tags" Target="../tags/tag543.xml"/><Relationship Id="rId528" Type="http://schemas.openxmlformats.org/officeDocument/2006/relationships/tags" Target="../tags/tag542.xml"/><Relationship Id="rId527" Type="http://schemas.openxmlformats.org/officeDocument/2006/relationships/tags" Target="../tags/tag541.xml"/><Relationship Id="rId526" Type="http://schemas.openxmlformats.org/officeDocument/2006/relationships/tags" Target="../tags/tag540.xml"/><Relationship Id="rId525" Type="http://schemas.openxmlformats.org/officeDocument/2006/relationships/tags" Target="../tags/tag539.xml"/><Relationship Id="rId524" Type="http://schemas.openxmlformats.org/officeDocument/2006/relationships/tags" Target="../tags/tag538.xml"/><Relationship Id="rId523" Type="http://schemas.openxmlformats.org/officeDocument/2006/relationships/tags" Target="../tags/tag537.xml"/><Relationship Id="rId522" Type="http://schemas.openxmlformats.org/officeDocument/2006/relationships/tags" Target="../tags/tag536.xml"/><Relationship Id="rId521" Type="http://schemas.openxmlformats.org/officeDocument/2006/relationships/tags" Target="../tags/tag535.xml"/><Relationship Id="rId520" Type="http://schemas.openxmlformats.org/officeDocument/2006/relationships/tags" Target="../tags/tag534.xml"/><Relationship Id="rId52" Type="http://schemas.openxmlformats.org/officeDocument/2006/relationships/tags" Target="../tags/tag66.xml"/><Relationship Id="rId519" Type="http://schemas.openxmlformats.org/officeDocument/2006/relationships/tags" Target="../tags/tag533.xml"/><Relationship Id="rId518" Type="http://schemas.openxmlformats.org/officeDocument/2006/relationships/tags" Target="../tags/tag532.xml"/><Relationship Id="rId517" Type="http://schemas.openxmlformats.org/officeDocument/2006/relationships/tags" Target="../tags/tag531.xml"/><Relationship Id="rId516" Type="http://schemas.openxmlformats.org/officeDocument/2006/relationships/tags" Target="../tags/tag530.xml"/><Relationship Id="rId515" Type="http://schemas.openxmlformats.org/officeDocument/2006/relationships/tags" Target="../tags/tag529.xml"/><Relationship Id="rId514" Type="http://schemas.openxmlformats.org/officeDocument/2006/relationships/tags" Target="../tags/tag528.xml"/><Relationship Id="rId513" Type="http://schemas.openxmlformats.org/officeDocument/2006/relationships/tags" Target="../tags/tag527.xml"/><Relationship Id="rId512" Type="http://schemas.openxmlformats.org/officeDocument/2006/relationships/tags" Target="../tags/tag526.xml"/><Relationship Id="rId511" Type="http://schemas.openxmlformats.org/officeDocument/2006/relationships/tags" Target="../tags/tag525.xml"/><Relationship Id="rId510" Type="http://schemas.openxmlformats.org/officeDocument/2006/relationships/tags" Target="../tags/tag524.xml"/><Relationship Id="rId51" Type="http://schemas.openxmlformats.org/officeDocument/2006/relationships/tags" Target="../tags/tag65.xml"/><Relationship Id="rId509" Type="http://schemas.openxmlformats.org/officeDocument/2006/relationships/tags" Target="../tags/tag523.xml"/><Relationship Id="rId508" Type="http://schemas.openxmlformats.org/officeDocument/2006/relationships/tags" Target="../tags/tag522.xml"/><Relationship Id="rId507" Type="http://schemas.openxmlformats.org/officeDocument/2006/relationships/tags" Target="../tags/tag521.xml"/><Relationship Id="rId506" Type="http://schemas.openxmlformats.org/officeDocument/2006/relationships/tags" Target="../tags/tag520.xml"/><Relationship Id="rId505" Type="http://schemas.openxmlformats.org/officeDocument/2006/relationships/tags" Target="../tags/tag519.xml"/><Relationship Id="rId504" Type="http://schemas.openxmlformats.org/officeDocument/2006/relationships/tags" Target="../tags/tag518.xml"/><Relationship Id="rId503" Type="http://schemas.openxmlformats.org/officeDocument/2006/relationships/tags" Target="../tags/tag517.xml"/><Relationship Id="rId502" Type="http://schemas.openxmlformats.org/officeDocument/2006/relationships/tags" Target="../tags/tag516.xml"/><Relationship Id="rId501" Type="http://schemas.openxmlformats.org/officeDocument/2006/relationships/tags" Target="../tags/tag515.xml"/><Relationship Id="rId500" Type="http://schemas.openxmlformats.org/officeDocument/2006/relationships/tags" Target="../tags/tag514.xml"/><Relationship Id="rId50" Type="http://schemas.openxmlformats.org/officeDocument/2006/relationships/tags" Target="../tags/tag64.xml"/><Relationship Id="rId5" Type="http://schemas.openxmlformats.org/officeDocument/2006/relationships/tags" Target="../tags/tag19.xml"/><Relationship Id="rId499" Type="http://schemas.openxmlformats.org/officeDocument/2006/relationships/tags" Target="../tags/tag513.xml"/><Relationship Id="rId498" Type="http://schemas.openxmlformats.org/officeDocument/2006/relationships/tags" Target="../tags/tag512.xml"/><Relationship Id="rId497" Type="http://schemas.openxmlformats.org/officeDocument/2006/relationships/tags" Target="../tags/tag511.xml"/><Relationship Id="rId496" Type="http://schemas.openxmlformats.org/officeDocument/2006/relationships/tags" Target="../tags/tag510.xml"/><Relationship Id="rId495" Type="http://schemas.openxmlformats.org/officeDocument/2006/relationships/tags" Target="../tags/tag509.xml"/><Relationship Id="rId494" Type="http://schemas.openxmlformats.org/officeDocument/2006/relationships/tags" Target="../tags/tag508.xml"/><Relationship Id="rId493" Type="http://schemas.openxmlformats.org/officeDocument/2006/relationships/tags" Target="../tags/tag507.xml"/><Relationship Id="rId492" Type="http://schemas.openxmlformats.org/officeDocument/2006/relationships/tags" Target="../tags/tag506.xml"/><Relationship Id="rId491" Type="http://schemas.openxmlformats.org/officeDocument/2006/relationships/tags" Target="../tags/tag505.xml"/><Relationship Id="rId490" Type="http://schemas.openxmlformats.org/officeDocument/2006/relationships/tags" Target="../tags/tag504.xml"/><Relationship Id="rId49" Type="http://schemas.openxmlformats.org/officeDocument/2006/relationships/tags" Target="../tags/tag63.xml"/><Relationship Id="rId489" Type="http://schemas.openxmlformats.org/officeDocument/2006/relationships/tags" Target="../tags/tag503.xml"/><Relationship Id="rId488" Type="http://schemas.openxmlformats.org/officeDocument/2006/relationships/tags" Target="../tags/tag502.xml"/><Relationship Id="rId487" Type="http://schemas.openxmlformats.org/officeDocument/2006/relationships/tags" Target="../tags/tag501.xml"/><Relationship Id="rId486" Type="http://schemas.openxmlformats.org/officeDocument/2006/relationships/tags" Target="../tags/tag500.xml"/><Relationship Id="rId485" Type="http://schemas.openxmlformats.org/officeDocument/2006/relationships/tags" Target="../tags/tag499.xml"/><Relationship Id="rId484" Type="http://schemas.openxmlformats.org/officeDocument/2006/relationships/tags" Target="../tags/tag498.xml"/><Relationship Id="rId483" Type="http://schemas.openxmlformats.org/officeDocument/2006/relationships/tags" Target="../tags/tag497.xml"/><Relationship Id="rId482" Type="http://schemas.openxmlformats.org/officeDocument/2006/relationships/tags" Target="../tags/tag496.xml"/><Relationship Id="rId481" Type="http://schemas.openxmlformats.org/officeDocument/2006/relationships/tags" Target="../tags/tag495.xml"/><Relationship Id="rId480" Type="http://schemas.openxmlformats.org/officeDocument/2006/relationships/tags" Target="../tags/tag494.xml"/><Relationship Id="rId48" Type="http://schemas.openxmlformats.org/officeDocument/2006/relationships/tags" Target="../tags/tag62.xml"/><Relationship Id="rId479" Type="http://schemas.openxmlformats.org/officeDocument/2006/relationships/tags" Target="../tags/tag493.xml"/><Relationship Id="rId478" Type="http://schemas.openxmlformats.org/officeDocument/2006/relationships/tags" Target="../tags/tag492.xml"/><Relationship Id="rId477" Type="http://schemas.openxmlformats.org/officeDocument/2006/relationships/tags" Target="../tags/tag491.xml"/><Relationship Id="rId476" Type="http://schemas.openxmlformats.org/officeDocument/2006/relationships/tags" Target="../tags/tag490.xml"/><Relationship Id="rId475" Type="http://schemas.openxmlformats.org/officeDocument/2006/relationships/tags" Target="../tags/tag489.xml"/><Relationship Id="rId474" Type="http://schemas.openxmlformats.org/officeDocument/2006/relationships/tags" Target="../tags/tag488.xml"/><Relationship Id="rId473" Type="http://schemas.openxmlformats.org/officeDocument/2006/relationships/tags" Target="../tags/tag487.xml"/><Relationship Id="rId472" Type="http://schemas.openxmlformats.org/officeDocument/2006/relationships/tags" Target="../tags/tag486.xml"/><Relationship Id="rId471" Type="http://schemas.openxmlformats.org/officeDocument/2006/relationships/tags" Target="../tags/tag485.xml"/><Relationship Id="rId470" Type="http://schemas.openxmlformats.org/officeDocument/2006/relationships/tags" Target="../tags/tag484.xml"/><Relationship Id="rId47" Type="http://schemas.openxmlformats.org/officeDocument/2006/relationships/tags" Target="../tags/tag61.xml"/><Relationship Id="rId469" Type="http://schemas.openxmlformats.org/officeDocument/2006/relationships/tags" Target="../tags/tag483.xml"/><Relationship Id="rId468" Type="http://schemas.openxmlformats.org/officeDocument/2006/relationships/tags" Target="../tags/tag482.xml"/><Relationship Id="rId467" Type="http://schemas.openxmlformats.org/officeDocument/2006/relationships/tags" Target="../tags/tag481.xml"/><Relationship Id="rId466" Type="http://schemas.openxmlformats.org/officeDocument/2006/relationships/tags" Target="../tags/tag480.xml"/><Relationship Id="rId465" Type="http://schemas.openxmlformats.org/officeDocument/2006/relationships/tags" Target="../tags/tag479.xml"/><Relationship Id="rId464" Type="http://schemas.openxmlformats.org/officeDocument/2006/relationships/tags" Target="../tags/tag478.xml"/><Relationship Id="rId463" Type="http://schemas.openxmlformats.org/officeDocument/2006/relationships/tags" Target="../tags/tag477.xml"/><Relationship Id="rId462" Type="http://schemas.openxmlformats.org/officeDocument/2006/relationships/tags" Target="../tags/tag476.xml"/><Relationship Id="rId461" Type="http://schemas.openxmlformats.org/officeDocument/2006/relationships/tags" Target="../tags/tag475.xml"/><Relationship Id="rId460" Type="http://schemas.openxmlformats.org/officeDocument/2006/relationships/tags" Target="../tags/tag474.xml"/><Relationship Id="rId46" Type="http://schemas.openxmlformats.org/officeDocument/2006/relationships/tags" Target="../tags/tag60.xml"/><Relationship Id="rId459" Type="http://schemas.openxmlformats.org/officeDocument/2006/relationships/tags" Target="../tags/tag473.xml"/><Relationship Id="rId458" Type="http://schemas.openxmlformats.org/officeDocument/2006/relationships/tags" Target="../tags/tag472.xml"/><Relationship Id="rId457" Type="http://schemas.openxmlformats.org/officeDocument/2006/relationships/tags" Target="../tags/tag471.xml"/><Relationship Id="rId456" Type="http://schemas.openxmlformats.org/officeDocument/2006/relationships/tags" Target="../tags/tag470.xml"/><Relationship Id="rId455" Type="http://schemas.openxmlformats.org/officeDocument/2006/relationships/tags" Target="../tags/tag469.xml"/><Relationship Id="rId454" Type="http://schemas.openxmlformats.org/officeDocument/2006/relationships/tags" Target="../tags/tag468.xml"/><Relationship Id="rId453" Type="http://schemas.openxmlformats.org/officeDocument/2006/relationships/tags" Target="../tags/tag467.xml"/><Relationship Id="rId452" Type="http://schemas.openxmlformats.org/officeDocument/2006/relationships/tags" Target="../tags/tag466.xml"/><Relationship Id="rId451" Type="http://schemas.openxmlformats.org/officeDocument/2006/relationships/tags" Target="../tags/tag465.xml"/><Relationship Id="rId450" Type="http://schemas.openxmlformats.org/officeDocument/2006/relationships/tags" Target="../tags/tag464.xml"/><Relationship Id="rId45" Type="http://schemas.openxmlformats.org/officeDocument/2006/relationships/tags" Target="../tags/tag59.xml"/><Relationship Id="rId449" Type="http://schemas.openxmlformats.org/officeDocument/2006/relationships/tags" Target="../tags/tag463.xml"/><Relationship Id="rId448" Type="http://schemas.openxmlformats.org/officeDocument/2006/relationships/tags" Target="../tags/tag462.xml"/><Relationship Id="rId447" Type="http://schemas.openxmlformats.org/officeDocument/2006/relationships/tags" Target="../tags/tag461.xml"/><Relationship Id="rId446" Type="http://schemas.openxmlformats.org/officeDocument/2006/relationships/tags" Target="../tags/tag460.xml"/><Relationship Id="rId445" Type="http://schemas.openxmlformats.org/officeDocument/2006/relationships/tags" Target="../tags/tag459.xml"/><Relationship Id="rId444" Type="http://schemas.openxmlformats.org/officeDocument/2006/relationships/tags" Target="../tags/tag458.xml"/><Relationship Id="rId443" Type="http://schemas.openxmlformats.org/officeDocument/2006/relationships/tags" Target="../tags/tag457.xml"/><Relationship Id="rId442" Type="http://schemas.openxmlformats.org/officeDocument/2006/relationships/tags" Target="../tags/tag456.xml"/><Relationship Id="rId441" Type="http://schemas.openxmlformats.org/officeDocument/2006/relationships/tags" Target="../tags/tag455.xml"/><Relationship Id="rId440" Type="http://schemas.openxmlformats.org/officeDocument/2006/relationships/tags" Target="../tags/tag454.xml"/><Relationship Id="rId44" Type="http://schemas.openxmlformats.org/officeDocument/2006/relationships/tags" Target="../tags/tag58.xml"/><Relationship Id="rId439" Type="http://schemas.openxmlformats.org/officeDocument/2006/relationships/tags" Target="../tags/tag453.xml"/><Relationship Id="rId438" Type="http://schemas.openxmlformats.org/officeDocument/2006/relationships/tags" Target="../tags/tag452.xml"/><Relationship Id="rId437" Type="http://schemas.openxmlformats.org/officeDocument/2006/relationships/tags" Target="../tags/tag451.xml"/><Relationship Id="rId436" Type="http://schemas.openxmlformats.org/officeDocument/2006/relationships/tags" Target="../tags/tag450.xml"/><Relationship Id="rId435" Type="http://schemas.openxmlformats.org/officeDocument/2006/relationships/tags" Target="../tags/tag449.xml"/><Relationship Id="rId434" Type="http://schemas.openxmlformats.org/officeDocument/2006/relationships/tags" Target="../tags/tag448.xml"/><Relationship Id="rId433" Type="http://schemas.openxmlformats.org/officeDocument/2006/relationships/tags" Target="../tags/tag447.xml"/><Relationship Id="rId432" Type="http://schemas.openxmlformats.org/officeDocument/2006/relationships/tags" Target="../tags/tag446.xml"/><Relationship Id="rId431" Type="http://schemas.openxmlformats.org/officeDocument/2006/relationships/tags" Target="../tags/tag445.xml"/><Relationship Id="rId430" Type="http://schemas.openxmlformats.org/officeDocument/2006/relationships/tags" Target="../tags/tag444.xml"/><Relationship Id="rId43" Type="http://schemas.openxmlformats.org/officeDocument/2006/relationships/tags" Target="../tags/tag57.xml"/><Relationship Id="rId429" Type="http://schemas.openxmlformats.org/officeDocument/2006/relationships/tags" Target="../tags/tag443.xml"/><Relationship Id="rId428" Type="http://schemas.openxmlformats.org/officeDocument/2006/relationships/tags" Target="../tags/tag442.xml"/><Relationship Id="rId427" Type="http://schemas.openxmlformats.org/officeDocument/2006/relationships/tags" Target="../tags/tag441.xml"/><Relationship Id="rId426" Type="http://schemas.openxmlformats.org/officeDocument/2006/relationships/tags" Target="../tags/tag440.xml"/><Relationship Id="rId425" Type="http://schemas.openxmlformats.org/officeDocument/2006/relationships/tags" Target="../tags/tag439.xml"/><Relationship Id="rId424" Type="http://schemas.openxmlformats.org/officeDocument/2006/relationships/tags" Target="../tags/tag438.xml"/><Relationship Id="rId423" Type="http://schemas.openxmlformats.org/officeDocument/2006/relationships/tags" Target="../tags/tag437.xml"/><Relationship Id="rId422" Type="http://schemas.openxmlformats.org/officeDocument/2006/relationships/tags" Target="../tags/tag436.xml"/><Relationship Id="rId421" Type="http://schemas.openxmlformats.org/officeDocument/2006/relationships/tags" Target="../tags/tag435.xml"/><Relationship Id="rId420" Type="http://schemas.openxmlformats.org/officeDocument/2006/relationships/tags" Target="../tags/tag434.xml"/><Relationship Id="rId42" Type="http://schemas.openxmlformats.org/officeDocument/2006/relationships/tags" Target="../tags/tag56.xml"/><Relationship Id="rId419" Type="http://schemas.openxmlformats.org/officeDocument/2006/relationships/tags" Target="../tags/tag433.xml"/><Relationship Id="rId418" Type="http://schemas.openxmlformats.org/officeDocument/2006/relationships/tags" Target="../tags/tag432.xml"/><Relationship Id="rId417" Type="http://schemas.openxmlformats.org/officeDocument/2006/relationships/tags" Target="../tags/tag431.xml"/><Relationship Id="rId416" Type="http://schemas.openxmlformats.org/officeDocument/2006/relationships/tags" Target="../tags/tag430.xml"/><Relationship Id="rId415" Type="http://schemas.openxmlformats.org/officeDocument/2006/relationships/tags" Target="../tags/tag429.xml"/><Relationship Id="rId414" Type="http://schemas.openxmlformats.org/officeDocument/2006/relationships/tags" Target="../tags/tag428.xml"/><Relationship Id="rId413" Type="http://schemas.openxmlformats.org/officeDocument/2006/relationships/tags" Target="../tags/tag427.xml"/><Relationship Id="rId412" Type="http://schemas.openxmlformats.org/officeDocument/2006/relationships/tags" Target="../tags/tag426.xml"/><Relationship Id="rId411" Type="http://schemas.openxmlformats.org/officeDocument/2006/relationships/tags" Target="../tags/tag425.xml"/><Relationship Id="rId410" Type="http://schemas.openxmlformats.org/officeDocument/2006/relationships/tags" Target="../tags/tag424.xml"/><Relationship Id="rId41" Type="http://schemas.openxmlformats.org/officeDocument/2006/relationships/tags" Target="../tags/tag55.xml"/><Relationship Id="rId409" Type="http://schemas.openxmlformats.org/officeDocument/2006/relationships/tags" Target="../tags/tag423.xml"/><Relationship Id="rId408" Type="http://schemas.openxmlformats.org/officeDocument/2006/relationships/tags" Target="../tags/tag422.xml"/><Relationship Id="rId407" Type="http://schemas.openxmlformats.org/officeDocument/2006/relationships/tags" Target="../tags/tag421.xml"/><Relationship Id="rId406" Type="http://schemas.openxmlformats.org/officeDocument/2006/relationships/tags" Target="../tags/tag420.xml"/><Relationship Id="rId405" Type="http://schemas.openxmlformats.org/officeDocument/2006/relationships/tags" Target="../tags/tag419.xml"/><Relationship Id="rId404" Type="http://schemas.openxmlformats.org/officeDocument/2006/relationships/tags" Target="../tags/tag418.xml"/><Relationship Id="rId403" Type="http://schemas.openxmlformats.org/officeDocument/2006/relationships/tags" Target="../tags/tag417.xml"/><Relationship Id="rId402" Type="http://schemas.openxmlformats.org/officeDocument/2006/relationships/tags" Target="../tags/tag416.xml"/><Relationship Id="rId401" Type="http://schemas.openxmlformats.org/officeDocument/2006/relationships/tags" Target="../tags/tag415.xml"/><Relationship Id="rId400" Type="http://schemas.openxmlformats.org/officeDocument/2006/relationships/tags" Target="../tags/tag414.xml"/><Relationship Id="rId40" Type="http://schemas.openxmlformats.org/officeDocument/2006/relationships/tags" Target="../tags/tag54.xml"/><Relationship Id="rId4" Type="http://schemas.openxmlformats.org/officeDocument/2006/relationships/tags" Target="../tags/tag18.xml"/><Relationship Id="rId399" Type="http://schemas.openxmlformats.org/officeDocument/2006/relationships/tags" Target="../tags/tag413.xml"/><Relationship Id="rId398" Type="http://schemas.openxmlformats.org/officeDocument/2006/relationships/tags" Target="../tags/tag412.xml"/><Relationship Id="rId397" Type="http://schemas.openxmlformats.org/officeDocument/2006/relationships/tags" Target="../tags/tag411.xml"/><Relationship Id="rId396" Type="http://schemas.openxmlformats.org/officeDocument/2006/relationships/tags" Target="../tags/tag410.xml"/><Relationship Id="rId395" Type="http://schemas.openxmlformats.org/officeDocument/2006/relationships/tags" Target="../tags/tag409.xml"/><Relationship Id="rId394" Type="http://schemas.openxmlformats.org/officeDocument/2006/relationships/tags" Target="../tags/tag408.xml"/><Relationship Id="rId393" Type="http://schemas.openxmlformats.org/officeDocument/2006/relationships/tags" Target="../tags/tag407.xml"/><Relationship Id="rId392" Type="http://schemas.openxmlformats.org/officeDocument/2006/relationships/tags" Target="../tags/tag406.xml"/><Relationship Id="rId391" Type="http://schemas.openxmlformats.org/officeDocument/2006/relationships/tags" Target="../tags/tag405.xml"/><Relationship Id="rId390" Type="http://schemas.openxmlformats.org/officeDocument/2006/relationships/tags" Target="../tags/tag404.xml"/><Relationship Id="rId39" Type="http://schemas.openxmlformats.org/officeDocument/2006/relationships/tags" Target="../tags/tag53.xml"/><Relationship Id="rId389" Type="http://schemas.openxmlformats.org/officeDocument/2006/relationships/tags" Target="../tags/tag403.xml"/><Relationship Id="rId388" Type="http://schemas.openxmlformats.org/officeDocument/2006/relationships/tags" Target="../tags/tag402.xml"/><Relationship Id="rId387" Type="http://schemas.openxmlformats.org/officeDocument/2006/relationships/tags" Target="../tags/tag401.xml"/><Relationship Id="rId386" Type="http://schemas.openxmlformats.org/officeDocument/2006/relationships/tags" Target="../tags/tag400.xml"/><Relationship Id="rId385" Type="http://schemas.openxmlformats.org/officeDocument/2006/relationships/tags" Target="../tags/tag399.xml"/><Relationship Id="rId384" Type="http://schemas.openxmlformats.org/officeDocument/2006/relationships/tags" Target="../tags/tag398.xml"/><Relationship Id="rId383" Type="http://schemas.openxmlformats.org/officeDocument/2006/relationships/tags" Target="../tags/tag397.xml"/><Relationship Id="rId382" Type="http://schemas.openxmlformats.org/officeDocument/2006/relationships/tags" Target="../tags/tag396.xml"/><Relationship Id="rId381" Type="http://schemas.openxmlformats.org/officeDocument/2006/relationships/tags" Target="../tags/tag395.xml"/><Relationship Id="rId380" Type="http://schemas.openxmlformats.org/officeDocument/2006/relationships/tags" Target="../tags/tag394.xml"/><Relationship Id="rId38" Type="http://schemas.openxmlformats.org/officeDocument/2006/relationships/tags" Target="../tags/tag52.xml"/><Relationship Id="rId379" Type="http://schemas.openxmlformats.org/officeDocument/2006/relationships/tags" Target="../tags/tag393.xml"/><Relationship Id="rId378" Type="http://schemas.openxmlformats.org/officeDocument/2006/relationships/tags" Target="../tags/tag392.xml"/><Relationship Id="rId377" Type="http://schemas.openxmlformats.org/officeDocument/2006/relationships/tags" Target="../tags/tag391.xml"/><Relationship Id="rId376" Type="http://schemas.openxmlformats.org/officeDocument/2006/relationships/tags" Target="../tags/tag390.xml"/><Relationship Id="rId375" Type="http://schemas.openxmlformats.org/officeDocument/2006/relationships/tags" Target="../tags/tag389.xml"/><Relationship Id="rId374" Type="http://schemas.openxmlformats.org/officeDocument/2006/relationships/tags" Target="../tags/tag388.xml"/><Relationship Id="rId373" Type="http://schemas.openxmlformats.org/officeDocument/2006/relationships/tags" Target="../tags/tag387.xml"/><Relationship Id="rId372" Type="http://schemas.openxmlformats.org/officeDocument/2006/relationships/tags" Target="../tags/tag386.xml"/><Relationship Id="rId371" Type="http://schemas.openxmlformats.org/officeDocument/2006/relationships/tags" Target="../tags/tag385.xml"/><Relationship Id="rId370" Type="http://schemas.openxmlformats.org/officeDocument/2006/relationships/tags" Target="../tags/tag384.xml"/><Relationship Id="rId37" Type="http://schemas.openxmlformats.org/officeDocument/2006/relationships/tags" Target="../tags/tag51.xml"/><Relationship Id="rId369" Type="http://schemas.openxmlformats.org/officeDocument/2006/relationships/tags" Target="../tags/tag383.xml"/><Relationship Id="rId368" Type="http://schemas.openxmlformats.org/officeDocument/2006/relationships/tags" Target="../tags/tag382.xml"/><Relationship Id="rId367" Type="http://schemas.openxmlformats.org/officeDocument/2006/relationships/tags" Target="../tags/tag381.xml"/><Relationship Id="rId366" Type="http://schemas.openxmlformats.org/officeDocument/2006/relationships/tags" Target="../tags/tag380.xml"/><Relationship Id="rId365" Type="http://schemas.openxmlformats.org/officeDocument/2006/relationships/tags" Target="../tags/tag379.xml"/><Relationship Id="rId364" Type="http://schemas.openxmlformats.org/officeDocument/2006/relationships/tags" Target="../tags/tag378.xml"/><Relationship Id="rId363" Type="http://schemas.openxmlformats.org/officeDocument/2006/relationships/tags" Target="../tags/tag377.xml"/><Relationship Id="rId362" Type="http://schemas.openxmlformats.org/officeDocument/2006/relationships/tags" Target="../tags/tag376.xml"/><Relationship Id="rId361" Type="http://schemas.openxmlformats.org/officeDocument/2006/relationships/tags" Target="../tags/tag375.xml"/><Relationship Id="rId360" Type="http://schemas.openxmlformats.org/officeDocument/2006/relationships/tags" Target="../tags/tag374.xml"/><Relationship Id="rId36" Type="http://schemas.openxmlformats.org/officeDocument/2006/relationships/tags" Target="../tags/tag50.xml"/><Relationship Id="rId359" Type="http://schemas.openxmlformats.org/officeDocument/2006/relationships/tags" Target="../tags/tag373.xml"/><Relationship Id="rId358" Type="http://schemas.openxmlformats.org/officeDocument/2006/relationships/tags" Target="../tags/tag372.xml"/><Relationship Id="rId357" Type="http://schemas.openxmlformats.org/officeDocument/2006/relationships/tags" Target="../tags/tag371.xml"/><Relationship Id="rId356" Type="http://schemas.openxmlformats.org/officeDocument/2006/relationships/tags" Target="../tags/tag370.xml"/><Relationship Id="rId355" Type="http://schemas.openxmlformats.org/officeDocument/2006/relationships/tags" Target="../tags/tag369.xml"/><Relationship Id="rId354" Type="http://schemas.openxmlformats.org/officeDocument/2006/relationships/tags" Target="../tags/tag368.xml"/><Relationship Id="rId353" Type="http://schemas.openxmlformats.org/officeDocument/2006/relationships/tags" Target="../tags/tag367.xml"/><Relationship Id="rId352" Type="http://schemas.openxmlformats.org/officeDocument/2006/relationships/tags" Target="../tags/tag366.xml"/><Relationship Id="rId351" Type="http://schemas.openxmlformats.org/officeDocument/2006/relationships/tags" Target="../tags/tag365.xml"/><Relationship Id="rId350" Type="http://schemas.openxmlformats.org/officeDocument/2006/relationships/tags" Target="../tags/tag364.xml"/><Relationship Id="rId35" Type="http://schemas.openxmlformats.org/officeDocument/2006/relationships/tags" Target="../tags/tag49.xml"/><Relationship Id="rId349" Type="http://schemas.openxmlformats.org/officeDocument/2006/relationships/tags" Target="../tags/tag363.xml"/><Relationship Id="rId348" Type="http://schemas.openxmlformats.org/officeDocument/2006/relationships/tags" Target="../tags/tag362.xml"/><Relationship Id="rId347" Type="http://schemas.openxmlformats.org/officeDocument/2006/relationships/tags" Target="../tags/tag361.xml"/><Relationship Id="rId346" Type="http://schemas.openxmlformats.org/officeDocument/2006/relationships/tags" Target="../tags/tag360.xml"/><Relationship Id="rId345" Type="http://schemas.openxmlformats.org/officeDocument/2006/relationships/tags" Target="../tags/tag359.xml"/><Relationship Id="rId344" Type="http://schemas.openxmlformats.org/officeDocument/2006/relationships/tags" Target="../tags/tag358.xml"/><Relationship Id="rId343" Type="http://schemas.openxmlformats.org/officeDocument/2006/relationships/tags" Target="../tags/tag357.xml"/><Relationship Id="rId342" Type="http://schemas.openxmlformats.org/officeDocument/2006/relationships/tags" Target="../tags/tag356.xml"/><Relationship Id="rId341" Type="http://schemas.openxmlformats.org/officeDocument/2006/relationships/tags" Target="../tags/tag355.xml"/><Relationship Id="rId340" Type="http://schemas.openxmlformats.org/officeDocument/2006/relationships/tags" Target="../tags/tag354.xml"/><Relationship Id="rId34" Type="http://schemas.openxmlformats.org/officeDocument/2006/relationships/tags" Target="../tags/tag48.xml"/><Relationship Id="rId339" Type="http://schemas.openxmlformats.org/officeDocument/2006/relationships/tags" Target="../tags/tag353.xml"/><Relationship Id="rId338" Type="http://schemas.openxmlformats.org/officeDocument/2006/relationships/tags" Target="../tags/tag352.xml"/><Relationship Id="rId337" Type="http://schemas.openxmlformats.org/officeDocument/2006/relationships/tags" Target="../tags/tag351.xml"/><Relationship Id="rId336" Type="http://schemas.openxmlformats.org/officeDocument/2006/relationships/tags" Target="../tags/tag350.xml"/><Relationship Id="rId335" Type="http://schemas.openxmlformats.org/officeDocument/2006/relationships/tags" Target="../tags/tag349.xml"/><Relationship Id="rId334" Type="http://schemas.openxmlformats.org/officeDocument/2006/relationships/tags" Target="../tags/tag348.xml"/><Relationship Id="rId333" Type="http://schemas.openxmlformats.org/officeDocument/2006/relationships/tags" Target="../tags/tag347.xml"/><Relationship Id="rId332" Type="http://schemas.openxmlformats.org/officeDocument/2006/relationships/tags" Target="../tags/tag346.xml"/><Relationship Id="rId331" Type="http://schemas.openxmlformats.org/officeDocument/2006/relationships/tags" Target="../tags/tag345.xml"/><Relationship Id="rId330" Type="http://schemas.openxmlformats.org/officeDocument/2006/relationships/tags" Target="../tags/tag344.xml"/><Relationship Id="rId33" Type="http://schemas.openxmlformats.org/officeDocument/2006/relationships/tags" Target="../tags/tag47.xml"/><Relationship Id="rId329" Type="http://schemas.openxmlformats.org/officeDocument/2006/relationships/tags" Target="../tags/tag343.xml"/><Relationship Id="rId328" Type="http://schemas.openxmlformats.org/officeDocument/2006/relationships/tags" Target="../tags/tag342.xml"/><Relationship Id="rId327" Type="http://schemas.openxmlformats.org/officeDocument/2006/relationships/tags" Target="../tags/tag341.xml"/><Relationship Id="rId326" Type="http://schemas.openxmlformats.org/officeDocument/2006/relationships/tags" Target="../tags/tag340.xml"/><Relationship Id="rId325" Type="http://schemas.openxmlformats.org/officeDocument/2006/relationships/tags" Target="../tags/tag339.xml"/><Relationship Id="rId324" Type="http://schemas.openxmlformats.org/officeDocument/2006/relationships/tags" Target="../tags/tag338.xml"/><Relationship Id="rId323" Type="http://schemas.openxmlformats.org/officeDocument/2006/relationships/tags" Target="../tags/tag337.xml"/><Relationship Id="rId322" Type="http://schemas.openxmlformats.org/officeDocument/2006/relationships/tags" Target="../tags/tag336.xml"/><Relationship Id="rId321" Type="http://schemas.openxmlformats.org/officeDocument/2006/relationships/tags" Target="../tags/tag335.xml"/><Relationship Id="rId320" Type="http://schemas.openxmlformats.org/officeDocument/2006/relationships/tags" Target="../tags/tag334.xml"/><Relationship Id="rId32" Type="http://schemas.openxmlformats.org/officeDocument/2006/relationships/tags" Target="../tags/tag46.xml"/><Relationship Id="rId319" Type="http://schemas.openxmlformats.org/officeDocument/2006/relationships/tags" Target="../tags/tag333.xml"/><Relationship Id="rId318" Type="http://schemas.openxmlformats.org/officeDocument/2006/relationships/tags" Target="../tags/tag332.xml"/><Relationship Id="rId317" Type="http://schemas.openxmlformats.org/officeDocument/2006/relationships/tags" Target="../tags/tag331.xml"/><Relationship Id="rId316" Type="http://schemas.openxmlformats.org/officeDocument/2006/relationships/tags" Target="../tags/tag330.xml"/><Relationship Id="rId315" Type="http://schemas.openxmlformats.org/officeDocument/2006/relationships/tags" Target="../tags/tag329.xml"/><Relationship Id="rId314" Type="http://schemas.openxmlformats.org/officeDocument/2006/relationships/tags" Target="../tags/tag328.xml"/><Relationship Id="rId313" Type="http://schemas.openxmlformats.org/officeDocument/2006/relationships/tags" Target="../tags/tag327.xml"/><Relationship Id="rId312" Type="http://schemas.openxmlformats.org/officeDocument/2006/relationships/tags" Target="../tags/tag326.xml"/><Relationship Id="rId311" Type="http://schemas.openxmlformats.org/officeDocument/2006/relationships/tags" Target="../tags/tag325.xml"/><Relationship Id="rId310" Type="http://schemas.openxmlformats.org/officeDocument/2006/relationships/tags" Target="../tags/tag324.xml"/><Relationship Id="rId31" Type="http://schemas.openxmlformats.org/officeDocument/2006/relationships/tags" Target="../tags/tag45.xml"/><Relationship Id="rId309" Type="http://schemas.openxmlformats.org/officeDocument/2006/relationships/tags" Target="../tags/tag323.xml"/><Relationship Id="rId308" Type="http://schemas.openxmlformats.org/officeDocument/2006/relationships/tags" Target="../tags/tag322.xml"/><Relationship Id="rId307" Type="http://schemas.openxmlformats.org/officeDocument/2006/relationships/tags" Target="../tags/tag321.xml"/><Relationship Id="rId306" Type="http://schemas.openxmlformats.org/officeDocument/2006/relationships/tags" Target="../tags/tag320.xml"/><Relationship Id="rId305" Type="http://schemas.openxmlformats.org/officeDocument/2006/relationships/tags" Target="../tags/tag319.xml"/><Relationship Id="rId304" Type="http://schemas.openxmlformats.org/officeDocument/2006/relationships/tags" Target="../tags/tag318.xml"/><Relationship Id="rId303" Type="http://schemas.openxmlformats.org/officeDocument/2006/relationships/tags" Target="../tags/tag317.xml"/><Relationship Id="rId302" Type="http://schemas.openxmlformats.org/officeDocument/2006/relationships/tags" Target="../tags/tag316.xml"/><Relationship Id="rId301" Type="http://schemas.openxmlformats.org/officeDocument/2006/relationships/tags" Target="../tags/tag315.xml"/><Relationship Id="rId300" Type="http://schemas.openxmlformats.org/officeDocument/2006/relationships/tags" Target="../tags/tag314.xml"/><Relationship Id="rId30" Type="http://schemas.openxmlformats.org/officeDocument/2006/relationships/tags" Target="../tags/tag44.xml"/><Relationship Id="rId3" Type="http://schemas.openxmlformats.org/officeDocument/2006/relationships/tags" Target="../tags/tag17.xml"/><Relationship Id="rId299" Type="http://schemas.openxmlformats.org/officeDocument/2006/relationships/tags" Target="../tags/tag313.xml"/><Relationship Id="rId298" Type="http://schemas.openxmlformats.org/officeDocument/2006/relationships/tags" Target="../tags/tag312.xml"/><Relationship Id="rId297" Type="http://schemas.openxmlformats.org/officeDocument/2006/relationships/tags" Target="../tags/tag311.xml"/><Relationship Id="rId296" Type="http://schemas.openxmlformats.org/officeDocument/2006/relationships/tags" Target="../tags/tag310.xml"/><Relationship Id="rId295" Type="http://schemas.openxmlformats.org/officeDocument/2006/relationships/tags" Target="../tags/tag309.xml"/><Relationship Id="rId294" Type="http://schemas.openxmlformats.org/officeDocument/2006/relationships/tags" Target="../tags/tag308.xml"/><Relationship Id="rId293" Type="http://schemas.openxmlformats.org/officeDocument/2006/relationships/tags" Target="../tags/tag307.xml"/><Relationship Id="rId292" Type="http://schemas.openxmlformats.org/officeDocument/2006/relationships/tags" Target="../tags/tag306.xml"/><Relationship Id="rId291" Type="http://schemas.openxmlformats.org/officeDocument/2006/relationships/tags" Target="../tags/tag305.xml"/><Relationship Id="rId290" Type="http://schemas.openxmlformats.org/officeDocument/2006/relationships/tags" Target="../tags/tag304.xml"/><Relationship Id="rId29" Type="http://schemas.openxmlformats.org/officeDocument/2006/relationships/tags" Target="../tags/tag43.xml"/><Relationship Id="rId289" Type="http://schemas.openxmlformats.org/officeDocument/2006/relationships/tags" Target="../tags/tag303.xml"/><Relationship Id="rId288" Type="http://schemas.openxmlformats.org/officeDocument/2006/relationships/tags" Target="../tags/tag302.xml"/><Relationship Id="rId287" Type="http://schemas.openxmlformats.org/officeDocument/2006/relationships/tags" Target="../tags/tag301.xml"/><Relationship Id="rId286" Type="http://schemas.openxmlformats.org/officeDocument/2006/relationships/tags" Target="../tags/tag300.xml"/><Relationship Id="rId285" Type="http://schemas.openxmlformats.org/officeDocument/2006/relationships/tags" Target="../tags/tag299.xml"/><Relationship Id="rId284" Type="http://schemas.openxmlformats.org/officeDocument/2006/relationships/tags" Target="../tags/tag298.xml"/><Relationship Id="rId283" Type="http://schemas.openxmlformats.org/officeDocument/2006/relationships/tags" Target="../tags/tag297.xml"/><Relationship Id="rId282" Type="http://schemas.openxmlformats.org/officeDocument/2006/relationships/tags" Target="../tags/tag296.xml"/><Relationship Id="rId281" Type="http://schemas.openxmlformats.org/officeDocument/2006/relationships/tags" Target="../tags/tag295.xml"/><Relationship Id="rId280" Type="http://schemas.openxmlformats.org/officeDocument/2006/relationships/tags" Target="../tags/tag294.xml"/><Relationship Id="rId28" Type="http://schemas.openxmlformats.org/officeDocument/2006/relationships/tags" Target="../tags/tag42.xml"/><Relationship Id="rId279" Type="http://schemas.openxmlformats.org/officeDocument/2006/relationships/tags" Target="../tags/tag293.xml"/><Relationship Id="rId278" Type="http://schemas.openxmlformats.org/officeDocument/2006/relationships/tags" Target="../tags/tag292.xml"/><Relationship Id="rId277" Type="http://schemas.openxmlformats.org/officeDocument/2006/relationships/tags" Target="../tags/tag291.xml"/><Relationship Id="rId276" Type="http://schemas.openxmlformats.org/officeDocument/2006/relationships/tags" Target="../tags/tag290.xml"/><Relationship Id="rId275" Type="http://schemas.openxmlformats.org/officeDocument/2006/relationships/tags" Target="../tags/tag289.xml"/><Relationship Id="rId274" Type="http://schemas.openxmlformats.org/officeDocument/2006/relationships/tags" Target="../tags/tag288.xml"/><Relationship Id="rId273" Type="http://schemas.openxmlformats.org/officeDocument/2006/relationships/tags" Target="../tags/tag287.xml"/><Relationship Id="rId272" Type="http://schemas.openxmlformats.org/officeDocument/2006/relationships/tags" Target="../tags/tag286.xml"/><Relationship Id="rId271" Type="http://schemas.openxmlformats.org/officeDocument/2006/relationships/tags" Target="../tags/tag285.xml"/><Relationship Id="rId270" Type="http://schemas.openxmlformats.org/officeDocument/2006/relationships/tags" Target="../tags/tag284.xml"/><Relationship Id="rId27" Type="http://schemas.openxmlformats.org/officeDocument/2006/relationships/tags" Target="../tags/tag41.xml"/><Relationship Id="rId269" Type="http://schemas.openxmlformats.org/officeDocument/2006/relationships/tags" Target="../tags/tag283.xml"/><Relationship Id="rId268" Type="http://schemas.openxmlformats.org/officeDocument/2006/relationships/tags" Target="../tags/tag282.xml"/><Relationship Id="rId267" Type="http://schemas.openxmlformats.org/officeDocument/2006/relationships/tags" Target="../tags/tag281.xml"/><Relationship Id="rId266" Type="http://schemas.openxmlformats.org/officeDocument/2006/relationships/tags" Target="../tags/tag280.xml"/><Relationship Id="rId265" Type="http://schemas.openxmlformats.org/officeDocument/2006/relationships/tags" Target="../tags/tag279.xml"/><Relationship Id="rId264" Type="http://schemas.openxmlformats.org/officeDocument/2006/relationships/tags" Target="../tags/tag278.xml"/><Relationship Id="rId263" Type="http://schemas.openxmlformats.org/officeDocument/2006/relationships/tags" Target="../tags/tag277.xml"/><Relationship Id="rId262" Type="http://schemas.openxmlformats.org/officeDocument/2006/relationships/tags" Target="../tags/tag276.xml"/><Relationship Id="rId261" Type="http://schemas.openxmlformats.org/officeDocument/2006/relationships/tags" Target="../tags/tag275.xml"/><Relationship Id="rId260" Type="http://schemas.openxmlformats.org/officeDocument/2006/relationships/tags" Target="../tags/tag274.xml"/><Relationship Id="rId26" Type="http://schemas.openxmlformats.org/officeDocument/2006/relationships/tags" Target="../tags/tag40.xml"/><Relationship Id="rId259" Type="http://schemas.openxmlformats.org/officeDocument/2006/relationships/tags" Target="../tags/tag273.xml"/><Relationship Id="rId258" Type="http://schemas.openxmlformats.org/officeDocument/2006/relationships/tags" Target="../tags/tag272.xml"/><Relationship Id="rId257" Type="http://schemas.openxmlformats.org/officeDocument/2006/relationships/tags" Target="../tags/tag271.xml"/><Relationship Id="rId256" Type="http://schemas.openxmlformats.org/officeDocument/2006/relationships/tags" Target="../tags/tag270.xml"/><Relationship Id="rId255" Type="http://schemas.openxmlformats.org/officeDocument/2006/relationships/tags" Target="../tags/tag269.xml"/><Relationship Id="rId254" Type="http://schemas.openxmlformats.org/officeDocument/2006/relationships/tags" Target="../tags/tag268.xml"/><Relationship Id="rId253" Type="http://schemas.openxmlformats.org/officeDocument/2006/relationships/tags" Target="../tags/tag267.xml"/><Relationship Id="rId252" Type="http://schemas.openxmlformats.org/officeDocument/2006/relationships/tags" Target="../tags/tag266.xml"/><Relationship Id="rId251" Type="http://schemas.openxmlformats.org/officeDocument/2006/relationships/tags" Target="../tags/tag265.xml"/><Relationship Id="rId250" Type="http://schemas.openxmlformats.org/officeDocument/2006/relationships/tags" Target="../tags/tag264.xml"/><Relationship Id="rId25" Type="http://schemas.openxmlformats.org/officeDocument/2006/relationships/tags" Target="../tags/tag39.xml"/><Relationship Id="rId249" Type="http://schemas.openxmlformats.org/officeDocument/2006/relationships/tags" Target="../tags/tag263.xml"/><Relationship Id="rId248" Type="http://schemas.openxmlformats.org/officeDocument/2006/relationships/tags" Target="../tags/tag262.xml"/><Relationship Id="rId247" Type="http://schemas.openxmlformats.org/officeDocument/2006/relationships/tags" Target="../tags/tag261.xml"/><Relationship Id="rId246" Type="http://schemas.openxmlformats.org/officeDocument/2006/relationships/tags" Target="../tags/tag260.xml"/><Relationship Id="rId245" Type="http://schemas.openxmlformats.org/officeDocument/2006/relationships/tags" Target="../tags/tag259.xml"/><Relationship Id="rId244" Type="http://schemas.openxmlformats.org/officeDocument/2006/relationships/tags" Target="../tags/tag258.xml"/><Relationship Id="rId243" Type="http://schemas.openxmlformats.org/officeDocument/2006/relationships/tags" Target="../tags/tag257.xml"/><Relationship Id="rId242" Type="http://schemas.openxmlformats.org/officeDocument/2006/relationships/tags" Target="../tags/tag256.xml"/><Relationship Id="rId241" Type="http://schemas.openxmlformats.org/officeDocument/2006/relationships/tags" Target="../tags/tag255.xml"/><Relationship Id="rId240" Type="http://schemas.openxmlformats.org/officeDocument/2006/relationships/tags" Target="../tags/tag254.xml"/><Relationship Id="rId24" Type="http://schemas.openxmlformats.org/officeDocument/2006/relationships/tags" Target="../tags/tag38.xml"/><Relationship Id="rId239" Type="http://schemas.openxmlformats.org/officeDocument/2006/relationships/tags" Target="../tags/tag253.xml"/><Relationship Id="rId238" Type="http://schemas.openxmlformats.org/officeDocument/2006/relationships/tags" Target="../tags/tag252.xml"/><Relationship Id="rId237" Type="http://schemas.openxmlformats.org/officeDocument/2006/relationships/tags" Target="../tags/tag251.xml"/><Relationship Id="rId236" Type="http://schemas.openxmlformats.org/officeDocument/2006/relationships/tags" Target="../tags/tag250.xml"/><Relationship Id="rId235" Type="http://schemas.openxmlformats.org/officeDocument/2006/relationships/tags" Target="../tags/tag249.xml"/><Relationship Id="rId234" Type="http://schemas.openxmlformats.org/officeDocument/2006/relationships/tags" Target="../tags/tag248.xml"/><Relationship Id="rId233" Type="http://schemas.openxmlformats.org/officeDocument/2006/relationships/tags" Target="../tags/tag247.xml"/><Relationship Id="rId232" Type="http://schemas.openxmlformats.org/officeDocument/2006/relationships/tags" Target="../tags/tag246.xml"/><Relationship Id="rId231" Type="http://schemas.openxmlformats.org/officeDocument/2006/relationships/tags" Target="../tags/tag245.xml"/><Relationship Id="rId230" Type="http://schemas.openxmlformats.org/officeDocument/2006/relationships/tags" Target="../tags/tag244.xml"/><Relationship Id="rId23" Type="http://schemas.openxmlformats.org/officeDocument/2006/relationships/tags" Target="../tags/tag37.xml"/><Relationship Id="rId229" Type="http://schemas.openxmlformats.org/officeDocument/2006/relationships/tags" Target="../tags/tag243.xml"/><Relationship Id="rId228" Type="http://schemas.openxmlformats.org/officeDocument/2006/relationships/tags" Target="../tags/tag242.xml"/><Relationship Id="rId227" Type="http://schemas.openxmlformats.org/officeDocument/2006/relationships/tags" Target="../tags/tag241.xml"/><Relationship Id="rId226" Type="http://schemas.openxmlformats.org/officeDocument/2006/relationships/tags" Target="../tags/tag240.xml"/><Relationship Id="rId225" Type="http://schemas.openxmlformats.org/officeDocument/2006/relationships/tags" Target="../tags/tag239.xml"/><Relationship Id="rId224" Type="http://schemas.openxmlformats.org/officeDocument/2006/relationships/tags" Target="../tags/tag238.xml"/><Relationship Id="rId223" Type="http://schemas.openxmlformats.org/officeDocument/2006/relationships/tags" Target="../tags/tag237.xml"/><Relationship Id="rId222" Type="http://schemas.openxmlformats.org/officeDocument/2006/relationships/tags" Target="../tags/tag236.xml"/><Relationship Id="rId221" Type="http://schemas.openxmlformats.org/officeDocument/2006/relationships/tags" Target="../tags/tag235.xml"/><Relationship Id="rId220" Type="http://schemas.openxmlformats.org/officeDocument/2006/relationships/tags" Target="../tags/tag234.xml"/><Relationship Id="rId22" Type="http://schemas.openxmlformats.org/officeDocument/2006/relationships/tags" Target="../tags/tag36.xml"/><Relationship Id="rId219" Type="http://schemas.openxmlformats.org/officeDocument/2006/relationships/tags" Target="../tags/tag233.xml"/><Relationship Id="rId218" Type="http://schemas.openxmlformats.org/officeDocument/2006/relationships/tags" Target="../tags/tag232.xml"/><Relationship Id="rId217" Type="http://schemas.openxmlformats.org/officeDocument/2006/relationships/tags" Target="../tags/tag231.xml"/><Relationship Id="rId216" Type="http://schemas.openxmlformats.org/officeDocument/2006/relationships/tags" Target="../tags/tag230.xml"/><Relationship Id="rId215" Type="http://schemas.openxmlformats.org/officeDocument/2006/relationships/tags" Target="../tags/tag229.xml"/><Relationship Id="rId214" Type="http://schemas.openxmlformats.org/officeDocument/2006/relationships/tags" Target="../tags/tag228.xml"/><Relationship Id="rId213" Type="http://schemas.openxmlformats.org/officeDocument/2006/relationships/tags" Target="../tags/tag227.xml"/><Relationship Id="rId212" Type="http://schemas.openxmlformats.org/officeDocument/2006/relationships/tags" Target="../tags/tag226.xml"/><Relationship Id="rId211" Type="http://schemas.openxmlformats.org/officeDocument/2006/relationships/tags" Target="../tags/tag225.xml"/><Relationship Id="rId210" Type="http://schemas.openxmlformats.org/officeDocument/2006/relationships/tags" Target="../tags/tag224.xml"/><Relationship Id="rId21" Type="http://schemas.openxmlformats.org/officeDocument/2006/relationships/tags" Target="../tags/tag35.xml"/><Relationship Id="rId209" Type="http://schemas.openxmlformats.org/officeDocument/2006/relationships/tags" Target="../tags/tag223.xml"/><Relationship Id="rId208" Type="http://schemas.openxmlformats.org/officeDocument/2006/relationships/tags" Target="../tags/tag222.xml"/><Relationship Id="rId207" Type="http://schemas.openxmlformats.org/officeDocument/2006/relationships/tags" Target="../tags/tag221.xml"/><Relationship Id="rId206" Type="http://schemas.openxmlformats.org/officeDocument/2006/relationships/tags" Target="../tags/tag220.xml"/><Relationship Id="rId205" Type="http://schemas.openxmlformats.org/officeDocument/2006/relationships/tags" Target="../tags/tag219.xml"/><Relationship Id="rId204" Type="http://schemas.openxmlformats.org/officeDocument/2006/relationships/tags" Target="../tags/tag218.xml"/><Relationship Id="rId203" Type="http://schemas.openxmlformats.org/officeDocument/2006/relationships/tags" Target="../tags/tag217.xml"/><Relationship Id="rId202" Type="http://schemas.openxmlformats.org/officeDocument/2006/relationships/tags" Target="../tags/tag216.xml"/><Relationship Id="rId201" Type="http://schemas.openxmlformats.org/officeDocument/2006/relationships/tags" Target="../tags/tag215.xml"/><Relationship Id="rId200" Type="http://schemas.openxmlformats.org/officeDocument/2006/relationships/tags" Target="../tags/tag214.xml"/><Relationship Id="rId20" Type="http://schemas.openxmlformats.org/officeDocument/2006/relationships/tags" Target="../tags/tag34.xml"/><Relationship Id="rId2" Type="http://schemas.openxmlformats.org/officeDocument/2006/relationships/tags" Target="../tags/tag16.xml"/><Relationship Id="rId199" Type="http://schemas.openxmlformats.org/officeDocument/2006/relationships/tags" Target="../tags/tag213.xml"/><Relationship Id="rId198" Type="http://schemas.openxmlformats.org/officeDocument/2006/relationships/tags" Target="../tags/tag212.xml"/><Relationship Id="rId197" Type="http://schemas.openxmlformats.org/officeDocument/2006/relationships/tags" Target="../tags/tag211.xml"/><Relationship Id="rId196" Type="http://schemas.openxmlformats.org/officeDocument/2006/relationships/tags" Target="../tags/tag210.xml"/><Relationship Id="rId195" Type="http://schemas.openxmlformats.org/officeDocument/2006/relationships/tags" Target="../tags/tag209.xml"/><Relationship Id="rId194" Type="http://schemas.openxmlformats.org/officeDocument/2006/relationships/tags" Target="../tags/tag208.xml"/><Relationship Id="rId193" Type="http://schemas.openxmlformats.org/officeDocument/2006/relationships/tags" Target="../tags/tag207.xml"/><Relationship Id="rId192" Type="http://schemas.openxmlformats.org/officeDocument/2006/relationships/tags" Target="../tags/tag206.xml"/><Relationship Id="rId191" Type="http://schemas.openxmlformats.org/officeDocument/2006/relationships/tags" Target="../tags/tag205.xml"/><Relationship Id="rId190" Type="http://schemas.openxmlformats.org/officeDocument/2006/relationships/tags" Target="../tags/tag204.xml"/><Relationship Id="rId19" Type="http://schemas.openxmlformats.org/officeDocument/2006/relationships/tags" Target="../tags/tag33.xml"/><Relationship Id="rId189" Type="http://schemas.openxmlformats.org/officeDocument/2006/relationships/tags" Target="../tags/tag203.xml"/><Relationship Id="rId188" Type="http://schemas.openxmlformats.org/officeDocument/2006/relationships/tags" Target="../tags/tag202.xml"/><Relationship Id="rId187" Type="http://schemas.openxmlformats.org/officeDocument/2006/relationships/tags" Target="../tags/tag201.xml"/><Relationship Id="rId186" Type="http://schemas.openxmlformats.org/officeDocument/2006/relationships/tags" Target="../tags/tag200.xml"/><Relationship Id="rId185" Type="http://schemas.openxmlformats.org/officeDocument/2006/relationships/tags" Target="../tags/tag199.xml"/><Relationship Id="rId184" Type="http://schemas.openxmlformats.org/officeDocument/2006/relationships/tags" Target="../tags/tag198.xml"/><Relationship Id="rId183" Type="http://schemas.openxmlformats.org/officeDocument/2006/relationships/tags" Target="../tags/tag197.xml"/><Relationship Id="rId182" Type="http://schemas.openxmlformats.org/officeDocument/2006/relationships/tags" Target="../tags/tag196.xml"/><Relationship Id="rId181" Type="http://schemas.openxmlformats.org/officeDocument/2006/relationships/tags" Target="../tags/tag195.xml"/><Relationship Id="rId180" Type="http://schemas.openxmlformats.org/officeDocument/2006/relationships/tags" Target="../tags/tag194.xml"/><Relationship Id="rId18" Type="http://schemas.openxmlformats.org/officeDocument/2006/relationships/tags" Target="../tags/tag32.xml"/><Relationship Id="rId179" Type="http://schemas.openxmlformats.org/officeDocument/2006/relationships/tags" Target="../tags/tag193.xml"/><Relationship Id="rId178" Type="http://schemas.openxmlformats.org/officeDocument/2006/relationships/tags" Target="../tags/tag192.xml"/><Relationship Id="rId177" Type="http://schemas.openxmlformats.org/officeDocument/2006/relationships/tags" Target="../tags/tag191.xml"/><Relationship Id="rId176" Type="http://schemas.openxmlformats.org/officeDocument/2006/relationships/tags" Target="../tags/tag190.xml"/><Relationship Id="rId175" Type="http://schemas.openxmlformats.org/officeDocument/2006/relationships/tags" Target="../tags/tag189.xml"/><Relationship Id="rId174" Type="http://schemas.openxmlformats.org/officeDocument/2006/relationships/tags" Target="../tags/tag188.xml"/><Relationship Id="rId173" Type="http://schemas.openxmlformats.org/officeDocument/2006/relationships/tags" Target="../tags/tag187.xml"/><Relationship Id="rId172" Type="http://schemas.openxmlformats.org/officeDocument/2006/relationships/tags" Target="../tags/tag186.xml"/><Relationship Id="rId171" Type="http://schemas.openxmlformats.org/officeDocument/2006/relationships/tags" Target="../tags/tag185.xml"/><Relationship Id="rId170" Type="http://schemas.openxmlformats.org/officeDocument/2006/relationships/tags" Target="../tags/tag184.xml"/><Relationship Id="rId17" Type="http://schemas.openxmlformats.org/officeDocument/2006/relationships/tags" Target="../tags/tag31.xml"/><Relationship Id="rId169" Type="http://schemas.openxmlformats.org/officeDocument/2006/relationships/tags" Target="../tags/tag183.xml"/><Relationship Id="rId168" Type="http://schemas.openxmlformats.org/officeDocument/2006/relationships/tags" Target="../tags/tag182.xml"/><Relationship Id="rId167" Type="http://schemas.openxmlformats.org/officeDocument/2006/relationships/tags" Target="../tags/tag181.xml"/><Relationship Id="rId166" Type="http://schemas.openxmlformats.org/officeDocument/2006/relationships/tags" Target="../tags/tag180.xml"/><Relationship Id="rId165" Type="http://schemas.openxmlformats.org/officeDocument/2006/relationships/tags" Target="../tags/tag179.xml"/><Relationship Id="rId164" Type="http://schemas.openxmlformats.org/officeDocument/2006/relationships/tags" Target="../tags/tag178.xml"/><Relationship Id="rId163" Type="http://schemas.openxmlformats.org/officeDocument/2006/relationships/tags" Target="../tags/tag177.xml"/><Relationship Id="rId162" Type="http://schemas.openxmlformats.org/officeDocument/2006/relationships/tags" Target="../tags/tag176.xml"/><Relationship Id="rId161" Type="http://schemas.openxmlformats.org/officeDocument/2006/relationships/tags" Target="../tags/tag175.xml"/><Relationship Id="rId160" Type="http://schemas.openxmlformats.org/officeDocument/2006/relationships/tags" Target="../tags/tag174.xml"/><Relationship Id="rId16" Type="http://schemas.openxmlformats.org/officeDocument/2006/relationships/tags" Target="../tags/tag30.xml"/><Relationship Id="rId159" Type="http://schemas.openxmlformats.org/officeDocument/2006/relationships/tags" Target="../tags/tag173.xml"/><Relationship Id="rId158" Type="http://schemas.openxmlformats.org/officeDocument/2006/relationships/tags" Target="../tags/tag172.xml"/><Relationship Id="rId157" Type="http://schemas.openxmlformats.org/officeDocument/2006/relationships/tags" Target="../tags/tag171.xml"/><Relationship Id="rId156" Type="http://schemas.openxmlformats.org/officeDocument/2006/relationships/tags" Target="../tags/tag170.xml"/><Relationship Id="rId155" Type="http://schemas.openxmlformats.org/officeDocument/2006/relationships/tags" Target="../tags/tag169.xml"/><Relationship Id="rId154" Type="http://schemas.openxmlformats.org/officeDocument/2006/relationships/tags" Target="../tags/tag168.xml"/><Relationship Id="rId153" Type="http://schemas.openxmlformats.org/officeDocument/2006/relationships/tags" Target="../tags/tag167.xml"/><Relationship Id="rId152" Type="http://schemas.openxmlformats.org/officeDocument/2006/relationships/tags" Target="../tags/tag166.xml"/><Relationship Id="rId151" Type="http://schemas.openxmlformats.org/officeDocument/2006/relationships/tags" Target="../tags/tag165.xml"/><Relationship Id="rId150" Type="http://schemas.openxmlformats.org/officeDocument/2006/relationships/tags" Target="../tags/tag164.xml"/><Relationship Id="rId15" Type="http://schemas.openxmlformats.org/officeDocument/2006/relationships/tags" Target="../tags/tag29.xml"/><Relationship Id="rId149" Type="http://schemas.openxmlformats.org/officeDocument/2006/relationships/tags" Target="../tags/tag163.xml"/><Relationship Id="rId148" Type="http://schemas.openxmlformats.org/officeDocument/2006/relationships/tags" Target="../tags/tag162.xml"/><Relationship Id="rId147" Type="http://schemas.openxmlformats.org/officeDocument/2006/relationships/tags" Target="../tags/tag161.xml"/><Relationship Id="rId146" Type="http://schemas.openxmlformats.org/officeDocument/2006/relationships/tags" Target="../tags/tag160.xml"/><Relationship Id="rId145" Type="http://schemas.openxmlformats.org/officeDocument/2006/relationships/tags" Target="../tags/tag159.xml"/><Relationship Id="rId144" Type="http://schemas.openxmlformats.org/officeDocument/2006/relationships/tags" Target="../tags/tag158.xml"/><Relationship Id="rId143" Type="http://schemas.openxmlformats.org/officeDocument/2006/relationships/tags" Target="../tags/tag157.xml"/><Relationship Id="rId142" Type="http://schemas.openxmlformats.org/officeDocument/2006/relationships/tags" Target="../tags/tag156.xml"/><Relationship Id="rId141" Type="http://schemas.openxmlformats.org/officeDocument/2006/relationships/tags" Target="../tags/tag155.xml"/><Relationship Id="rId140" Type="http://schemas.openxmlformats.org/officeDocument/2006/relationships/tags" Target="../tags/tag154.xml"/><Relationship Id="rId14" Type="http://schemas.openxmlformats.org/officeDocument/2006/relationships/tags" Target="../tags/tag28.xml"/><Relationship Id="rId139" Type="http://schemas.openxmlformats.org/officeDocument/2006/relationships/tags" Target="../tags/tag153.xml"/><Relationship Id="rId138" Type="http://schemas.openxmlformats.org/officeDocument/2006/relationships/tags" Target="../tags/tag152.xml"/><Relationship Id="rId137" Type="http://schemas.openxmlformats.org/officeDocument/2006/relationships/tags" Target="../tags/tag151.xml"/><Relationship Id="rId136" Type="http://schemas.openxmlformats.org/officeDocument/2006/relationships/tags" Target="../tags/tag150.xml"/><Relationship Id="rId135" Type="http://schemas.openxmlformats.org/officeDocument/2006/relationships/tags" Target="../tags/tag149.xml"/><Relationship Id="rId134" Type="http://schemas.openxmlformats.org/officeDocument/2006/relationships/tags" Target="../tags/tag148.xml"/><Relationship Id="rId133" Type="http://schemas.openxmlformats.org/officeDocument/2006/relationships/tags" Target="../tags/tag147.xml"/><Relationship Id="rId132" Type="http://schemas.openxmlformats.org/officeDocument/2006/relationships/tags" Target="../tags/tag146.xml"/><Relationship Id="rId131" Type="http://schemas.openxmlformats.org/officeDocument/2006/relationships/tags" Target="../tags/tag145.xml"/><Relationship Id="rId130" Type="http://schemas.openxmlformats.org/officeDocument/2006/relationships/tags" Target="../tags/tag144.xml"/><Relationship Id="rId13" Type="http://schemas.openxmlformats.org/officeDocument/2006/relationships/tags" Target="../tags/tag27.xml"/><Relationship Id="rId129" Type="http://schemas.openxmlformats.org/officeDocument/2006/relationships/tags" Target="../tags/tag143.xml"/><Relationship Id="rId128" Type="http://schemas.openxmlformats.org/officeDocument/2006/relationships/tags" Target="../tags/tag142.xml"/><Relationship Id="rId127" Type="http://schemas.openxmlformats.org/officeDocument/2006/relationships/tags" Target="../tags/tag141.xml"/><Relationship Id="rId126" Type="http://schemas.openxmlformats.org/officeDocument/2006/relationships/tags" Target="../tags/tag140.xml"/><Relationship Id="rId125" Type="http://schemas.openxmlformats.org/officeDocument/2006/relationships/tags" Target="../tags/tag139.xml"/><Relationship Id="rId124" Type="http://schemas.openxmlformats.org/officeDocument/2006/relationships/tags" Target="../tags/tag138.xml"/><Relationship Id="rId123" Type="http://schemas.openxmlformats.org/officeDocument/2006/relationships/tags" Target="../tags/tag137.xml"/><Relationship Id="rId122" Type="http://schemas.openxmlformats.org/officeDocument/2006/relationships/tags" Target="../tags/tag136.xml"/><Relationship Id="rId121" Type="http://schemas.openxmlformats.org/officeDocument/2006/relationships/tags" Target="../tags/tag135.xml"/><Relationship Id="rId120" Type="http://schemas.openxmlformats.org/officeDocument/2006/relationships/tags" Target="../tags/tag134.xml"/><Relationship Id="rId12" Type="http://schemas.openxmlformats.org/officeDocument/2006/relationships/tags" Target="../tags/tag26.xml"/><Relationship Id="rId119" Type="http://schemas.openxmlformats.org/officeDocument/2006/relationships/tags" Target="../tags/tag133.xml"/><Relationship Id="rId118" Type="http://schemas.openxmlformats.org/officeDocument/2006/relationships/tags" Target="../tags/tag132.xml"/><Relationship Id="rId117" Type="http://schemas.openxmlformats.org/officeDocument/2006/relationships/tags" Target="../tags/tag131.xml"/><Relationship Id="rId116" Type="http://schemas.openxmlformats.org/officeDocument/2006/relationships/tags" Target="../tags/tag130.xml"/><Relationship Id="rId115" Type="http://schemas.openxmlformats.org/officeDocument/2006/relationships/tags" Target="../tags/tag129.xml"/><Relationship Id="rId114" Type="http://schemas.openxmlformats.org/officeDocument/2006/relationships/tags" Target="../tags/tag128.xml"/><Relationship Id="rId113" Type="http://schemas.openxmlformats.org/officeDocument/2006/relationships/tags" Target="../tags/tag127.xml"/><Relationship Id="rId112" Type="http://schemas.openxmlformats.org/officeDocument/2006/relationships/tags" Target="../tags/tag126.xml"/><Relationship Id="rId111" Type="http://schemas.openxmlformats.org/officeDocument/2006/relationships/tags" Target="../tags/tag125.xml"/><Relationship Id="rId110" Type="http://schemas.openxmlformats.org/officeDocument/2006/relationships/tags" Target="../tags/tag124.xml"/><Relationship Id="rId11" Type="http://schemas.openxmlformats.org/officeDocument/2006/relationships/tags" Target="../tags/tag25.xml"/><Relationship Id="rId109" Type="http://schemas.openxmlformats.org/officeDocument/2006/relationships/tags" Target="../tags/tag123.xml"/><Relationship Id="rId108" Type="http://schemas.openxmlformats.org/officeDocument/2006/relationships/tags" Target="../tags/tag122.xml"/><Relationship Id="rId107" Type="http://schemas.openxmlformats.org/officeDocument/2006/relationships/tags" Target="../tags/tag121.xml"/><Relationship Id="rId106" Type="http://schemas.openxmlformats.org/officeDocument/2006/relationships/tags" Target="../tags/tag120.xml"/><Relationship Id="rId105" Type="http://schemas.openxmlformats.org/officeDocument/2006/relationships/tags" Target="../tags/tag119.xml"/><Relationship Id="rId104" Type="http://schemas.openxmlformats.org/officeDocument/2006/relationships/tags" Target="../tags/tag118.xml"/><Relationship Id="rId103" Type="http://schemas.openxmlformats.org/officeDocument/2006/relationships/tags" Target="../tags/tag117.xml"/><Relationship Id="rId102" Type="http://schemas.openxmlformats.org/officeDocument/2006/relationships/tags" Target="../tags/tag116.xml"/><Relationship Id="rId101" Type="http://schemas.openxmlformats.org/officeDocument/2006/relationships/tags" Target="../tags/tag115.xml"/><Relationship Id="rId100" Type="http://schemas.openxmlformats.org/officeDocument/2006/relationships/tags" Target="../tags/tag114.xml"/><Relationship Id="rId10" Type="http://schemas.openxmlformats.org/officeDocument/2006/relationships/tags" Target="../tags/tag24.xml"/><Relationship Id="rId1" Type="http://schemas.openxmlformats.org/officeDocument/2006/relationships/tags" Target="../tags/tag1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tags" Target="../tags/tag555.xml"/><Relationship Id="rId7" Type="http://schemas.openxmlformats.org/officeDocument/2006/relationships/image" Target="../media/image3.png"/><Relationship Id="rId6" Type="http://schemas.openxmlformats.org/officeDocument/2006/relationships/tags" Target="../tags/tag554.xml"/><Relationship Id="rId5" Type="http://schemas.openxmlformats.org/officeDocument/2006/relationships/tags" Target="../tags/tag553.xml"/><Relationship Id="rId4" Type="http://schemas.openxmlformats.org/officeDocument/2006/relationships/tags" Target="../tags/tag552.xml"/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tags" Target="../tags/tag551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tags" Target="../tags/tag558.xml"/><Relationship Id="rId3" Type="http://schemas.openxmlformats.org/officeDocument/2006/relationships/image" Target="../media/image3.png"/><Relationship Id="rId2" Type="http://schemas.openxmlformats.org/officeDocument/2006/relationships/tags" Target="../tags/tag557.xml"/><Relationship Id="rId1" Type="http://schemas.openxmlformats.org/officeDocument/2006/relationships/tags" Target="../tags/tag556.xml"/></Relationships>
</file>

<file path=ppt/slides/_rels/slide9.xml.rels><?xml version="1.0" encoding="UTF-8" standalone="yes"?>
<Relationships xmlns="http://schemas.openxmlformats.org/package/2006/relationships"><Relationship Id="rId99" Type="http://schemas.openxmlformats.org/officeDocument/2006/relationships/tags" Target="../tags/tag657.xml"/><Relationship Id="rId98" Type="http://schemas.openxmlformats.org/officeDocument/2006/relationships/tags" Target="../tags/tag656.xml"/><Relationship Id="rId97" Type="http://schemas.openxmlformats.org/officeDocument/2006/relationships/tags" Target="../tags/tag655.xml"/><Relationship Id="rId96" Type="http://schemas.openxmlformats.org/officeDocument/2006/relationships/tags" Target="../tags/tag654.xml"/><Relationship Id="rId95" Type="http://schemas.openxmlformats.org/officeDocument/2006/relationships/tags" Target="../tags/tag653.xml"/><Relationship Id="rId94" Type="http://schemas.openxmlformats.org/officeDocument/2006/relationships/tags" Target="../tags/tag652.xml"/><Relationship Id="rId93" Type="http://schemas.openxmlformats.org/officeDocument/2006/relationships/tags" Target="../tags/tag651.xml"/><Relationship Id="rId92" Type="http://schemas.openxmlformats.org/officeDocument/2006/relationships/tags" Target="../tags/tag650.xml"/><Relationship Id="rId91" Type="http://schemas.openxmlformats.org/officeDocument/2006/relationships/tags" Target="../tags/tag649.xml"/><Relationship Id="rId90" Type="http://schemas.openxmlformats.org/officeDocument/2006/relationships/tags" Target="../tags/tag648.xml"/><Relationship Id="rId9" Type="http://schemas.openxmlformats.org/officeDocument/2006/relationships/tags" Target="../tags/tag567.xml"/><Relationship Id="rId89" Type="http://schemas.openxmlformats.org/officeDocument/2006/relationships/tags" Target="../tags/tag647.xml"/><Relationship Id="rId88" Type="http://schemas.openxmlformats.org/officeDocument/2006/relationships/tags" Target="../tags/tag646.xml"/><Relationship Id="rId87" Type="http://schemas.openxmlformats.org/officeDocument/2006/relationships/tags" Target="../tags/tag645.xml"/><Relationship Id="rId86" Type="http://schemas.openxmlformats.org/officeDocument/2006/relationships/tags" Target="../tags/tag644.xml"/><Relationship Id="rId85" Type="http://schemas.openxmlformats.org/officeDocument/2006/relationships/tags" Target="../tags/tag643.xml"/><Relationship Id="rId84" Type="http://schemas.openxmlformats.org/officeDocument/2006/relationships/tags" Target="../tags/tag642.xml"/><Relationship Id="rId83" Type="http://schemas.openxmlformats.org/officeDocument/2006/relationships/tags" Target="../tags/tag641.xml"/><Relationship Id="rId82" Type="http://schemas.openxmlformats.org/officeDocument/2006/relationships/tags" Target="../tags/tag640.xml"/><Relationship Id="rId81" Type="http://schemas.openxmlformats.org/officeDocument/2006/relationships/tags" Target="../tags/tag639.xml"/><Relationship Id="rId80" Type="http://schemas.openxmlformats.org/officeDocument/2006/relationships/tags" Target="../tags/tag638.xml"/><Relationship Id="rId8" Type="http://schemas.openxmlformats.org/officeDocument/2006/relationships/tags" Target="../tags/tag566.xml"/><Relationship Id="rId79" Type="http://schemas.openxmlformats.org/officeDocument/2006/relationships/tags" Target="../tags/tag637.xml"/><Relationship Id="rId78" Type="http://schemas.openxmlformats.org/officeDocument/2006/relationships/tags" Target="../tags/tag636.xml"/><Relationship Id="rId77" Type="http://schemas.openxmlformats.org/officeDocument/2006/relationships/tags" Target="../tags/tag635.xml"/><Relationship Id="rId76" Type="http://schemas.openxmlformats.org/officeDocument/2006/relationships/tags" Target="../tags/tag634.xml"/><Relationship Id="rId75" Type="http://schemas.openxmlformats.org/officeDocument/2006/relationships/tags" Target="../tags/tag633.xml"/><Relationship Id="rId74" Type="http://schemas.openxmlformats.org/officeDocument/2006/relationships/tags" Target="../tags/tag632.xml"/><Relationship Id="rId73" Type="http://schemas.openxmlformats.org/officeDocument/2006/relationships/tags" Target="../tags/tag631.xml"/><Relationship Id="rId72" Type="http://schemas.openxmlformats.org/officeDocument/2006/relationships/tags" Target="../tags/tag630.xml"/><Relationship Id="rId71" Type="http://schemas.openxmlformats.org/officeDocument/2006/relationships/tags" Target="../tags/tag629.xml"/><Relationship Id="rId70" Type="http://schemas.openxmlformats.org/officeDocument/2006/relationships/tags" Target="../tags/tag628.xml"/><Relationship Id="rId7" Type="http://schemas.openxmlformats.org/officeDocument/2006/relationships/tags" Target="../tags/tag565.xml"/><Relationship Id="rId69" Type="http://schemas.openxmlformats.org/officeDocument/2006/relationships/tags" Target="../tags/tag627.xml"/><Relationship Id="rId68" Type="http://schemas.openxmlformats.org/officeDocument/2006/relationships/tags" Target="../tags/tag626.xml"/><Relationship Id="rId67" Type="http://schemas.openxmlformats.org/officeDocument/2006/relationships/tags" Target="../tags/tag625.xml"/><Relationship Id="rId66" Type="http://schemas.openxmlformats.org/officeDocument/2006/relationships/tags" Target="../tags/tag624.xml"/><Relationship Id="rId65" Type="http://schemas.openxmlformats.org/officeDocument/2006/relationships/tags" Target="../tags/tag623.xml"/><Relationship Id="rId64" Type="http://schemas.openxmlformats.org/officeDocument/2006/relationships/tags" Target="../tags/tag622.xml"/><Relationship Id="rId63" Type="http://schemas.openxmlformats.org/officeDocument/2006/relationships/tags" Target="../tags/tag621.xml"/><Relationship Id="rId62" Type="http://schemas.openxmlformats.org/officeDocument/2006/relationships/tags" Target="../tags/tag620.xml"/><Relationship Id="rId61" Type="http://schemas.openxmlformats.org/officeDocument/2006/relationships/tags" Target="../tags/tag619.xml"/><Relationship Id="rId60" Type="http://schemas.openxmlformats.org/officeDocument/2006/relationships/tags" Target="../tags/tag618.xml"/><Relationship Id="rId6" Type="http://schemas.openxmlformats.org/officeDocument/2006/relationships/tags" Target="../tags/tag564.xml"/><Relationship Id="rId59" Type="http://schemas.openxmlformats.org/officeDocument/2006/relationships/tags" Target="../tags/tag617.xml"/><Relationship Id="rId58" Type="http://schemas.openxmlformats.org/officeDocument/2006/relationships/tags" Target="../tags/tag616.xml"/><Relationship Id="rId57" Type="http://schemas.openxmlformats.org/officeDocument/2006/relationships/tags" Target="../tags/tag615.xml"/><Relationship Id="rId56" Type="http://schemas.openxmlformats.org/officeDocument/2006/relationships/tags" Target="../tags/tag614.xml"/><Relationship Id="rId55" Type="http://schemas.openxmlformats.org/officeDocument/2006/relationships/tags" Target="../tags/tag613.xml"/><Relationship Id="rId54" Type="http://schemas.openxmlformats.org/officeDocument/2006/relationships/tags" Target="../tags/tag612.xml"/><Relationship Id="rId53" Type="http://schemas.openxmlformats.org/officeDocument/2006/relationships/tags" Target="../tags/tag611.xml"/><Relationship Id="rId52" Type="http://schemas.openxmlformats.org/officeDocument/2006/relationships/tags" Target="../tags/tag610.xml"/><Relationship Id="rId51" Type="http://schemas.openxmlformats.org/officeDocument/2006/relationships/tags" Target="../tags/tag609.xml"/><Relationship Id="rId50" Type="http://schemas.openxmlformats.org/officeDocument/2006/relationships/tags" Target="../tags/tag608.xml"/><Relationship Id="rId5" Type="http://schemas.openxmlformats.org/officeDocument/2006/relationships/tags" Target="../tags/tag563.xml"/><Relationship Id="rId49" Type="http://schemas.openxmlformats.org/officeDocument/2006/relationships/tags" Target="../tags/tag607.xml"/><Relationship Id="rId48" Type="http://schemas.openxmlformats.org/officeDocument/2006/relationships/tags" Target="../tags/tag606.xml"/><Relationship Id="rId47" Type="http://schemas.openxmlformats.org/officeDocument/2006/relationships/tags" Target="../tags/tag605.xml"/><Relationship Id="rId46" Type="http://schemas.openxmlformats.org/officeDocument/2006/relationships/tags" Target="../tags/tag604.xml"/><Relationship Id="rId45" Type="http://schemas.openxmlformats.org/officeDocument/2006/relationships/tags" Target="../tags/tag603.xml"/><Relationship Id="rId44" Type="http://schemas.openxmlformats.org/officeDocument/2006/relationships/tags" Target="../tags/tag602.xml"/><Relationship Id="rId43" Type="http://schemas.openxmlformats.org/officeDocument/2006/relationships/tags" Target="../tags/tag601.xml"/><Relationship Id="rId42" Type="http://schemas.openxmlformats.org/officeDocument/2006/relationships/tags" Target="../tags/tag600.xml"/><Relationship Id="rId41" Type="http://schemas.openxmlformats.org/officeDocument/2006/relationships/tags" Target="../tags/tag599.xml"/><Relationship Id="rId40" Type="http://schemas.openxmlformats.org/officeDocument/2006/relationships/tags" Target="../tags/tag598.xml"/><Relationship Id="rId4" Type="http://schemas.openxmlformats.org/officeDocument/2006/relationships/tags" Target="../tags/tag562.xml"/><Relationship Id="rId39" Type="http://schemas.openxmlformats.org/officeDocument/2006/relationships/tags" Target="../tags/tag597.xml"/><Relationship Id="rId38" Type="http://schemas.openxmlformats.org/officeDocument/2006/relationships/tags" Target="../tags/tag596.xml"/><Relationship Id="rId37" Type="http://schemas.openxmlformats.org/officeDocument/2006/relationships/tags" Target="../tags/tag595.xml"/><Relationship Id="rId36" Type="http://schemas.openxmlformats.org/officeDocument/2006/relationships/tags" Target="../tags/tag594.xml"/><Relationship Id="rId35" Type="http://schemas.openxmlformats.org/officeDocument/2006/relationships/tags" Target="../tags/tag593.xml"/><Relationship Id="rId34" Type="http://schemas.openxmlformats.org/officeDocument/2006/relationships/tags" Target="../tags/tag592.xml"/><Relationship Id="rId33" Type="http://schemas.openxmlformats.org/officeDocument/2006/relationships/tags" Target="../tags/tag591.xml"/><Relationship Id="rId32" Type="http://schemas.openxmlformats.org/officeDocument/2006/relationships/tags" Target="../tags/tag590.xml"/><Relationship Id="rId31" Type="http://schemas.openxmlformats.org/officeDocument/2006/relationships/tags" Target="../tags/tag589.xml"/><Relationship Id="rId30" Type="http://schemas.openxmlformats.org/officeDocument/2006/relationships/tags" Target="../tags/tag588.xml"/><Relationship Id="rId3" Type="http://schemas.openxmlformats.org/officeDocument/2006/relationships/tags" Target="../tags/tag561.xml"/><Relationship Id="rId29" Type="http://schemas.openxmlformats.org/officeDocument/2006/relationships/tags" Target="../tags/tag587.xml"/><Relationship Id="rId28" Type="http://schemas.openxmlformats.org/officeDocument/2006/relationships/tags" Target="../tags/tag586.xml"/><Relationship Id="rId27" Type="http://schemas.openxmlformats.org/officeDocument/2006/relationships/tags" Target="../tags/tag585.xml"/><Relationship Id="rId26" Type="http://schemas.openxmlformats.org/officeDocument/2006/relationships/tags" Target="../tags/tag584.xml"/><Relationship Id="rId25" Type="http://schemas.openxmlformats.org/officeDocument/2006/relationships/tags" Target="../tags/tag583.xml"/><Relationship Id="rId24" Type="http://schemas.openxmlformats.org/officeDocument/2006/relationships/tags" Target="../tags/tag582.xml"/><Relationship Id="rId23" Type="http://schemas.openxmlformats.org/officeDocument/2006/relationships/tags" Target="../tags/tag581.xml"/><Relationship Id="rId22" Type="http://schemas.openxmlformats.org/officeDocument/2006/relationships/tags" Target="../tags/tag580.xml"/><Relationship Id="rId21" Type="http://schemas.openxmlformats.org/officeDocument/2006/relationships/tags" Target="../tags/tag579.xml"/><Relationship Id="rId208" Type="http://schemas.openxmlformats.org/officeDocument/2006/relationships/slideLayout" Target="../slideLayouts/slideLayout5.xml"/><Relationship Id="rId207" Type="http://schemas.openxmlformats.org/officeDocument/2006/relationships/tags" Target="../tags/tag763.xml"/><Relationship Id="rId206" Type="http://schemas.openxmlformats.org/officeDocument/2006/relationships/image" Target="../media/image12.jpeg"/><Relationship Id="rId205" Type="http://schemas.openxmlformats.org/officeDocument/2006/relationships/image" Target="../media/image3.png"/><Relationship Id="rId204" Type="http://schemas.openxmlformats.org/officeDocument/2006/relationships/tags" Target="../tags/tag762.xml"/><Relationship Id="rId203" Type="http://schemas.openxmlformats.org/officeDocument/2006/relationships/tags" Target="../tags/tag761.xml"/><Relationship Id="rId202" Type="http://schemas.openxmlformats.org/officeDocument/2006/relationships/tags" Target="../tags/tag760.xml"/><Relationship Id="rId201" Type="http://schemas.openxmlformats.org/officeDocument/2006/relationships/tags" Target="../tags/tag759.xml"/><Relationship Id="rId200" Type="http://schemas.openxmlformats.org/officeDocument/2006/relationships/tags" Target="../tags/tag758.xml"/><Relationship Id="rId20" Type="http://schemas.openxmlformats.org/officeDocument/2006/relationships/tags" Target="../tags/tag578.xml"/><Relationship Id="rId2" Type="http://schemas.openxmlformats.org/officeDocument/2006/relationships/tags" Target="../tags/tag560.xml"/><Relationship Id="rId199" Type="http://schemas.openxmlformats.org/officeDocument/2006/relationships/tags" Target="../tags/tag757.xml"/><Relationship Id="rId198" Type="http://schemas.openxmlformats.org/officeDocument/2006/relationships/tags" Target="../tags/tag756.xml"/><Relationship Id="rId197" Type="http://schemas.openxmlformats.org/officeDocument/2006/relationships/tags" Target="../tags/tag755.xml"/><Relationship Id="rId196" Type="http://schemas.openxmlformats.org/officeDocument/2006/relationships/tags" Target="../tags/tag754.xml"/><Relationship Id="rId195" Type="http://schemas.openxmlformats.org/officeDocument/2006/relationships/tags" Target="../tags/tag753.xml"/><Relationship Id="rId194" Type="http://schemas.openxmlformats.org/officeDocument/2006/relationships/tags" Target="../tags/tag752.xml"/><Relationship Id="rId193" Type="http://schemas.openxmlformats.org/officeDocument/2006/relationships/tags" Target="../tags/tag751.xml"/><Relationship Id="rId192" Type="http://schemas.openxmlformats.org/officeDocument/2006/relationships/tags" Target="../tags/tag750.xml"/><Relationship Id="rId191" Type="http://schemas.openxmlformats.org/officeDocument/2006/relationships/tags" Target="../tags/tag749.xml"/><Relationship Id="rId190" Type="http://schemas.openxmlformats.org/officeDocument/2006/relationships/tags" Target="../tags/tag748.xml"/><Relationship Id="rId19" Type="http://schemas.openxmlformats.org/officeDocument/2006/relationships/tags" Target="../tags/tag577.xml"/><Relationship Id="rId189" Type="http://schemas.openxmlformats.org/officeDocument/2006/relationships/tags" Target="../tags/tag747.xml"/><Relationship Id="rId188" Type="http://schemas.openxmlformats.org/officeDocument/2006/relationships/tags" Target="../tags/tag746.xml"/><Relationship Id="rId187" Type="http://schemas.openxmlformats.org/officeDocument/2006/relationships/tags" Target="../tags/tag745.xml"/><Relationship Id="rId186" Type="http://schemas.openxmlformats.org/officeDocument/2006/relationships/tags" Target="../tags/tag744.xml"/><Relationship Id="rId185" Type="http://schemas.openxmlformats.org/officeDocument/2006/relationships/tags" Target="../tags/tag743.xml"/><Relationship Id="rId184" Type="http://schemas.openxmlformats.org/officeDocument/2006/relationships/tags" Target="../tags/tag742.xml"/><Relationship Id="rId183" Type="http://schemas.openxmlformats.org/officeDocument/2006/relationships/tags" Target="../tags/tag741.xml"/><Relationship Id="rId182" Type="http://schemas.openxmlformats.org/officeDocument/2006/relationships/tags" Target="../tags/tag740.xml"/><Relationship Id="rId181" Type="http://schemas.openxmlformats.org/officeDocument/2006/relationships/tags" Target="../tags/tag739.xml"/><Relationship Id="rId180" Type="http://schemas.openxmlformats.org/officeDocument/2006/relationships/tags" Target="../tags/tag738.xml"/><Relationship Id="rId18" Type="http://schemas.openxmlformats.org/officeDocument/2006/relationships/tags" Target="../tags/tag576.xml"/><Relationship Id="rId179" Type="http://schemas.openxmlformats.org/officeDocument/2006/relationships/tags" Target="../tags/tag737.xml"/><Relationship Id="rId178" Type="http://schemas.openxmlformats.org/officeDocument/2006/relationships/tags" Target="../tags/tag736.xml"/><Relationship Id="rId177" Type="http://schemas.openxmlformats.org/officeDocument/2006/relationships/tags" Target="../tags/tag735.xml"/><Relationship Id="rId176" Type="http://schemas.openxmlformats.org/officeDocument/2006/relationships/tags" Target="../tags/tag734.xml"/><Relationship Id="rId175" Type="http://schemas.openxmlformats.org/officeDocument/2006/relationships/tags" Target="../tags/tag733.xml"/><Relationship Id="rId174" Type="http://schemas.openxmlformats.org/officeDocument/2006/relationships/tags" Target="../tags/tag732.xml"/><Relationship Id="rId173" Type="http://schemas.openxmlformats.org/officeDocument/2006/relationships/tags" Target="../tags/tag731.xml"/><Relationship Id="rId172" Type="http://schemas.openxmlformats.org/officeDocument/2006/relationships/tags" Target="../tags/tag730.xml"/><Relationship Id="rId171" Type="http://schemas.openxmlformats.org/officeDocument/2006/relationships/tags" Target="../tags/tag729.xml"/><Relationship Id="rId170" Type="http://schemas.openxmlformats.org/officeDocument/2006/relationships/tags" Target="../tags/tag728.xml"/><Relationship Id="rId17" Type="http://schemas.openxmlformats.org/officeDocument/2006/relationships/tags" Target="../tags/tag575.xml"/><Relationship Id="rId169" Type="http://schemas.openxmlformats.org/officeDocument/2006/relationships/tags" Target="../tags/tag727.xml"/><Relationship Id="rId168" Type="http://schemas.openxmlformats.org/officeDocument/2006/relationships/tags" Target="../tags/tag726.xml"/><Relationship Id="rId167" Type="http://schemas.openxmlformats.org/officeDocument/2006/relationships/tags" Target="../tags/tag725.xml"/><Relationship Id="rId166" Type="http://schemas.openxmlformats.org/officeDocument/2006/relationships/tags" Target="../tags/tag724.xml"/><Relationship Id="rId165" Type="http://schemas.openxmlformats.org/officeDocument/2006/relationships/tags" Target="../tags/tag723.xml"/><Relationship Id="rId164" Type="http://schemas.openxmlformats.org/officeDocument/2006/relationships/tags" Target="../tags/tag722.xml"/><Relationship Id="rId163" Type="http://schemas.openxmlformats.org/officeDocument/2006/relationships/tags" Target="../tags/tag721.xml"/><Relationship Id="rId162" Type="http://schemas.openxmlformats.org/officeDocument/2006/relationships/tags" Target="../tags/tag720.xml"/><Relationship Id="rId161" Type="http://schemas.openxmlformats.org/officeDocument/2006/relationships/tags" Target="../tags/tag719.xml"/><Relationship Id="rId160" Type="http://schemas.openxmlformats.org/officeDocument/2006/relationships/tags" Target="../tags/tag718.xml"/><Relationship Id="rId16" Type="http://schemas.openxmlformats.org/officeDocument/2006/relationships/tags" Target="../tags/tag574.xml"/><Relationship Id="rId159" Type="http://schemas.openxmlformats.org/officeDocument/2006/relationships/tags" Target="../tags/tag717.xml"/><Relationship Id="rId158" Type="http://schemas.openxmlformats.org/officeDocument/2006/relationships/tags" Target="../tags/tag716.xml"/><Relationship Id="rId157" Type="http://schemas.openxmlformats.org/officeDocument/2006/relationships/tags" Target="../tags/tag715.xml"/><Relationship Id="rId156" Type="http://schemas.openxmlformats.org/officeDocument/2006/relationships/tags" Target="../tags/tag714.xml"/><Relationship Id="rId155" Type="http://schemas.openxmlformats.org/officeDocument/2006/relationships/tags" Target="../tags/tag713.xml"/><Relationship Id="rId154" Type="http://schemas.openxmlformats.org/officeDocument/2006/relationships/tags" Target="../tags/tag712.xml"/><Relationship Id="rId153" Type="http://schemas.openxmlformats.org/officeDocument/2006/relationships/tags" Target="../tags/tag711.xml"/><Relationship Id="rId152" Type="http://schemas.openxmlformats.org/officeDocument/2006/relationships/tags" Target="../tags/tag710.xml"/><Relationship Id="rId151" Type="http://schemas.openxmlformats.org/officeDocument/2006/relationships/tags" Target="../tags/tag709.xml"/><Relationship Id="rId150" Type="http://schemas.openxmlformats.org/officeDocument/2006/relationships/tags" Target="../tags/tag708.xml"/><Relationship Id="rId15" Type="http://schemas.openxmlformats.org/officeDocument/2006/relationships/tags" Target="../tags/tag573.xml"/><Relationship Id="rId149" Type="http://schemas.openxmlformats.org/officeDocument/2006/relationships/tags" Target="../tags/tag707.xml"/><Relationship Id="rId148" Type="http://schemas.openxmlformats.org/officeDocument/2006/relationships/tags" Target="../tags/tag706.xml"/><Relationship Id="rId147" Type="http://schemas.openxmlformats.org/officeDocument/2006/relationships/tags" Target="../tags/tag705.xml"/><Relationship Id="rId146" Type="http://schemas.openxmlformats.org/officeDocument/2006/relationships/tags" Target="../tags/tag704.xml"/><Relationship Id="rId145" Type="http://schemas.openxmlformats.org/officeDocument/2006/relationships/tags" Target="../tags/tag703.xml"/><Relationship Id="rId144" Type="http://schemas.openxmlformats.org/officeDocument/2006/relationships/tags" Target="../tags/tag702.xml"/><Relationship Id="rId143" Type="http://schemas.openxmlformats.org/officeDocument/2006/relationships/tags" Target="../tags/tag701.xml"/><Relationship Id="rId142" Type="http://schemas.openxmlformats.org/officeDocument/2006/relationships/tags" Target="../tags/tag700.xml"/><Relationship Id="rId141" Type="http://schemas.openxmlformats.org/officeDocument/2006/relationships/tags" Target="../tags/tag699.xml"/><Relationship Id="rId140" Type="http://schemas.openxmlformats.org/officeDocument/2006/relationships/tags" Target="../tags/tag698.xml"/><Relationship Id="rId14" Type="http://schemas.openxmlformats.org/officeDocument/2006/relationships/tags" Target="../tags/tag572.xml"/><Relationship Id="rId139" Type="http://schemas.openxmlformats.org/officeDocument/2006/relationships/tags" Target="../tags/tag697.xml"/><Relationship Id="rId138" Type="http://schemas.openxmlformats.org/officeDocument/2006/relationships/tags" Target="../tags/tag696.xml"/><Relationship Id="rId137" Type="http://schemas.openxmlformats.org/officeDocument/2006/relationships/tags" Target="../tags/tag695.xml"/><Relationship Id="rId136" Type="http://schemas.openxmlformats.org/officeDocument/2006/relationships/tags" Target="../tags/tag694.xml"/><Relationship Id="rId135" Type="http://schemas.openxmlformats.org/officeDocument/2006/relationships/tags" Target="../tags/tag693.xml"/><Relationship Id="rId134" Type="http://schemas.openxmlformats.org/officeDocument/2006/relationships/tags" Target="../tags/tag692.xml"/><Relationship Id="rId133" Type="http://schemas.openxmlformats.org/officeDocument/2006/relationships/tags" Target="../tags/tag691.xml"/><Relationship Id="rId132" Type="http://schemas.openxmlformats.org/officeDocument/2006/relationships/tags" Target="../tags/tag690.xml"/><Relationship Id="rId131" Type="http://schemas.openxmlformats.org/officeDocument/2006/relationships/tags" Target="../tags/tag689.xml"/><Relationship Id="rId130" Type="http://schemas.openxmlformats.org/officeDocument/2006/relationships/tags" Target="../tags/tag688.xml"/><Relationship Id="rId13" Type="http://schemas.openxmlformats.org/officeDocument/2006/relationships/tags" Target="../tags/tag571.xml"/><Relationship Id="rId129" Type="http://schemas.openxmlformats.org/officeDocument/2006/relationships/tags" Target="../tags/tag687.xml"/><Relationship Id="rId128" Type="http://schemas.openxmlformats.org/officeDocument/2006/relationships/tags" Target="../tags/tag686.xml"/><Relationship Id="rId127" Type="http://schemas.openxmlformats.org/officeDocument/2006/relationships/tags" Target="../tags/tag685.xml"/><Relationship Id="rId126" Type="http://schemas.openxmlformats.org/officeDocument/2006/relationships/tags" Target="../tags/tag684.xml"/><Relationship Id="rId125" Type="http://schemas.openxmlformats.org/officeDocument/2006/relationships/tags" Target="../tags/tag683.xml"/><Relationship Id="rId124" Type="http://schemas.openxmlformats.org/officeDocument/2006/relationships/tags" Target="../tags/tag682.xml"/><Relationship Id="rId123" Type="http://schemas.openxmlformats.org/officeDocument/2006/relationships/tags" Target="../tags/tag681.xml"/><Relationship Id="rId122" Type="http://schemas.openxmlformats.org/officeDocument/2006/relationships/tags" Target="../tags/tag680.xml"/><Relationship Id="rId121" Type="http://schemas.openxmlformats.org/officeDocument/2006/relationships/tags" Target="../tags/tag679.xml"/><Relationship Id="rId120" Type="http://schemas.openxmlformats.org/officeDocument/2006/relationships/tags" Target="../tags/tag678.xml"/><Relationship Id="rId12" Type="http://schemas.openxmlformats.org/officeDocument/2006/relationships/tags" Target="../tags/tag570.xml"/><Relationship Id="rId119" Type="http://schemas.openxmlformats.org/officeDocument/2006/relationships/tags" Target="../tags/tag677.xml"/><Relationship Id="rId118" Type="http://schemas.openxmlformats.org/officeDocument/2006/relationships/tags" Target="../tags/tag676.xml"/><Relationship Id="rId117" Type="http://schemas.openxmlformats.org/officeDocument/2006/relationships/tags" Target="../tags/tag675.xml"/><Relationship Id="rId116" Type="http://schemas.openxmlformats.org/officeDocument/2006/relationships/tags" Target="../tags/tag674.xml"/><Relationship Id="rId115" Type="http://schemas.openxmlformats.org/officeDocument/2006/relationships/tags" Target="../tags/tag673.xml"/><Relationship Id="rId114" Type="http://schemas.openxmlformats.org/officeDocument/2006/relationships/tags" Target="../tags/tag672.xml"/><Relationship Id="rId113" Type="http://schemas.openxmlformats.org/officeDocument/2006/relationships/tags" Target="../tags/tag671.xml"/><Relationship Id="rId112" Type="http://schemas.openxmlformats.org/officeDocument/2006/relationships/tags" Target="../tags/tag670.xml"/><Relationship Id="rId111" Type="http://schemas.openxmlformats.org/officeDocument/2006/relationships/tags" Target="../tags/tag669.xml"/><Relationship Id="rId110" Type="http://schemas.openxmlformats.org/officeDocument/2006/relationships/tags" Target="../tags/tag668.xml"/><Relationship Id="rId11" Type="http://schemas.openxmlformats.org/officeDocument/2006/relationships/tags" Target="../tags/tag569.xml"/><Relationship Id="rId109" Type="http://schemas.openxmlformats.org/officeDocument/2006/relationships/tags" Target="../tags/tag667.xml"/><Relationship Id="rId108" Type="http://schemas.openxmlformats.org/officeDocument/2006/relationships/tags" Target="../tags/tag666.xml"/><Relationship Id="rId107" Type="http://schemas.openxmlformats.org/officeDocument/2006/relationships/tags" Target="../tags/tag665.xml"/><Relationship Id="rId106" Type="http://schemas.openxmlformats.org/officeDocument/2006/relationships/tags" Target="../tags/tag664.xml"/><Relationship Id="rId105" Type="http://schemas.openxmlformats.org/officeDocument/2006/relationships/tags" Target="../tags/tag663.xml"/><Relationship Id="rId104" Type="http://schemas.openxmlformats.org/officeDocument/2006/relationships/tags" Target="../tags/tag662.xml"/><Relationship Id="rId103" Type="http://schemas.openxmlformats.org/officeDocument/2006/relationships/tags" Target="../tags/tag661.xml"/><Relationship Id="rId102" Type="http://schemas.openxmlformats.org/officeDocument/2006/relationships/tags" Target="../tags/tag660.xml"/><Relationship Id="rId101" Type="http://schemas.openxmlformats.org/officeDocument/2006/relationships/tags" Target="../tags/tag659.xml"/><Relationship Id="rId100" Type="http://schemas.openxmlformats.org/officeDocument/2006/relationships/tags" Target="../tags/tag658.xml"/><Relationship Id="rId10" Type="http://schemas.openxmlformats.org/officeDocument/2006/relationships/tags" Target="../tags/tag568.xml"/><Relationship Id="rId1" Type="http://schemas.openxmlformats.org/officeDocument/2006/relationships/tags" Target="../tags/tag5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$ļiď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ï$ļiḓe"/>
          <p:cNvSpPr>
            <a:spLocks noGrp="1"/>
          </p:cNvSpPr>
          <p:nvPr>
            <p:ph type="ctrTitle"/>
          </p:nvPr>
        </p:nvSpPr>
        <p:spPr>
          <a:xfrm>
            <a:off x="5849257" y="1565445"/>
            <a:ext cx="5682340" cy="230632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6600" dirty="0"/>
              <a:t>妇女节</a:t>
            </a:r>
            <a:br>
              <a:rPr lang="en-US" altLang="zh-CN" dirty="0"/>
            </a:br>
            <a:r>
              <a:rPr lang="zh-CN" altLang="en-US" dirty="0">
                <a:solidFill>
                  <a:schemeClr val="accent1"/>
                </a:solidFill>
              </a:rPr>
              <a:t>平台活动</a:t>
            </a:r>
            <a:r>
              <a:rPr lang="zh-CN" altLang="en-US" dirty="0"/>
              <a:t>运营</a:t>
            </a:r>
            <a:r>
              <a:rPr lang="zh-CN" altLang="en-US" dirty="0"/>
              <a:t>方案</a:t>
            </a:r>
            <a:endParaRPr lang="zh-CN" altLang="en-US" dirty="0"/>
          </a:p>
        </p:txBody>
      </p:sp>
      <p:sp>
        <p:nvSpPr>
          <p:cNvPr id="10" name="íṥľíḑê"/>
          <p:cNvSpPr>
            <a:spLocks noGrp="1"/>
          </p:cNvSpPr>
          <p:nvPr>
            <p:ph type="subTitle" idx="1"/>
          </p:nvPr>
        </p:nvSpPr>
        <p:spPr>
          <a:xfrm>
            <a:off x="6021772" y="4613856"/>
            <a:ext cx="5471728" cy="339725"/>
          </a:xfrm>
        </p:spPr>
        <p:txBody>
          <a:bodyPr/>
          <a:lstStyle/>
          <a:p>
            <a:r>
              <a:rPr lang="en-GB" altLang="zh-CN" dirty="0"/>
              <a:t>酷渲（北京）科技有限公司</a:t>
            </a:r>
            <a:endParaRPr lang="en-GB" altLang="zh-CN" dirty="0"/>
          </a:p>
        </p:txBody>
      </p:sp>
      <p:sp>
        <p:nvSpPr>
          <p:cNvPr id="27" name="îS1ïḓé"/>
          <p:cNvSpPr/>
          <p:nvPr/>
        </p:nvSpPr>
        <p:spPr>
          <a:xfrm>
            <a:off x="8150285" y="4339012"/>
            <a:ext cx="376488" cy="565887"/>
          </a:xfrm>
          <a:custGeom>
            <a:avLst/>
            <a:gdLst>
              <a:gd name="connsiteX0" fmla="*/ 145755 w 335105"/>
              <a:gd name="connsiteY0" fmla="*/ 159635 h 383252"/>
              <a:gd name="connsiteX1" fmla="*/ 161142 w 335105"/>
              <a:gd name="connsiteY1" fmla="*/ 5770 h 383252"/>
              <a:gd name="connsiteX2" fmla="*/ 173964 w 335105"/>
              <a:gd name="connsiteY2" fmla="*/ 5770 h 383252"/>
              <a:gd name="connsiteX3" fmla="*/ 189351 w 335105"/>
              <a:gd name="connsiteY3" fmla="*/ 159635 h 383252"/>
              <a:gd name="connsiteX4" fmla="*/ 194736 w 335105"/>
              <a:gd name="connsiteY4" fmla="*/ 165277 h 383252"/>
              <a:gd name="connsiteX5" fmla="*/ 329625 w 335105"/>
              <a:gd name="connsiteY5" fmla="*/ 185279 h 383252"/>
              <a:gd name="connsiteX6" fmla="*/ 329625 w 335105"/>
              <a:gd name="connsiteY6" fmla="*/ 197973 h 383252"/>
              <a:gd name="connsiteX7" fmla="*/ 194736 w 335105"/>
              <a:gd name="connsiteY7" fmla="*/ 217976 h 383252"/>
              <a:gd name="connsiteX8" fmla="*/ 189351 w 335105"/>
              <a:gd name="connsiteY8" fmla="*/ 223617 h 383252"/>
              <a:gd name="connsiteX9" fmla="*/ 173964 w 335105"/>
              <a:gd name="connsiteY9" fmla="*/ 377483 h 383252"/>
              <a:gd name="connsiteX10" fmla="*/ 161142 w 335105"/>
              <a:gd name="connsiteY10" fmla="*/ 377483 h 383252"/>
              <a:gd name="connsiteX11" fmla="*/ 145755 w 335105"/>
              <a:gd name="connsiteY11" fmla="*/ 223617 h 383252"/>
              <a:gd name="connsiteX12" fmla="*/ 140370 w 335105"/>
              <a:gd name="connsiteY12" fmla="*/ 217976 h 383252"/>
              <a:gd name="connsiteX13" fmla="*/ 5481 w 335105"/>
              <a:gd name="connsiteY13" fmla="*/ 198101 h 383252"/>
              <a:gd name="connsiteX14" fmla="*/ 5481 w 335105"/>
              <a:gd name="connsiteY14" fmla="*/ 185408 h 383252"/>
              <a:gd name="connsiteX15" fmla="*/ 140370 w 335105"/>
              <a:gd name="connsiteY15" fmla="*/ 165405 h 383252"/>
              <a:gd name="connsiteX16" fmla="*/ 145755 w 335105"/>
              <a:gd name="connsiteY16" fmla="*/ 159635 h 383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5105" h="383252">
                <a:moveTo>
                  <a:pt x="145755" y="159635"/>
                </a:moveTo>
                <a:lnTo>
                  <a:pt x="161142" y="5770"/>
                </a:lnTo>
                <a:cubicBezTo>
                  <a:pt x="161911" y="-1923"/>
                  <a:pt x="173195" y="-1923"/>
                  <a:pt x="173964" y="5770"/>
                </a:cubicBezTo>
                <a:lnTo>
                  <a:pt x="189351" y="159635"/>
                </a:lnTo>
                <a:cubicBezTo>
                  <a:pt x="189607" y="162584"/>
                  <a:pt x="191915" y="164892"/>
                  <a:pt x="194736" y="165277"/>
                </a:cubicBezTo>
                <a:lnTo>
                  <a:pt x="329625" y="185279"/>
                </a:lnTo>
                <a:cubicBezTo>
                  <a:pt x="336933" y="186305"/>
                  <a:pt x="336933" y="196819"/>
                  <a:pt x="329625" y="197973"/>
                </a:cubicBezTo>
                <a:lnTo>
                  <a:pt x="194736" y="217976"/>
                </a:lnTo>
                <a:cubicBezTo>
                  <a:pt x="191787" y="218360"/>
                  <a:pt x="189607" y="220797"/>
                  <a:pt x="189351" y="223617"/>
                </a:cubicBezTo>
                <a:lnTo>
                  <a:pt x="173964" y="377483"/>
                </a:lnTo>
                <a:cubicBezTo>
                  <a:pt x="173195" y="385176"/>
                  <a:pt x="161911" y="385176"/>
                  <a:pt x="161142" y="377483"/>
                </a:cubicBezTo>
                <a:lnTo>
                  <a:pt x="145755" y="223617"/>
                </a:lnTo>
                <a:cubicBezTo>
                  <a:pt x="145499" y="220668"/>
                  <a:pt x="143191" y="218360"/>
                  <a:pt x="140370" y="217976"/>
                </a:cubicBezTo>
                <a:lnTo>
                  <a:pt x="5481" y="198101"/>
                </a:lnTo>
                <a:cubicBezTo>
                  <a:pt x="-1827" y="197076"/>
                  <a:pt x="-1827" y="186562"/>
                  <a:pt x="5481" y="185408"/>
                </a:cubicBezTo>
                <a:lnTo>
                  <a:pt x="140370" y="165405"/>
                </a:lnTo>
                <a:cubicBezTo>
                  <a:pt x="143191" y="165020"/>
                  <a:pt x="145499" y="162584"/>
                  <a:pt x="145755" y="159635"/>
                </a:cubicBezTo>
                <a:close/>
              </a:path>
            </a:pathLst>
          </a:custGeom>
          <a:solidFill>
            <a:schemeClr val="accent1"/>
          </a:solidFill>
          <a:ln w="1282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8" name="íšļîḋè"/>
          <p:cNvSpPr/>
          <p:nvPr/>
        </p:nvSpPr>
        <p:spPr>
          <a:xfrm>
            <a:off x="11147902" y="2281122"/>
            <a:ext cx="335105" cy="383252"/>
          </a:xfrm>
          <a:custGeom>
            <a:avLst/>
            <a:gdLst>
              <a:gd name="connsiteX0" fmla="*/ 145755 w 335105"/>
              <a:gd name="connsiteY0" fmla="*/ 159635 h 383252"/>
              <a:gd name="connsiteX1" fmla="*/ 161142 w 335105"/>
              <a:gd name="connsiteY1" fmla="*/ 5770 h 383252"/>
              <a:gd name="connsiteX2" fmla="*/ 173964 w 335105"/>
              <a:gd name="connsiteY2" fmla="*/ 5770 h 383252"/>
              <a:gd name="connsiteX3" fmla="*/ 189351 w 335105"/>
              <a:gd name="connsiteY3" fmla="*/ 159635 h 383252"/>
              <a:gd name="connsiteX4" fmla="*/ 194736 w 335105"/>
              <a:gd name="connsiteY4" fmla="*/ 165277 h 383252"/>
              <a:gd name="connsiteX5" fmla="*/ 329625 w 335105"/>
              <a:gd name="connsiteY5" fmla="*/ 185279 h 383252"/>
              <a:gd name="connsiteX6" fmla="*/ 329625 w 335105"/>
              <a:gd name="connsiteY6" fmla="*/ 197973 h 383252"/>
              <a:gd name="connsiteX7" fmla="*/ 194736 w 335105"/>
              <a:gd name="connsiteY7" fmla="*/ 217976 h 383252"/>
              <a:gd name="connsiteX8" fmla="*/ 189351 w 335105"/>
              <a:gd name="connsiteY8" fmla="*/ 223617 h 383252"/>
              <a:gd name="connsiteX9" fmla="*/ 173964 w 335105"/>
              <a:gd name="connsiteY9" fmla="*/ 377483 h 383252"/>
              <a:gd name="connsiteX10" fmla="*/ 161142 w 335105"/>
              <a:gd name="connsiteY10" fmla="*/ 377483 h 383252"/>
              <a:gd name="connsiteX11" fmla="*/ 145755 w 335105"/>
              <a:gd name="connsiteY11" fmla="*/ 223617 h 383252"/>
              <a:gd name="connsiteX12" fmla="*/ 140370 w 335105"/>
              <a:gd name="connsiteY12" fmla="*/ 217976 h 383252"/>
              <a:gd name="connsiteX13" fmla="*/ 5481 w 335105"/>
              <a:gd name="connsiteY13" fmla="*/ 198101 h 383252"/>
              <a:gd name="connsiteX14" fmla="*/ 5481 w 335105"/>
              <a:gd name="connsiteY14" fmla="*/ 185408 h 383252"/>
              <a:gd name="connsiteX15" fmla="*/ 140370 w 335105"/>
              <a:gd name="connsiteY15" fmla="*/ 165405 h 383252"/>
              <a:gd name="connsiteX16" fmla="*/ 145755 w 335105"/>
              <a:gd name="connsiteY16" fmla="*/ 159635 h 383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5105" h="383252">
                <a:moveTo>
                  <a:pt x="145755" y="159635"/>
                </a:moveTo>
                <a:lnTo>
                  <a:pt x="161142" y="5770"/>
                </a:lnTo>
                <a:cubicBezTo>
                  <a:pt x="161911" y="-1923"/>
                  <a:pt x="173195" y="-1923"/>
                  <a:pt x="173964" y="5770"/>
                </a:cubicBezTo>
                <a:lnTo>
                  <a:pt x="189351" y="159635"/>
                </a:lnTo>
                <a:cubicBezTo>
                  <a:pt x="189607" y="162584"/>
                  <a:pt x="191915" y="164892"/>
                  <a:pt x="194736" y="165277"/>
                </a:cubicBezTo>
                <a:lnTo>
                  <a:pt x="329625" y="185279"/>
                </a:lnTo>
                <a:cubicBezTo>
                  <a:pt x="336933" y="186305"/>
                  <a:pt x="336933" y="196819"/>
                  <a:pt x="329625" y="197973"/>
                </a:cubicBezTo>
                <a:lnTo>
                  <a:pt x="194736" y="217976"/>
                </a:lnTo>
                <a:cubicBezTo>
                  <a:pt x="191787" y="218360"/>
                  <a:pt x="189607" y="220797"/>
                  <a:pt x="189351" y="223617"/>
                </a:cubicBezTo>
                <a:lnTo>
                  <a:pt x="173964" y="377483"/>
                </a:lnTo>
                <a:cubicBezTo>
                  <a:pt x="173195" y="385176"/>
                  <a:pt x="161911" y="385176"/>
                  <a:pt x="161142" y="377483"/>
                </a:cubicBezTo>
                <a:lnTo>
                  <a:pt x="145755" y="223617"/>
                </a:lnTo>
                <a:cubicBezTo>
                  <a:pt x="145499" y="220668"/>
                  <a:pt x="143191" y="218360"/>
                  <a:pt x="140370" y="217976"/>
                </a:cubicBezTo>
                <a:lnTo>
                  <a:pt x="5481" y="198101"/>
                </a:lnTo>
                <a:cubicBezTo>
                  <a:pt x="-1827" y="197076"/>
                  <a:pt x="-1827" y="186562"/>
                  <a:pt x="5481" y="185408"/>
                </a:cubicBezTo>
                <a:lnTo>
                  <a:pt x="140370" y="165405"/>
                </a:lnTo>
                <a:cubicBezTo>
                  <a:pt x="143191" y="165020"/>
                  <a:pt x="145499" y="162584"/>
                  <a:pt x="145755" y="159635"/>
                </a:cubicBezTo>
                <a:close/>
              </a:path>
            </a:pathLst>
          </a:custGeom>
          <a:solidFill>
            <a:schemeClr val="accent1"/>
          </a:solidFill>
          <a:ln w="1282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" name="文本占位符 4"/>
          <p:cNvSpPr txBox="1">
            <a:spLocks noGrp="1"/>
          </p:cNvSpPr>
          <p:nvPr>
            <p:custDataLst>
              <p:tags r:id="rId1"/>
            </p:custDataLst>
          </p:nvPr>
        </p:nvSpPr>
        <p:spPr>
          <a:xfrm>
            <a:off x="5317490" y="5816567"/>
            <a:ext cx="5435599" cy="27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2040204020203" pitchFamily="34" charset="-122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2040204020203" pitchFamily="34" charset="-122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2040204020203" pitchFamily="34" charset="-122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2040204020203" pitchFamily="34" charset="-122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2040204020203" pitchFamily="34" charset="-122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2040204020203" pitchFamily="34" charset="-122"/>
                <a:cs typeface="Arial" panose="020B0604020202020204" pitchFamily="34" charset="0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2040204020203" pitchFamily="34" charset="-122"/>
                <a:cs typeface="Arial" panose="020B0604020202020204" pitchFamily="34" charset="0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2040204020203" pitchFamily="34" charset="-122"/>
                <a:cs typeface="Arial" panose="020B0604020202020204" pitchFamily="34" charset="0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2040204020203" pitchFamily="34" charset="-122"/>
                <a:cs typeface="Arial" panose="020B0604020202020204" pitchFamily="34" charset="0"/>
              </a:defRPr>
            </a:lvl9pPr>
          </a:lstStyle>
          <a:p>
            <a:pPr lvl="0" algn="r"/>
            <a:r>
              <a:rPr lang="en-US" sz="1400">
                <a:solidFill>
                  <a:srgbClr val="F57191"/>
                </a:solidFill>
              </a:rPr>
              <a:t>www.coolcollege.cn</a:t>
            </a:r>
            <a:endParaRPr lang="en-US" sz="1400">
              <a:solidFill>
                <a:srgbClr val="F57191"/>
              </a:solidFill>
            </a:endParaRPr>
          </a:p>
        </p:txBody>
      </p:sp>
      <p:pic>
        <p:nvPicPr>
          <p:cNvPr id="21" name="图片 20" descr="矢量智能对象 拷贝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screen"/>
          <a:srcRect r="28934" b="-6110"/>
          <a:stretch>
            <a:fillRect/>
          </a:stretch>
        </p:blipFill>
        <p:spPr>
          <a:xfrm>
            <a:off x="675005" y="503555"/>
            <a:ext cx="2487295" cy="33718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Sḷïḋ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şļíďe"/>
          <p:cNvSpPr>
            <a:spLocks noGrp="1"/>
          </p:cNvSpPr>
          <p:nvPr>
            <p:ph type="title"/>
          </p:nvPr>
        </p:nvSpPr>
        <p:spPr>
          <a:xfrm>
            <a:off x="2324100" y="3517900"/>
            <a:ext cx="5070475" cy="700405"/>
          </a:xfrm>
        </p:spPr>
        <p:txBody>
          <a:bodyPr wrap="square"/>
          <a:lstStyle/>
          <a:p>
            <a:r>
              <a:rPr lang="zh-CN" altLang="en-US" dirty="0"/>
              <a:t>平台常规操作说明</a:t>
            </a:r>
            <a:endParaRPr lang="zh-CN" altLang="en-US" dirty="0"/>
          </a:p>
        </p:txBody>
      </p:sp>
      <p:sp>
        <p:nvSpPr>
          <p:cNvPr id="2" name="ïŝḷíḍè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3" name="iSľîdê"/>
          <p:cNvSpPr txBox="1"/>
          <p:nvPr/>
        </p:nvSpPr>
        <p:spPr>
          <a:xfrm>
            <a:off x="660400" y="3254907"/>
            <a:ext cx="1625600" cy="1200329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zh-CN" sz="8000" dirty="0">
                <a:solidFill>
                  <a:schemeClr val="accent1"/>
                </a:solidFill>
              </a:rPr>
              <a:t>03/</a:t>
            </a:r>
            <a:endParaRPr lang="en-GB" sz="8000" dirty="0">
              <a:solidFill>
                <a:schemeClr val="accent1"/>
              </a:solidFill>
            </a:endParaRPr>
          </a:p>
        </p:txBody>
      </p:sp>
      <p:pic>
        <p:nvPicPr>
          <p:cNvPr id="21" name="图片 20" descr="矢量智能对象 拷贝 6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screen"/>
          <a:srcRect r="28934" b="-6110"/>
          <a:stretch>
            <a:fillRect/>
          </a:stretch>
        </p:blipFill>
        <p:spPr>
          <a:xfrm>
            <a:off x="675005" y="503555"/>
            <a:ext cx="2487295" cy="33718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57191"/>
                </a:solidFill>
              </a:rPr>
              <a:t>B</a:t>
            </a:r>
            <a:r>
              <a:rPr lang="zh-CN" altLang="en-US" dirty="0">
                <a:solidFill>
                  <a:srgbClr val="F57191"/>
                </a:solidFill>
              </a:rPr>
              <a:t>anner设置路径</a:t>
            </a:r>
            <a:endParaRPr lang="zh-CN" altLang="en-US" dirty="0">
              <a:solidFill>
                <a:srgbClr val="F57191"/>
              </a:solidFill>
            </a:endParaRPr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462520" y="1741170"/>
            <a:ext cx="28689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PC端</a:t>
            </a:r>
            <a:r>
              <a:rPr lang="en-US" altLang="zh-CN"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Banner</a:t>
            </a:r>
            <a:r>
              <a:rPr lang="zh-CN" altLang="en-US"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位</a:t>
            </a:r>
            <a:r>
              <a:rPr lang="zh-CN"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设置示例</a:t>
            </a:r>
            <a:endParaRPr lang="zh-CN" sz="1600" b="1" dirty="0">
              <a:solidFill>
                <a:srgbClr val="F57191"/>
              </a:solidFill>
              <a:latin typeface="Source Han Sans CN Bold" panose="020B0200000000000000" charset="-122"/>
              <a:ea typeface="Source Han Sans CN Bold" panose="020B0200000000000000" charset="-122"/>
              <a:cs typeface="Source Han Sans CN Bold" panose="020B02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9350" y="1908175"/>
            <a:ext cx="4540885" cy="3738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b="1" dirty="0">
                <a:ln>
                  <a:noFill/>
                </a:ln>
                <a:solidFill>
                  <a:srgbClr val="F57191"/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+mn-ea"/>
              </a:rPr>
              <a:t>1. </a:t>
            </a:r>
            <a:r>
              <a:rPr lang="zh-CN" altLang="en-US" sz="1600" b="1" dirty="0">
                <a:ln>
                  <a:noFill/>
                </a:ln>
                <a:solidFill>
                  <a:srgbClr val="F57191"/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平台功能及相应显示模块（</a:t>
            </a:r>
            <a:r>
              <a:rPr lang="en-US" altLang="zh-CN" sz="1600" b="1" dirty="0">
                <a:ln>
                  <a:noFill/>
                </a:ln>
                <a:solidFill>
                  <a:srgbClr val="F57191"/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Banner</a:t>
            </a:r>
            <a:r>
              <a:rPr lang="zh-CN" altLang="en-US" sz="1600" b="1" dirty="0">
                <a:ln>
                  <a:noFill/>
                </a:ln>
                <a:solidFill>
                  <a:srgbClr val="F57191"/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、</a:t>
            </a:r>
            <a:r>
              <a:rPr lang="en-US" altLang="zh-CN" sz="1600" b="1" dirty="0">
                <a:ln>
                  <a:noFill/>
                </a:ln>
                <a:solidFill>
                  <a:srgbClr val="F57191"/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icon</a:t>
            </a:r>
            <a:r>
              <a:rPr lang="zh-CN" altLang="en-US" sz="1600" b="1" dirty="0">
                <a:ln>
                  <a:noFill/>
                </a:ln>
                <a:solidFill>
                  <a:srgbClr val="F57191"/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、登录首页）设置</a:t>
            </a:r>
            <a:endParaRPr lang="zh-CN" altLang="en-US" sz="1600" b="1" dirty="0">
              <a:solidFill>
                <a:srgbClr val="F57191"/>
              </a:solidFill>
              <a:latin typeface="微软雅黑" panose="020B0502040204020203" pitchFamily="34" charset="-122"/>
              <a:ea typeface="微软雅黑" panose="020B0502040204020203" pitchFamily="34" charset="-122"/>
              <a:cs typeface="微软雅黑" panose="020B0502040204020203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Ø"/>
            </a:pPr>
            <a:r>
              <a:rPr lang="zh-CN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设置平台</a:t>
            </a:r>
            <a:r>
              <a:rPr lang="en-US" altLang="zh-CN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banner</a:t>
            </a: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图、</a:t>
            </a:r>
            <a:r>
              <a:rPr lang="en-US" altLang="zh-CN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icon</a:t>
            </a: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、登录页</a:t>
            </a:r>
            <a:r>
              <a:rPr 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操作路径：管理后台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管理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门户设置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关闭门户开启按钮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编辑门户</a:t>
            </a:r>
            <a:endParaRPr lang="zh-CN" altLang="en-US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2040204020203" pitchFamily="34" charset="-122"/>
              <a:ea typeface="微软雅黑" panose="020B0502040204020203" pitchFamily="34" charset="-122"/>
              <a:cs typeface="微软雅黑" panose="020B0502040204020203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门户规则：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撰写门户名称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生效范围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“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全公司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”</a:t>
            </a:r>
            <a:endParaRPr lang="en-US" altLang="zh-CN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2040204020203" pitchFamily="34" charset="-122"/>
              <a:ea typeface="微软雅黑" panose="020B0502040204020203" pitchFamily="34" charset="-122"/>
              <a:cs typeface="微软雅黑" panose="020B0502040204020203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门户导航：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移动端导航设置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正常状态与选中状态均可从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icon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中进行图标选取更改</a:t>
            </a:r>
            <a:endParaRPr lang="zh-CN" altLang="en-US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2040204020203" pitchFamily="34" charset="-122"/>
              <a:ea typeface="微软雅黑" panose="020B0502040204020203" pitchFamily="34" charset="-122"/>
              <a:cs typeface="微软雅黑" panose="020B0502040204020203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门户装修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：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PC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端自定义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点击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banner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图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勾选横幅多端同步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开启原图上传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选择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“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仅图片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”/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”关联资源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添加资源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学习项目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/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线上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课”进行展示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点击更改替换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banner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图。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31305" y="2363470"/>
            <a:ext cx="2317750" cy="3014345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7558405" y="2606675"/>
            <a:ext cx="1932305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0" name="文本框 9"/>
          <p:cNvSpPr txBox="1"/>
          <p:nvPr/>
        </p:nvSpPr>
        <p:spPr>
          <a:xfrm>
            <a:off x="9570720" y="2469515"/>
            <a:ext cx="1309370" cy="2743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Arial" panose="020B0604020202020204"/>
                <a:sym typeface="Arial" panose="020B0604020202020204"/>
              </a:rPr>
              <a:t>勾选横幅多端同步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2040204020203" charset="-122"/>
              <a:ea typeface="Microsoft YaHei" panose="020B0502040204020203" charset="-122"/>
              <a:cs typeface="Arial" panose="020B0604020202020204"/>
              <a:sym typeface="Arial" panose="020B0604020202020204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7558405" y="2928620"/>
            <a:ext cx="1932305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2" name="文本框 11"/>
          <p:cNvSpPr txBox="1"/>
          <p:nvPr/>
        </p:nvSpPr>
        <p:spPr>
          <a:xfrm>
            <a:off x="9570720" y="2791460"/>
            <a:ext cx="1004570" cy="2743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Arial" panose="020B0604020202020204"/>
                <a:sym typeface="Arial" panose="020B0604020202020204"/>
              </a:rPr>
              <a:t>开启原图上传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2040204020203" charset="-122"/>
              <a:ea typeface="Microsoft YaHei" panose="020B0502040204020203" charset="-122"/>
              <a:cs typeface="Arial" panose="020B0604020202020204"/>
              <a:sym typeface="Arial" panose="020B0604020202020204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558405" y="4890135"/>
            <a:ext cx="1895475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4" name="文本框 13"/>
          <p:cNvSpPr txBox="1"/>
          <p:nvPr/>
        </p:nvSpPr>
        <p:spPr>
          <a:xfrm>
            <a:off x="9570720" y="4752975"/>
            <a:ext cx="1815465" cy="101346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若为装饰素材，选择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“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仅图片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”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展示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2040204020203" charset="-122"/>
              <a:ea typeface="Microsoft YaHei" panose="020B0502040204020203" charset="-122"/>
              <a:cs typeface="Microsoft YaHei" panose="020B0502040204020203" charset="-122"/>
              <a:sym typeface="Arial" panose="020B0604020202020204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若为学习项目，点击关联资源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-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添加资源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-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选择学习项目”展示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2040204020203" charset="-122"/>
              <a:ea typeface="Microsoft YaHei" panose="020B0502040204020203" charset="-122"/>
              <a:cs typeface="Microsoft YaHei" panose="020B0502040204020203" charset="-122"/>
              <a:sym typeface="Arial" panose="020B0604020202020204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558405" y="4617085"/>
            <a:ext cx="1907540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6" name="文本框 15"/>
          <p:cNvSpPr txBox="1"/>
          <p:nvPr/>
        </p:nvSpPr>
        <p:spPr>
          <a:xfrm>
            <a:off x="9570720" y="4478655"/>
            <a:ext cx="1366520" cy="2743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更改替换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banner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2040204020203" charset="-122"/>
                <a:ea typeface="Microsoft YaHei" panose="020B0502040204020203" charset="-122"/>
                <a:cs typeface="Microsoft YaHei" panose="020B0502040204020203" charset="-122"/>
                <a:sym typeface="Arial" panose="020B0604020202020204"/>
              </a:rPr>
              <a:t>图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2040204020203" charset="-122"/>
              <a:ea typeface="Microsoft YaHei" panose="020B0502040204020203" charset="-122"/>
              <a:cs typeface="Microsoft YaHei" panose="020B0502040204020203" charset="-122"/>
              <a:sym typeface="Arial" panose="020B0604020202020204"/>
            </a:endParaRPr>
          </a:p>
        </p:txBody>
      </p:sp>
      <p:pic>
        <p:nvPicPr>
          <p:cNvPr id="21" name="图片 20" descr="矢量智能对象 拷贝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screen"/>
          <a:srcRect r="28934" b="-6110"/>
          <a:stretch>
            <a:fillRect/>
          </a:stretch>
        </p:blipFill>
        <p:spPr>
          <a:xfrm>
            <a:off x="8988425" y="503555"/>
            <a:ext cx="2487295" cy="33718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57191"/>
                </a:solidFill>
              </a:rPr>
              <a:t>门户装修设置</a:t>
            </a:r>
            <a:endParaRPr lang="zh-CN" altLang="en-US" dirty="0">
              <a:solidFill>
                <a:srgbClr val="F57191"/>
              </a:solidFill>
            </a:endParaRPr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331595" y="1914525"/>
            <a:ext cx="9368155" cy="414020"/>
          </a:xfrm>
          <a:prstGeom prst="rect">
            <a:avLst/>
          </a:prstGeom>
        </p:spPr>
        <p:txBody>
          <a:bodyPr wrap="square">
            <a:spAutoFit/>
          </a:bodyPr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APP</a:t>
            </a:r>
            <a:r>
              <a:rPr lang="zh-CN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门户装修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：</a:t>
            </a:r>
            <a:r>
              <a:rPr 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移动端自定义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点击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icon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宫格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找到社区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点击移动箭头，将社区移至前十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点击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“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编辑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”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，替换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icon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。</a:t>
            </a:r>
            <a:endParaRPr lang="zh-CN" altLang="en-US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2040204020203" pitchFamily="34" charset="-122"/>
              <a:ea typeface="微软雅黑" panose="020B0502040204020203" pitchFamily="34" charset="-122"/>
              <a:cs typeface="微软雅黑" panose="020B0502040204020203" pitchFamily="34" charset="-122"/>
              <a:sym typeface="Arial" panose="020B0604020202020204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2180" y="3140075"/>
            <a:ext cx="3268980" cy="184404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115945" y="5205095"/>
            <a:ext cx="822325" cy="3054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400" b="1" dirty="0">
                <a:solidFill>
                  <a:srgbClr val="F57191"/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icon</a:t>
            </a:r>
            <a:r>
              <a:rPr lang="zh-CN" altLang="en-US" sz="1400" b="1" dirty="0">
                <a:solidFill>
                  <a:srgbClr val="F57191"/>
                </a:solidFill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宫格</a:t>
            </a:r>
            <a:endParaRPr kumimoji="0" lang="zh-CN" altLang="en-US" sz="1400" b="1" i="0" u="none" strike="noStrike" cap="none" spc="0" normalizeH="0" baseline="0" dirty="0">
              <a:ln>
                <a:noFill/>
              </a:ln>
              <a:solidFill>
                <a:srgbClr val="F57191"/>
              </a:solidFill>
              <a:effectLst/>
              <a:uFillTx/>
              <a:latin typeface="微软雅黑" panose="020B0502040204020203" pitchFamily="34" charset="-122"/>
              <a:ea typeface="微软雅黑" panose="020B0502040204020203" pitchFamily="34" charset="-122"/>
              <a:cs typeface="微软雅黑" panose="020B0502040204020203" pitchFamily="34" charset="-122"/>
              <a:sym typeface="Arial" panose="020B0604020202020204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433945" y="5205095"/>
            <a:ext cx="623570" cy="3054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i="0" u="none" strike="noStrike" cap="none" spc="0" normalizeH="0" baseline="0" dirty="0">
                <a:ln>
                  <a:noFill/>
                </a:ln>
                <a:solidFill>
                  <a:srgbClr val="F57191"/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社区栏</a:t>
            </a:r>
            <a:endParaRPr kumimoji="0" lang="zh-CN" altLang="en-US" sz="1400" b="1" i="0" u="none" strike="noStrike" cap="none" spc="0" normalizeH="0" baseline="0" dirty="0">
              <a:ln>
                <a:noFill/>
              </a:ln>
              <a:solidFill>
                <a:srgbClr val="F57191"/>
              </a:solidFill>
              <a:effectLst/>
              <a:uFillTx/>
              <a:latin typeface="微软雅黑" panose="020B0502040204020203" pitchFamily="34" charset="-122"/>
              <a:ea typeface="微软雅黑" panose="020B0502040204020203" pitchFamily="34" charset="-122"/>
              <a:cs typeface="微软雅黑" panose="020B0502040204020203" pitchFamily="34" charset="-122"/>
              <a:sym typeface="Arial" panose="020B0604020202020204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9196705" y="3873500"/>
            <a:ext cx="790575" cy="0"/>
          </a:xfrm>
          <a:prstGeom prst="line">
            <a:avLst/>
          </a:prstGeom>
          <a:noFill/>
          <a:ln w="12700" cap="flat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sp>
        <p:nvSpPr>
          <p:cNvPr id="21" name="文本框 20"/>
          <p:cNvSpPr txBox="1"/>
          <p:nvPr/>
        </p:nvSpPr>
        <p:spPr>
          <a:xfrm>
            <a:off x="9999980" y="3720465"/>
            <a:ext cx="699770" cy="27432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移动箭头</a:t>
            </a:r>
            <a:endParaRPr kumimoji="0" lang="zh-CN" altLang="en-US" sz="1200" i="0" u="none" strike="noStrike" cap="none" spc="0" normalizeH="0" baseline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FillTx/>
              <a:latin typeface="微软雅黑" panose="020B0502040204020203" pitchFamily="34" charset="-122"/>
              <a:ea typeface="微软雅黑" panose="020B0502040204020203" pitchFamily="34" charset="-122"/>
              <a:cs typeface="微软雅黑" panose="020B0502040204020203" pitchFamily="34" charset="-122"/>
              <a:sym typeface="Arial" panose="020B0604020202020204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7251700" y="4693285"/>
            <a:ext cx="2735580" cy="0"/>
          </a:xfrm>
          <a:prstGeom prst="line">
            <a:avLst/>
          </a:prstGeom>
          <a:noFill/>
          <a:ln w="12700" cap="flat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sp>
        <p:nvSpPr>
          <p:cNvPr id="23" name="文本框 22"/>
          <p:cNvSpPr txBox="1"/>
          <p:nvPr/>
        </p:nvSpPr>
        <p:spPr>
          <a:xfrm>
            <a:off x="9999980" y="4556125"/>
            <a:ext cx="1007745" cy="27432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编辑替换</a:t>
            </a:r>
            <a:r>
              <a:rPr kumimoji="0" lang="en-US" altLang="zh-CN" sz="1200" i="0" u="none" strike="noStrike" cap="none" spc="0" normalizeH="0" baseline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2040204020203" pitchFamily="34" charset="-122"/>
                <a:ea typeface="微软雅黑" panose="020B0502040204020203" pitchFamily="34" charset="-122"/>
                <a:cs typeface="微软雅黑" panose="020B0502040204020203" pitchFamily="34" charset="-122"/>
                <a:sym typeface="Arial" panose="020B0604020202020204"/>
              </a:rPr>
              <a:t>icon</a:t>
            </a:r>
            <a:endParaRPr kumimoji="0" lang="en-US" altLang="zh-CN" sz="1200" i="0" u="none" strike="noStrike" cap="none" spc="0" normalizeH="0" baseline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FillTx/>
              <a:latin typeface="微软雅黑" panose="020B0502040204020203" pitchFamily="34" charset="-122"/>
              <a:ea typeface="微软雅黑" panose="020B0502040204020203" pitchFamily="34" charset="-122"/>
              <a:cs typeface="微软雅黑" panose="020B0502040204020203" pitchFamily="34" charset="-122"/>
              <a:sym typeface="Arial" panose="020B0604020202020204"/>
            </a:endParaRPr>
          </a:p>
        </p:txBody>
      </p:sp>
      <p:pic>
        <p:nvPicPr>
          <p:cNvPr id="6" name="图片 5" descr="矢量智能对象 拷贝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screen"/>
          <a:srcRect r="28934" b="-6110"/>
          <a:stretch>
            <a:fillRect/>
          </a:stretch>
        </p:blipFill>
        <p:spPr>
          <a:xfrm>
            <a:off x="8988425" y="503555"/>
            <a:ext cx="2487295" cy="337185"/>
          </a:xfrm>
          <a:prstGeom prst="rect">
            <a:avLst/>
          </a:prstGeom>
        </p:spPr>
      </p:pic>
      <p:pic>
        <p:nvPicPr>
          <p:cNvPr id="7" name="图片 6" descr="APP图标banner示例"/>
          <p:cNvPicPr>
            <a:picLocks noChangeAspect="1"/>
          </p:cNvPicPr>
          <p:nvPr/>
        </p:nvPicPr>
        <p:blipFill>
          <a:blip r:embed="rId4"/>
          <a:srcRect t="35157" b="40463"/>
          <a:stretch>
            <a:fillRect/>
          </a:stretch>
        </p:blipFill>
        <p:spPr>
          <a:xfrm>
            <a:off x="1814830" y="3149600"/>
            <a:ext cx="3415030" cy="1802130"/>
          </a:xfrm>
          <a:prstGeom prst="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</p:pic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57191"/>
                </a:solidFill>
              </a:rPr>
              <a:t>活动</a:t>
            </a:r>
            <a:r>
              <a:rPr lang="en-US" altLang="zh-CN" dirty="0">
                <a:solidFill>
                  <a:srgbClr val="F57191"/>
                </a:solidFill>
              </a:rPr>
              <a:t>1-</a:t>
            </a:r>
            <a:r>
              <a:rPr dirty="0">
                <a:solidFill>
                  <a:srgbClr val="F57191"/>
                </a:solidFill>
              </a:rPr>
              <a:t>创建学习项目</a:t>
            </a:r>
            <a:endParaRPr dirty="0">
              <a:solidFill>
                <a:srgbClr val="F57191"/>
              </a:solidFill>
            </a:endParaRPr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11200" y="2292985"/>
            <a:ext cx="3279775" cy="20612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200000"/>
              </a:lnSpc>
              <a:buNone/>
            </a:pPr>
            <a:r>
              <a:rPr lang="en-US"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2</a:t>
            </a:r>
            <a:r>
              <a:rPr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. </a:t>
            </a:r>
            <a:r>
              <a:rPr lang="zh-CN"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学习项目</a:t>
            </a:r>
            <a:r>
              <a:rPr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创建</a:t>
            </a:r>
            <a:endParaRPr sz="1600" dirty="0">
              <a:solidFill>
                <a:srgbClr val="F57191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页面创建路径：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管理后台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培训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学习项目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新建学习项目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添加所选定的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课程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编辑项目内容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点击发布。</a:t>
            </a:r>
            <a:endParaRPr lang="zh-CN" altLang="en-US" sz="16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67548" y="1694361"/>
            <a:ext cx="505991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b="1" dirty="0">
                <a:solidFill>
                  <a:srgbClr val="F57191"/>
                </a:solidFill>
                <a:latin typeface="思源黑体 CN" panose="020B0200000000000000" charset="-122"/>
                <a:ea typeface="思源黑体 CN" panose="020B0200000000000000" charset="-122"/>
                <a:cs typeface="思源黑体 CN" panose="020B0200000000000000" charset="-122"/>
                <a:sym typeface="+mn-ea"/>
              </a:rPr>
              <a:t>管理员编辑学习项目示例：</a:t>
            </a:r>
            <a:endParaRPr lang="zh-CN" altLang="en-US" sz="1600" b="1" dirty="0">
              <a:solidFill>
                <a:srgbClr val="F57191"/>
              </a:solidFill>
              <a:latin typeface="思源黑体 CN" panose="020B0200000000000000" charset="-122"/>
              <a:ea typeface="思源黑体 CN" panose="020B0200000000000000" charset="-122"/>
              <a:cs typeface="思源黑体 CN" panose="020B0200000000000000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r="1200"/>
          <a:stretch>
            <a:fillRect/>
          </a:stretch>
        </p:blipFill>
        <p:spPr>
          <a:xfrm>
            <a:off x="4152265" y="2065655"/>
            <a:ext cx="7366635" cy="3350895"/>
          </a:xfrm>
          <a:prstGeom prst="rect">
            <a:avLst/>
          </a:prstGeom>
        </p:spPr>
      </p:pic>
      <p:pic>
        <p:nvPicPr>
          <p:cNvPr id="21" name="图片 20" descr="矢量智能对象 拷贝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screen"/>
          <a:srcRect r="28934" b="-6110"/>
          <a:stretch>
            <a:fillRect/>
          </a:stretch>
        </p:blipFill>
        <p:spPr>
          <a:xfrm>
            <a:off x="8988425" y="503555"/>
            <a:ext cx="2487295" cy="33718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57191"/>
                </a:solidFill>
              </a:rPr>
              <a:t>活动</a:t>
            </a:r>
            <a:r>
              <a:rPr lang="en-US" altLang="zh-CN" dirty="0">
                <a:solidFill>
                  <a:srgbClr val="F57191"/>
                </a:solidFill>
              </a:rPr>
              <a:t>1-</a:t>
            </a:r>
            <a:r>
              <a:rPr dirty="0">
                <a:solidFill>
                  <a:srgbClr val="F57191"/>
                </a:solidFill>
              </a:rPr>
              <a:t>设置项目报名</a:t>
            </a:r>
            <a:endParaRPr dirty="0">
              <a:solidFill>
                <a:srgbClr val="F57191"/>
              </a:solidFill>
            </a:endParaRPr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03935" y="2048510"/>
            <a:ext cx="3716020" cy="24301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200000"/>
              </a:lnSpc>
            </a:pPr>
            <a:r>
              <a:rPr lang="en-US"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3</a:t>
            </a:r>
            <a:r>
              <a:rPr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. </a:t>
            </a:r>
            <a:r>
              <a:rPr lang="zh-CN"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设置项目报名</a:t>
            </a:r>
            <a:endParaRPr sz="1600" dirty="0">
              <a:solidFill>
                <a:srgbClr val="F57191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设置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路径：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管理后台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培训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学习项目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项目名称（选择你创建的项目）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更多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报名设置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开启报名设置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设置活动期限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altLang="en-US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报名审批（自动审批）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点击确定</a:t>
            </a:r>
            <a:r>
              <a:rPr lang="en-US" alt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;</a:t>
            </a:r>
            <a:endParaRPr lang="en-US" altLang="zh-CN" sz="16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rcRect l="1642" t="2711" b="323"/>
          <a:stretch>
            <a:fillRect/>
          </a:stretch>
        </p:blipFill>
        <p:spPr>
          <a:xfrm>
            <a:off x="5767070" y="2136775"/>
            <a:ext cx="5325110" cy="4004945"/>
          </a:xfrm>
          <a:prstGeom prst="rect">
            <a:avLst/>
          </a:prstGeom>
          <a:effectLst/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4370" y="1510665"/>
            <a:ext cx="5338445" cy="624205"/>
          </a:xfrm>
          <a:prstGeom prst="rect">
            <a:avLst/>
          </a:prstGeom>
          <a:effectLst/>
        </p:spPr>
      </p:pic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5688703" y="1162231"/>
            <a:ext cx="505991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b="1" dirty="0">
                <a:solidFill>
                  <a:srgbClr val="F57191"/>
                </a:solidFill>
                <a:latin typeface="思源黑体 CN" panose="020B0200000000000000" charset="-122"/>
                <a:ea typeface="思源黑体 CN" panose="020B0200000000000000" charset="-122"/>
                <a:cs typeface="思源黑体 CN" panose="020B0200000000000000" charset="-122"/>
                <a:sym typeface="+mn-ea"/>
              </a:rPr>
              <a:t>管理员编辑</a:t>
            </a:r>
            <a:r>
              <a:rPr lang="zh-CN" altLang="en-US" sz="1600" b="1" dirty="0">
                <a:solidFill>
                  <a:srgbClr val="F57191"/>
                </a:solidFill>
                <a:latin typeface="思源黑体 CN" panose="020B0200000000000000" charset="-122"/>
                <a:ea typeface="思源黑体 CN" panose="020B0200000000000000" charset="-122"/>
                <a:cs typeface="思源黑体 CN" panose="020B0200000000000000" charset="-122"/>
                <a:sym typeface="+mn-ea"/>
              </a:rPr>
              <a:t>页面示例：</a:t>
            </a:r>
            <a:endParaRPr lang="zh-CN" altLang="en-US" sz="1600" b="1" dirty="0">
              <a:solidFill>
                <a:srgbClr val="F57191"/>
              </a:solidFill>
              <a:latin typeface="思源黑体 CN" panose="020B0200000000000000" charset="-122"/>
              <a:ea typeface="思源黑体 CN" panose="020B0200000000000000" charset="-122"/>
              <a:cs typeface="思源黑体 CN" panose="020B0200000000000000" charset="-122"/>
              <a:sym typeface="+mn-ea"/>
            </a:endParaRPr>
          </a:p>
        </p:txBody>
      </p:sp>
      <p:pic>
        <p:nvPicPr>
          <p:cNvPr id="21" name="图片 20" descr="矢量智能对象 拷贝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screen"/>
          <a:srcRect r="28934" b="-6110"/>
          <a:stretch>
            <a:fillRect/>
          </a:stretch>
        </p:blipFill>
        <p:spPr>
          <a:xfrm>
            <a:off x="8988425" y="503555"/>
            <a:ext cx="2487295" cy="33718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57191"/>
                </a:solidFill>
              </a:rPr>
              <a:t>活动</a:t>
            </a:r>
            <a:r>
              <a:rPr lang="en-US" altLang="zh-CN" dirty="0">
                <a:solidFill>
                  <a:srgbClr val="F57191"/>
                </a:solidFill>
              </a:rPr>
              <a:t>1-</a:t>
            </a:r>
            <a:r>
              <a:rPr lang="zh-CN" altLang="en-US" dirty="0">
                <a:solidFill>
                  <a:srgbClr val="F57191"/>
                </a:solidFill>
              </a:rPr>
              <a:t>结果统计</a:t>
            </a:r>
            <a:endParaRPr lang="zh-CN" altLang="en-US" dirty="0">
              <a:solidFill>
                <a:srgbClr val="F57191"/>
              </a:solidFill>
            </a:endParaRPr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488440" y="5100320"/>
            <a:ext cx="9732645" cy="77978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40000"/>
              </a:lnSpc>
              <a:buNone/>
            </a:pPr>
            <a:r>
              <a:rPr lang="en-US"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4</a:t>
            </a:r>
            <a:r>
              <a:rPr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. </a:t>
            </a:r>
            <a:r>
              <a:rPr lang="zh-CN"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学习结果查询</a:t>
            </a:r>
            <a:endParaRPr sz="1600" dirty="0">
              <a:solidFill>
                <a:srgbClr val="F57191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</a:endParaRPr>
          </a:p>
          <a:p>
            <a:pPr marL="285750" indent="-285750" fontAlgn="auto">
              <a:lnSpc>
                <a:spcPct val="140000"/>
              </a:lnSpc>
              <a:buFont typeface="Wingdings" panose="05000000000000000000" charset="0"/>
              <a:buChar char=""/>
            </a:pP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</a:rPr>
              <a:t>结果查询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</a:rPr>
              <a:t>路径：管理后台→培训→学习项目→项目名称（选择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</a:rPr>
              <a:t>对应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</a:rPr>
              <a:t>项目）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点击「数据」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自学记录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</a:rPr>
              <a:t>；</a:t>
            </a:r>
            <a:endParaRPr sz="1600" b="1" dirty="0">
              <a:latin typeface="Source Han Sans CN Bold" panose="020B0200000000000000" charset="-122"/>
              <a:ea typeface="Source Han Sans CN Bold" panose="020B0200000000000000" charset="-122"/>
              <a:cs typeface="Source Han Sans CN Bold" panose="020B0200000000000000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rcRect b="4593"/>
          <a:stretch>
            <a:fillRect/>
          </a:stretch>
        </p:blipFill>
        <p:spPr>
          <a:xfrm>
            <a:off x="2426970" y="1699260"/>
            <a:ext cx="7753350" cy="3406140"/>
          </a:xfrm>
          <a:prstGeom prst="rect">
            <a:avLst/>
          </a:prstGeom>
          <a:effectLst/>
        </p:spPr>
      </p:pic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2363208" y="1346381"/>
            <a:ext cx="505991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b="1" dirty="0">
                <a:solidFill>
                  <a:srgbClr val="F57191"/>
                </a:solidFill>
                <a:latin typeface="思源黑体 CN" panose="020B0200000000000000" charset="-122"/>
                <a:ea typeface="思源黑体 CN" panose="020B0200000000000000" charset="-122"/>
                <a:cs typeface="思源黑体 CN" panose="020B0200000000000000" charset="-122"/>
                <a:sym typeface="+mn-ea"/>
              </a:rPr>
              <a:t>管理员编辑</a:t>
            </a:r>
            <a:r>
              <a:rPr lang="zh-CN" altLang="en-US" sz="1600" b="1" dirty="0">
                <a:solidFill>
                  <a:srgbClr val="F57191"/>
                </a:solidFill>
                <a:latin typeface="思源黑体 CN" panose="020B0200000000000000" charset="-122"/>
                <a:ea typeface="思源黑体 CN" panose="020B0200000000000000" charset="-122"/>
                <a:cs typeface="思源黑体 CN" panose="020B0200000000000000" charset="-122"/>
                <a:sym typeface="+mn-ea"/>
              </a:rPr>
              <a:t>页面示例：</a:t>
            </a:r>
            <a:endParaRPr lang="zh-CN" altLang="en-US" sz="1600" b="1" dirty="0">
              <a:solidFill>
                <a:srgbClr val="F57191"/>
              </a:solidFill>
              <a:latin typeface="思源黑体 CN" panose="020B0200000000000000" charset="-122"/>
              <a:ea typeface="思源黑体 CN" panose="020B0200000000000000" charset="-122"/>
              <a:cs typeface="思源黑体 CN" panose="020B0200000000000000" charset="-122"/>
              <a:sym typeface="+mn-ea"/>
            </a:endParaRPr>
          </a:p>
        </p:txBody>
      </p:sp>
      <p:pic>
        <p:nvPicPr>
          <p:cNvPr id="21" name="图片 20" descr="矢量智能对象 拷贝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screen"/>
          <a:srcRect r="28934" b="-6110"/>
          <a:stretch>
            <a:fillRect/>
          </a:stretch>
        </p:blipFill>
        <p:spPr>
          <a:xfrm>
            <a:off x="8988425" y="503555"/>
            <a:ext cx="2487295" cy="33718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57191"/>
                </a:solidFill>
              </a:rPr>
              <a:t>活动</a:t>
            </a:r>
            <a:r>
              <a:rPr lang="en-US" altLang="zh-CN" dirty="0">
                <a:solidFill>
                  <a:srgbClr val="F57191"/>
                </a:solidFill>
              </a:rPr>
              <a:t>2-</a:t>
            </a:r>
            <a:r>
              <a:rPr dirty="0">
                <a:solidFill>
                  <a:srgbClr val="F57191"/>
                </a:solidFill>
              </a:rPr>
              <a:t>创建</a:t>
            </a:r>
            <a:r>
              <a:rPr lang="en-US" altLang="zh-CN" dirty="0">
                <a:solidFill>
                  <a:srgbClr val="F57191"/>
                </a:solidFill>
              </a:rPr>
              <a:t>PK</a:t>
            </a:r>
            <a:r>
              <a:rPr dirty="0">
                <a:solidFill>
                  <a:srgbClr val="F57191"/>
                </a:solidFill>
              </a:rPr>
              <a:t>赛活动</a:t>
            </a:r>
            <a:endParaRPr dirty="0">
              <a:solidFill>
                <a:srgbClr val="F57191"/>
              </a:solidFill>
            </a:endParaRPr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72185" y="1868170"/>
            <a:ext cx="3369310" cy="36614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200000"/>
              </a:lnSpc>
              <a:buNone/>
            </a:pPr>
            <a:r>
              <a:rPr lang="en-US"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2</a:t>
            </a:r>
            <a:r>
              <a:rPr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. </a:t>
            </a:r>
            <a:r>
              <a:rPr lang="zh-CN"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上传试题库</a:t>
            </a:r>
            <a:endParaRPr sz="1600" dirty="0">
              <a:solidFill>
                <a:srgbClr val="F57191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页面创建路径：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管理后台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培训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考试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试题管理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导入题库；</a:t>
            </a:r>
            <a:endParaRPr lang="zh-CN" sz="16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+mn-ea"/>
            </a:endParaRPr>
          </a:p>
          <a:p>
            <a:pPr indent="0" algn="l" fontAlgn="auto">
              <a:lnSpc>
                <a:spcPct val="200000"/>
              </a:lnSpc>
              <a:buNone/>
            </a:pPr>
            <a:r>
              <a:rPr lang="en-US"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3</a:t>
            </a:r>
            <a:r>
              <a:rPr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. </a:t>
            </a:r>
            <a:r>
              <a:rPr lang="zh-CN"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发布</a:t>
            </a:r>
            <a:r>
              <a:rPr lang="en-US" altLang="zh-CN"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PK</a:t>
            </a:r>
            <a:r>
              <a:rPr lang="zh-CN" altLang="en-US"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+mn-ea"/>
              </a:rPr>
              <a:t>赛</a:t>
            </a:r>
            <a:endParaRPr sz="1600" dirty="0">
              <a:solidFill>
                <a:srgbClr val="F57191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</a:endParaRPr>
          </a:p>
          <a:p>
            <a:pPr marL="285750" indent="-285750" algn="l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页面创建路径：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管理后台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运营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业务运营工具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业务活动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en-US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PK</a:t>
            </a:r>
            <a:r>
              <a:rPr lang="zh-CN" altLang="en-US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赛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新建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编辑</a:t>
            </a:r>
            <a:r>
              <a:rPr lang="en-US" alt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PK</a:t>
            </a:r>
            <a:r>
              <a:rPr lang="zh-CN" altLang="en-US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赛内容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发布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活动；</a:t>
            </a:r>
            <a:endParaRPr lang="zh-CN" altLang="en-US" sz="16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+mn-ea"/>
            </a:endParaRPr>
          </a:p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endParaRPr lang="zh-CN" altLang="en-US" sz="16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28278" y="1590856"/>
            <a:ext cx="505991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b="1" dirty="0">
                <a:solidFill>
                  <a:srgbClr val="F57191"/>
                </a:solidFill>
                <a:latin typeface="思源黑体 CN" panose="020B0200000000000000" charset="-122"/>
                <a:ea typeface="思源黑体 CN" panose="020B0200000000000000" charset="-122"/>
                <a:cs typeface="思源黑体 CN" panose="020B0200000000000000" charset="-122"/>
                <a:sym typeface="+mn-ea"/>
              </a:rPr>
              <a:t>管理员编辑</a:t>
            </a:r>
            <a:r>
              <a:rPr lang="en-US" altLang="zh-CN" sz="1600" b="1" dirty="0">
                <a:solidFill>
                  <a:srgbClr val="F57191"/>
                </a:solidFill>
                <a:latin typeface="思源黑体 CN" panose="020B0200000000000000" charset="-122"/>
                <a:ea typeface="思源黑体 CN" panose="020B0200000000000000" charset="-122"/>
                <a:cs typeface="思源黑体 CN" panose="020B0200000000000000" charset="-122"/>
                <a:sym typeface="+mn-ea"/>
              </a:rPr>
              <a:t>PK</a:t>
            </a:r>
            <a:r>
              <a:rPr lang="zh-CN" altLang="en-US" sz="1600" b="1" dirty="0">
                <a:solidFill>
                  <a:srgbClr val="F57191"/>
                </a:solidFill>
                <a:latin typeface="思源黑体 CN" panose="020B0200000000000000" charset="-122"/>
                <a:ea typeface="思源黑体 CN" panose="020B0200000000000000" charset="-122"/>
                <a:cs typeface="思源黑体 CN" panose="020B0200000000000000" charset="-122"/>
                <a:sym typeface="+mn-ea"/>
              </a:rPr>
              <a:t>赛示例：</a:t>
            </a:r>
            <a:endParaRPr lang="zh-CN" altLang="en-US" sz="1600" b="1" dirty="0">
              <a:solidFill>
                <a:srgbClr val="F57191"/>
              </a:solidFill>
              <a:latin typeface="思源黑体 CN" panose="020B0200000000000000" charset="-122"/>
              <a:ea typeface="思源黑体 CN" panose="020B0200000000000000" charset="-122"/>
              <a:cs typeface="思源黑体 CN" panose="020B0200000000000000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92040" y="1993265"/>
            <a:ext cx="6555105" cy="3867150"/>
          </a:xfrm>
          <a:prstGeom prst="rect">
            <a:avLst/>
          </a:prstGeom>
          <a:effectLst/>
        </p:spPr>
      </p:pic>
      <p:pic>
        <p:nvPicPr>
          <p:cNvPr id="21" name="图片 20" descr="矢量智能对象 拷贝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screen"/>
          <a:srcRect r="28934" b="-6110"/>
          <a:stretch>
            <a:fillRect/>
          </a:stretch>
        </p:blipFill>
        <p:spPr>
          <a:xfrm>
            <a:off x="8988425" y="503555"/>
            <a:ext cx="2487295" cy="33718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57191"/>
                </a:solidFill>
              </a:rPr>
              <a:t>活动</a:t>
            </a:r>
            <a:r>
              <a:rPr lang="en-US" altLang="zh-CN" dirty="0">
                <a:solidFill>
                  <a:srgbClr val="F57191"/>
                </a:solidFill>
              </a:rPr>
              <a:t>2-PK</a:t>
            </a:r>
            <a:r>
              <a:rPr dirty="0">
                <a:solidFill>
                  <a:srgbClr val="F57191"/>
                </a:solidFill>
              </a:rPr>
              <a:t>赛</a:t>
            </a:r>
            <a:r>
              <a:rPr lang="zh-CN" altLang="en-US" dirty="0">
                <a:solidFill>
                  <a:srgbClr val="F57191"/>
                </a:solidFill>
              </a:rPr>
              <a:t>结果统计</a:t>
            </a:r>
            <a:endParaRPr lang="zh-CN" altLang="en-US" dirty="0">
              <a:solidFill>
                <a:srgbClr val="F57191"/>
              </a:solidFill>
            </a:endParaRPr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514475" y="4835525"/>
            <a:ext cx="9568180" cy="132207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200000"/>
              </a:lnSpc>
              <a:buNone/>
            </a:pPr>
            <a:r>
              <a:rPr lang="en-US"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4</a:t>
            </a:r>
            <a:r>
              <a:rPr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. </a:t>
            </a:r>
            <a:r>
              <a:rPr lang="zh-CN"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</a:rPr>
              <a:t>学习结果查询</a:t>
            </a:r>
            <a:endParaRPr sz="1600" dirty="0">
              <a:solidFill>
                <a:srgbClr val="F57191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</a:rPr>
              <a:t>结果查询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</a:rPr>
              <a:t>路径：管理后台→运营→业务运营工具→业务活动→PK赛→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</a:rPr>
              <a:t>选择对应的</a:t>
            </a:r>
            <a:r>
              <a:rPr lang="en-US" alt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</a:rPr>
              <a:t>PK</a:t>
            </a:r>
            <a:r>
              <a:rPr lang="zh-CN" altLang="en-US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</a:rPr>
              <a:t>赛项目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</a:rPr>
              <a:t>点击数据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</a:rPr>
              <a:t>查看数据</a:t>
            </a:r>
            <a:r>
              <a:rPr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+mn-ea"/>
              </a:rPr>
              <a:t>数据导出</a:t>
            </a:r>
            <a:r>
              <a:rPr lang="zh-CN" sz="16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</a:rPr>
              <a:t>；</a:t>
            </a:r>
            <a:endParaRPr sz="1600" b="1" dirty="0">
              <a:latin typeface="Source Han Sans CN Bold" panose="020B0200000000000000" charset="-122"/>
              <a:ea typeface="Source Han Sans CN Bold" panose="020B0200000000000000" charset="-122"/>
              <a:cs typeface="Source Han Sans CN Bold" panose="020B0200000000000000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b="3225"/>
          <a:stretch>
            <a:fillRect/>
          </a:stretch>
        </p:blipFill>
        <p:spPr>
          <a:xfrm>
            <a:off x="2850515" y="1355090"/>
            <a:ext cx="6895465" cy="3480435"/>
          </a:xfrm>
          <a:prstGeom prst="rect">
            <a:avLst/>
          </a:prstGeom>
          <a:effectLst/>
        </p:spPr>
      </p:pic>
      <p:pic>
        <p:nvPicPr>
          <p:cNvPr id="21" name="图片 20" descr="矢量智能对象 拷贝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screen"/>
          <a:srcRect r="28934" b="-6110"/>
          <a:stretch>
            <a:fillRect/>
          </a:stretch>
        </p:blipFill>
        <p:spPr>
          <a:xfrm>
            <a:off x="8988425" y="503555"/>
            <a:ext cx="2487295" cy="33718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şľíď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ïṣ1îḍê"/>
          <p:cNvSpPr>
            <a:spLocks noGrp="1"/>
          </p:cNvSpPr>
          <p:nvPr>
            <p:ph type="body" sz="quarter" idx="13"/>
          </p:nvPr>
        </p:nvSpPr>
        <p:spPr>
          <a:xfrm>
            <a:off x="5835648" y="2743020"/>
            <a:ext cx="5683252" cy="1006429"/>
          </a:xfrm>
        </p:spPr>
        <p:txBody>
          <a:bodyPr>
            <a:spAutoFit/>
          </a:bodyPr>
          <a:lstStyle/>
          <a:p>
            <a:r>
              <a:rPr lang="zh-CN" altLang="en-US" sz="6600" dirty="0"/>
              <a:t>谢谢观看！</a:t>
            </a:r>
            <a:endParaRPr lang="en-GB" altLang="zh-CN" sz="6600" dirty="0"/>
          </a:p>
        </p:txBody>
      </p:sp>
      <p:pic>
        <p:nvPicPr>
          <p:cNvPr id="21" name="图片 20" descr="矢量智能对象 拷贝 6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screen"/>
          <a:srcRect r="28934" b="-6110"/>
          <a:stretch>
            <a:fillRect/>
          </a:stretch>
        </p:blipFill>
        <p:spPr>
          <a:xfrm>
            <a:off x="675005" y="503555"/>
            <a:ext cx="2487295" cy="337185"/>
          </a:xfrm>
          <a:prstGeom prst="rect">
            <a:avLst/>
          </a:prstGeom>
        </p:spPr>
      </p:pic>
      <p:sp>
        <p:nvSpPr>
          <p:cNvPr id="9" name="文本占位符 4"/>
          <p:cNvSpPr txBox="1">
            <a:spLocks noGrp="1"/>
          </p:cNvSpPr>
          <p:nvPr>
            <p:custDataLst>
              <p:tags r:id="rId3"/>
            </p:custDataLst>
          </p:nvPr>
        </p:nvSpPr>
        <p:spPr>
          <a:xfrm>
            <a:off x="5943600" y="5803867"/>
            <a:ext cx="5435599" cy="27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2040204020203" pitchFamily="34" charset="-122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2040204020203" pitchFamily="34" charset="-122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2040204020203" pitchFamily="34" charset="-122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2040204020203" pitchFamily="34" charset="-122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2040204020203" pitchFamily="34" charset="-122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2040204020203" pitchFamily="34" charset="-122"/>
                <a:cs typeface="Arial" panose="020B0604020202020204" pitchFamily="34" charset="0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2040204020203" pitchFamily="34" charset="-122"/>
                <a:cs typeface="Arial" panose="020B0604020202020204" pitchFamily="34" charset="0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2040204020203" pitchFamily="34" charset="-122"/>
                <a:cs typeface="Arial" panose="020B0604020202020204" pitchFamily="34" charset="0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FFFFFF"/>
                </a:solidFill>
                <a:latin typeface="Arial" panose="020B0604020202020204" pitchFamily="34" charset="0"/>
                <a:ea typeface="微软雅黑" panose="020B0502040204020203" pitchFamily="34" charset="-122"/>
                <a:cs typeface="Arial" panose="020B0604020202020204" pitchFamily="34" charset="0"/>
              </a:defRPr>
            </a:lvl9pPr>
          </a:lstStyle>
          <a:p>
            <a:pPr lvl="0" algn="r"/>
            <a:r>
              <a:rPr lang="en-US" sz="1400">
                <a:solidFill>
                  <a:srgbClr val="F57191"/>
                </a:solidFill>
              </a:rPr>
              <a:t>www.coolcollege.cn</a:t>
            </a:r>
            <a:endParaRPr lang="en-US" sz="1400">
              <a:solidFill>
                <a:srgbClr val="F57191"/>
              </a:solidFill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ṧľïḓ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íṥľíḋé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îśľïďé"/>
          <p:cNvGrpSpPr/>
          <p:nvPr/>
        </p:nvGrpSpPr>
        <p:grpSpPr>
          <a:xfrm rot="0">
            <a:off x="0" y="0"/>
            <a:ext cx="4949190" cy="6858000"/>
            <a:chOff x="1" y="0"/>
            <a:chExt cx="4949370" cy="6858000"/>
          </a:xfrm>
        </p:grpSpPr>
        <p:sp>
          <p:nvSpPr>
            <p:cNvPr id="27" name="íS1ídê"/>
            <p:cNvSpPr/>
            <p:nvPr/>
          </p:nvSpPr>
          <p:spPr>
            <a:xfrm>
              <a:off x="1" y="0"/>
              <a:ext cx="4394200" cy="6858000"/>
            </a:xfrm>
            <a:prstGeom prst="rect">
              <a:avLst/>
            </a:prstGeom>
            <a:blipFill>
              <a:blip r:embed="rId1" cstate="email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î$1idê"/>
            <p:cNvSpPr/>
            <p:nvPr/>
          </p:nvSpPr>
          <p:spPr>
            <a:xfrm>
              <a:off x="660400" y="2397061"/>
              <a:ext cx="4288971" cy="1323439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r"/>
              <a:r>
                <a:rPr lang="zh-CN" altLang="en-US" sz="8000" b="1" dirty="0"/>
                <a:t>目录</a:t>
              </a:r>
              <a:endParaRPr lang="en-US" altLang="zh-CN" sz="8000" b="1" dirty="0"/>
            </a:p>
          </p:txBody>
        </p:sp>
        <p:sp>
          <p:nvSpPr>
            <p:cNvPr id="29" name="îṥḷîďe"/>
            <p:cNvSpPr/>
            <p:nvPr/>
          </p:nvSpPr>
          <p:spPr>
            <a:xfrm>
              <a:off x="660400" y="3834939"/>
              <a:ext cx="4288971" cy="523220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r"/>
              <a:r>
                <a:rPr lang="en-US" altLang="zh-CN" sz="2800" dirty="0"/>
                <a:t>CONTENTS</a:t>
              </a:r>
              <a:endParaRPr lang="en-US" altLang="zh-CN" sz="2800" dirty="0"/>
            </a:p>
          </p:txBody>
        </p:sp>
      </p:grpSp>
      <p:grpSp>
        <p:nvGrpSpPr>
          <p:cNvPr id="7" name="isḻídê"/>
          <p:cNvGrpSpPr/>
          <p:nvPr/>
        </p:nvGrpSpPr>
        <p:grpSpPr>
          <a:xfrm rot="0">
            <a:off x="5721350" y="1727200"/>
            <a:ext cx="5735320" cy="1036320"/>
            <a:chOff x="5785101" y="1269000"/>
            <a:chExt cx="5735387" cy="675000"/>
          </a:xfrm>
        </p:grpSpPr>
        <p:sp>
          <p:nvSpPr>
            <p:cNvPr id="24" name="î$ľíḓe"/>
            <p:cNvSpPr/>
            <p:nvPr/>
          </p:nvSpPr>
          <p:spPr bwMode="auto">
            <a:xfrm>
              <a:off x="6321041" y="1269000"/>
              <a:ext cx="2286000" cy="488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kumimoji="1" lang="zh-CN" altLang="en-US" sz="2400" b="1" dirty="0">
                  <a:solidFill>
                    <a:schemeClr val="tx1"/>
                  </a:solidFill>
                </a:rPr>
                <a:t>活动素材总览</a:t>
              </a:r>
              <a:endParaRPr kumimoji="1" lang="zh-CN" altLang="en-US" sz="2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îṩ1íḑé"/>
            <p:cNvCxnSpPr/>
            <p:nvPr/>
          </p:nvCxnSpPr>
          <p:spPr>
            <a:xfrm>
              <a:off x="6501000" y="1944000"/>
              <a:ext cx="5019488" cy="0"/>
            </a:xfrm>
            <a:prstGeom prst="line">
              <a:avLst/>
            </a:prstGeom>
            <a:ln w="3175" cap="rnd">
              <a:solidFill>
                <a:schemeClr val="accent1">
                  <a:alpha val="8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íšľíḍé"/>
            <p:cNvSpPr txBox="1"/>
            <p:nvPr/>
          </p:nvSpPr>
          <p:spPr>
            <a:xfrm>
              <a:off x="5785101" y="1386973"/>
              <a:ext cx="368200" cy="239239"/>
            </a:xfrm>
            <a:prstGeom prst="roundRect">
              <a:avLst/>
            </a:prstGeom>
            <a:solidFill>
              <a:schemeClr val="accent1"/>
            </a:solidFill>
          </p:spPr>
          <p:txBody>
            <a:bodyPr wrap="none" lIns="91440" tIns="45720" rIns="91440" bIns="45720" rtlCol="0" anchor="ctr" anchorCtr="0">
              <a:noAutofit/>
            </a:bodyPr>
            <a:lstStyle/>
            <a:p>
              <a:pPr algn="ctr"/>
              <a:r>
                <a:rPr kumimoji="1" lang="en-US" altLang="zh-CN" sz="1600" dirty="0">
                  <a:solidFill>
                    <a:schemeClr val="bg1"/>
                  </a:solidFill>
                </a:rPr>
                <a:t>1</a:t>
              </a:r>
              <a:endParaRPr kumimoji="1" lang="zh-CN" altLang="en-US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ïşḻîde"/>
          <p:cNvGrpSpPr/>
          <p:nvPr/>
        </p:nvGrpSpPr>
        <p:grpSpPr>
          <a:xfrm rot="0">
            <a:off x="5721350" y="3049905"/>
            <a:ext cx="5735320" cy="1036320"/>
            <a:chOff x="5785101" y="2130695"/>
            <a:chExt cx="5735387" cy="675000"/>
          </a:xfrm>
        </p:grpSpPr>
        <p:sp>
          <p:nvSpPr>
            <p:cNvPr id="20" name="išḻïdê"/>
            <p:cNvSpPr/>
            <p:nvPr/>
          </p:nvSpPr>
          <p:spPr bwMode="auto">
            <a:xfrm>
              <a:off x="6321041" y="2130695"/>
              <a:ext cx="2984500" cy="488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kumimoji="1" lang="zh-CN" altLang="en-US" sz="2400" b="1" dirty="0">
                  <a:solidFill>
                    <a:schemeClr val="accent1"/>
                  </a:solidFill>
                </a:rPr>
                <a:t>运营方案</a:t>
              </a:r>
              <a:r>
                <a:rPr kumimoji="1" lang="zh-CN" altLang="en-US" sz="2400" b="1" dirty="0">
                  <a:solidFill>
                    <a:schemeClr val="accent1"/>
                  </a:solidFill>
                </a:rPr>
                <a:t>介绍</a:t>
              </a:r>
              <a:endParaRPr kumimoji="1" lang="zh-CN" altLang="en-US" sz="2400" b="1" dirty="0">
                <a:solidFill>
                  <a:schemeClr val="accent1"/>
                </a:solidFill>
              </a:endParaRPr>
            </a:p>
          </p:txBody>
        </p:sp>
        <p:cxnSp>
          <p:nvCxnSpPr>
            <p:cNvPr id="21" name="îSļîḓé"/>
            <p:cNvCxnSpPr/>
            <p:nvPr/>
          </p:nvCxnSpPr>
          <p:spPr>
            <a:xfrm>
              <a:off x="6501000" y="2805695"/>
              <a:ext cx="5019488" cy="0"/>
            </a:xfrm>
            <a:prstGeom prst="line">
              <a:avLst/>
            </a:prstGeom>
            <a:ln w="3175" cap="rnd">
              <a:solidFill>
                <a:schemeClr val="accent1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íṧļíde"/>
            <p:cNvSpPr txBox="1"/>
            <p:nvPr/>
          </p:nvSpPr>
          <p:spPr>
            <a:xfrm>
              <a:off x="5785101" y="2244838"/>
              <a:ext cx="368200" cy="239239"/>
            </a:xfrm>
            <a:prstGeom prst="roundRect">
              <a:avLst/>
            </a:prstGeom>
            <a:solidFill>
              <a:schemeClr val="accent3"/>
            </a:solidFill>
          </p:spPr>
          <p:txBody>
            <a:bodyPr wrap="none" lIns="91440" tIns="45720" rIns="91440" bIns="45720" rtlCol="0" anchor="ctr" anchorCtr="0">
              <a:noAutofit/>
            </a:bodyPr>
            <a:lstStyle/>
            <a:p>
              <a:pPr algn="ctr"/>
              <a:r>
                <a:rPr kumimoji="1" lang="en-US" altLang="zh-CN" sz="1600" dirty="0">
                  <a:solidFill>
                    <a:schemeClr val="bg1"/>
                  </a:solidFill>
                </a:rPr>
                <a:t>2</a:t>
              </a:r>
              <a:endParaRPr kumimoji="1" lang="zh-CN" altLang="en-US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îṣḷiḓé"/>
          <p:cNvGrpSpPr/>
          <p:nvPr/>
        </p:nvGrpSpPr>
        <p:grpSpPr>
          <a:xfrm rot="0">
            <a:off x="5721350" y="4372610"/>
            <a:ext cx="5735320" cy="1036320"/>
            <a:chOff x="5785101" y="2992390"/>
            <a:chExt cx="5735387" cy="675000"/>
          </a:xfrm>
        </p:grpSpPr>
        <p:sp>
          <p:nvSpPr>
            <p:cNvPr id="16" name="iṩ1iḋé"/>
            <p:cNvSpPr/>
            <p:nvPr/>
          </p:nvSpPr>
          <p:spPr bwMode="auto">
            <a:xfrm>
              <a:off x="6321041" y="2992390"/>
              <a:ext cx="3321050" cy="488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kumimoji="1" lang="zh-CN" altLang="en-US" sz="2400" b="1" dirty="0">
                  <a:solidFill>
                    <a:schemeClr val="tx1"/>
                  </a:solidFill>
                </a:rPr>
                <a:t>平台常规操作</a:t>
              </a:r>
              <a:r>
                <a:rPr kumimoji="1" lang="zh-CN" altLang="en-US" sz="2400" b="1" dirty="0">
                  <a:solidFill>
                    <a:schemeClr val="tx1"/>
                  </a:solidFill>
                </a:rPr>
                <a:t>说明</a:t>
              </a:r>
              <a:endParaRPr kumimoji="1" lang="zh-CN" altLang="en-US" sz="2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îṡḷîḑè"/>
            <p:cNvCxnSpPr/>
            <p:nvPr/>
          </p:nvCxnSpPr>
          <p:spPr>
            <a:xfrm>
              <a:off x="6501000" y="3667390"/>
              <a:ext cx="5019488" cy="0"/>
            </a:xfrm>
            <a:prstGeom prst="line">
              <a:avLst/>
            </a:prstGeom>
            <a:ln w="3175" cap="rnd">
              <a:solidFill>
                <a:schemeClr val="accent1">
                  <a:alpha val="8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iṩ1idè"/>
            <p:cNvSpPr txBox="1"/>
            <p:nvPr/>
          </p:nvSpPr>
          <p:spPr>
            <a:xfrm>
              <a:off x="5785101" y="3102703"/>
              <a:ext cx="368200" cy="239239"/>
            </a:xfrm>
            <a:prstGeom prst="roundRect">
              <a:avLst/>
            </a:prstGeom>
            <a:solidFill>
              <a:schemeClr val="accent1"/>
            </a:solidFill>
          </p:spPr>
          <p:txBody>
            <a:bodyPr wrap="none" lIns="91440" tIns="45720" rIns="91440" bIns="45720" rtlCol="0" anchor="ctr" anchorCtr="0">
              <a:noAutofit/>
            </a:bodyPr>
            <a:lstStyle/>
            <a:p>
              <a:pPr algn="ctr"/>
              <a:r>
                <a:rPr kumimoji="1" lang="en-US" altLang="zh-CN" sz="1600" dirty="0">
                  <a:solidFill>
                    <a:schemeClr val="bg1"/>
                  </a:solidFill>
                </a:rPr>
                <a:t>3</a:t>
              </a:r>
              <a:endParaRPr kumimoji="1" lang="zh-CN" altLang="en-US" sz="16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图片 1" descr="矢量智能对象 拷贝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screen"/>
          <a:srcRect r="28934" b="-6110"/>
          <a:stretch>
            <a:fillRect/>
          </a:stretch>
        </p:blipFill>
        <p:spPr>
          <a:xfrm>
            <a:off x="662305" y="440055"/>
            <a:ext cx="2487295" cy="33718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ṣḻïďè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Sḻíďè"/>
          <p:cNvSpPr>
            <a:spLocks noGrp="1"/>
          </p:cNvSpPr>
          <p:nvPr>
            <p:ph type="title"/>
          </p:nvPr>
        </p:nvSpPr>
        <p:spPr>
          <a:xfrm>
            <a:off x="2337435" y="3492074"/>
            <a:ext cx="4657271" cy="700405"/>
          </a:xfrm>
        </p:spPr>
        <p:txBody>
          <a:bodyPr/>
          <a:lstStyle/>
          <a:p>
            <a:r>
              <a:rPr lang="zh-CN" altLang="en-US" dirty="0"/>
              <a:t>活动素材总</a:t>
            </a:r>
            <a:r>
              <a:rPr lang="zh-CN" altLang="en-US" dirty="0"/>
              <a:t>览</a:t>
            </a:r>
            <a:endParaRPr lang="zh-CN" altLang="en-US" dirty="0"/>
          </a:p>
        </p:txBody>
      </p:sp>
      <p:sp>
        <p:nvSpPr>
          <p:cNvPr id="2" name="î$ḻïḓê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3" name="îṧḻïďé"/>
          <p:cNvSpPr txBox="1"/>
          <p:nvPr/>
        </p:nvSpPr>
        <p:spPr>
          <a:xfrm>
            <a:off x="660400" y="3254907"/>
            <a:ext cx="1625600" cy="1200329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zh-CN" sz="8000" dirty="0">
                <a:solidFill>
                  <a:schemeClr val="accent1"/>
                </a:solidFill>
              </a:rPr>
              <a:t>01/</a:t>
            </a:r>
            <a:endParaRPr lang="en-GB" sz="8000" dirty="0">
              <a:solidFill>
                <a:schemeClr val="accent1"/>
              </a:solidFill>
            </a:endParaRPr>
          </a:p>
        </p:txBody>
      </p:sp>
      <p:pic>
        <p:nvPicPr>
          <p:cNvPr id="21" name="图片 20" descr="矢量智能对象 拷贝 6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screen"/>
          <a:srcRect r="28934" b="-6110"/>
          <a:stretch>
            <a:fillRect/>
          </a:stretch>
        </p:blipFill>
        <p:spPr>
          <a:xfrm>
            <a:off x="675005" y="503555"/>
            <a:ext cx="2487295" cy="33718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šļíḍ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îşḻiḍe"/>
          <p:cNvSpPr/>
          <p:nvPr/>
        </p:nvSpPr>
        <p:spPr>
          <a:xfrm>
            <a:off x="6199505" y="0"/>
            <a:ext cx="5992495" cy="6858000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 w="605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" name="íSľiḋè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19" name="íṧľîḓe"/>
          <p:cNvSpPr/>
          <p:nvPr/>
        </p:nvSpPr>
        <p:spPr>
          <a:xfrm>
            <a:off x="1434465" y="734060"/>
            <a:ext cx="3594735" cy="7696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b" anchorCtr="0">
            <a:spAutoFit/>
          </a:bodyPr>
          <a:lstStyle/>
          <a:p>
            <a:r>
              <a:rPr kumimoji="1" lang="zh-CN" altLang="en-US" sz="3600" b="1" dirty="0">
                <a:solidFill>
                  <a:schemeClr val="accent1"/>
                </a:solidFill>
              </a:rPr>
              <a:t>素材总览</a:t>
            </a:r>
            <a:endParaRPr kumimoji="1" lang="zh-CN" altLang="en-US" sz="3600" b="1" dirty="0">
              <a:solidFill>
                <a:schemeClr val="accent1"/>
              </a:solidFill>
            </a:endParaRPr>
          </a:p>
        </p:txBody>
      </p:sp>
      <p:pic>
        <p:nvPicPr>
          <p:cNvPr id="20" name="î$ḷíḍé" descr="前引号"/>
          <p:cNvPicPr>
            <a:picLocks noChangeAspect="1"/>
          </p:cNvPicPr>
          <p:nvPr/>
        </p:nvPicPr>
        <p:blipFill>
          <a:blip r:embed="rId1" cstate="print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476250" y="504190"/>
            <a:ext cx="914400" cy="914400"/>
          </a:xfrm>
          <a:prstGeom prst="rect">
            <a:avLst/>
          </a:prstGeom>
        </p:spPr>
      </p:pic>
      <p:sp>
        <p:nvSpPr>
          <p:cNvPr id="17" name="ïsliďè"/>
          <p:cNvSpPr/>
          <p:nvPr/>
        </p:nvSpPr>
        <p:spPr>
          <a:xfrm>
            <a:off x="1548130" y="1858645"/>
            <a:ext cx="444500" cy="444500"/>
          </a:xfrm>
          <a:prstGeom prst="ellipse">
            <a:avLst/>
          </a:prstGeom>
          <a:solidFill>
            <a:schemeClr val="accent1"/>
          </a:solidFill>
        </p:spPr>
        <p:txBody>
          <a:bodyPr wrap="none" lIns="108000" tIns="108000" rIns="108000" bIns="108000" rtlCol="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kumimoji="1" lang="en-GB" altLang="zh-CN" sz="2000" b="1" dirty="0">
                <a:solidFill>
                  <a:srgbClr val="FFFFFF"/>
                </a:solidFill>
              </a:rPr>
              <a:t>1</a:t>
            </a:r>
            <a:endParaRPr kumimoji="1" lang="zh-CN" altLang="en-US" sz="2000" b="1" dirty="0">
              <a:solidFill>
                <a:srgbClr val="FFFFFF"/>
              </a:solidFill>
            </a:endParaRPr>
          </a:p>
        </p:txBody>
      </p:sp>
      <p:sp>
        <p:nvSpPr>
          <p:cNvPr id="15" name="iṡlíḋe"/>
          <p:cNvSpPr/>
          <p:nvPr/>
        </p:nvSpPr>
        <p:spPr>
          <a:xfrm>
            <a:off x="1548130" y="3506470"/>
            <a:ext cx="444500" cy="444500"/>
          </a:xfrm>
          <a:prstGeom prst="ellipse">
            <a:avLst/>
          </a:prstGeom>
          <a:solidFill>
            <a:schemeClr val="accent3"/>
          </a:solidFill>
        </p:spPr>
        <p:txBody>
          <a:bodyPr wrap="none" lIns="108000" tIns="108000" rIns="108000" bIns="108000" rtlCol="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kumimoji="1" lang="en-GB" altLang="zh-CN" sz="2000" b="1" dirty="0">
                <a:solidFill>
                  <a:schemeClr val="bg1"/>
                </a:solidFill>
              </a:rPr>
              <a:t>2</a:t>
            </a:r>
            <a:endParaRPr kumimoji="1"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2160270" y="1820545"/>
            <a:ext cx="3140075" cy="42513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fontAlgn="auto">
              <a:lnSpc>
                <a:spcPct val="150000"/>
              </a:lnSpc>
              <a:buNone/>
            </a:pPr>
            <a:r>
              <a:rPr lang="zh-CN" altLang="en-US" sz="1600" b="1" dirty="0">
                <a:solidFill>
                  <a:srgbClr val="F5719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Arial" panose="020B0604020202020204"/>
              </a:rPr>
              <a:t>宣传素材：</a:t>
            </a:r>
            <a:endParaRPr lang="zh-CN" altLang="en-US" sz="1400" dirty="0">
              <a:solidFill>
                <a:srgbClr val="F57191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Banner</a:t>
            </a:r>
            <a:r>
              <a:rPr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✖ 1套</a:t>
            </a:r>
            <a:endParaRPr sz="1400" dirty="0">
              <a:solidFill>
                <a:schemeClr val="tx1">
                  <a:lumMod val="65000"/>
                  <a:lumOff val="35000"/>
                </a:schemeClr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None/>
            </a:pPr>
            <a:r>
              <a:rPr 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登陆页</a:t>
            </a:r>
            <a:r>
              <a:rPr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✖ 1套</a:t>
            </a:r>
            <a:endParaRPr sz="1400" dirty="0">
              <a:solidFill>
                <a:schemeClr val="tx1">
                  <a:lumMod val="65000"/>
                  <a:lumOff val="35000"/>
                </a:schemeClr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ICON</a:t>
            </a:r>
            <a:r>
              <a:rPr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✖ 1套</a:t>
            </a:r>
            <a:endParaRPr sz="1400" dirty="0">
              <a:solidFill>
                <a:schemeClr val="tx1">
                  <a:lumMod val="65000"/>
                  <a:lumOff val="35000"/>
                </a:schemeClr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None/>
            </a:pPr>
            <a:endParaRPr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None/>
            </a:pPr>
            <a:r>
              <a:rPr lang="zh-CN" altLang="en-US" sz="1600" b="1" dirty="0">
                <a:solidFill>
                  <a:srgbClr val="B792C6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Bold" panose="020B0200000000000000" charset="-122"/>
                <a:sym typeface="Arial" panose="020B0604020202020204"/>
              </a:rPr>
              <a:t>活动素材：</a:t>
            </a:r>
            <a:endParaRPr lang="zh-CN" altLang="en-US" sz="1400" dirty="0">
              <a:solidFill>
                <a:srgbClr val="B792C6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None/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线上</a:t>
            </a: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课程：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None/>
            </a:pPr>
            <a:r>
              <a:rPr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优雅女神，用心美丽</a:t>
            </a:r>
            <a:r>
              <a:rPr 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！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✖ 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1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套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algn="l" fontAlgn="auto">
              <a:lnSpc>
                <a:spcPct val="150000"/>
              </a:lnSpc>
              <a:buNone/>
            </a:pPr>
            <a:r>
              <a: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PK</a:t>
            </a: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赛：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algn="l" fontAlgn="auto">
              <a:lnSpc>
                <a:spcPct val="150000"/>
              </a:lnSpc>
              <a:buNone/>
            </a:pPr>
            <a:r>
              <a:rPr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铿锵玫瑰权益守护PK赛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！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✖ 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1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套</a:t>
            </a:r>
            <a:endParaRPr lang="zh-CN" altLang="en-US" sz="1400" b="1" dirty="0">
              <a:latin typeface="Source Han Sans CN Bold" panose="020B0200000000000000" charset="-122"/>
              <a:ea typeface="Source Han Sans CN Bold" panose="020B0200000000000000" charset="-122"/>
              <a:cs typeface="Source Han Sans CN Bold" panose="020B02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None/>
            </a:pP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962265" y="1088390"/>
            <a:ext cx="2520950" cy="5083810"/>
            <a:chOff x="12479" y="1754"/>
            <a:chExt cx="3970" cy="8006"/>
          </a:xfrm>
        </p:grpSpPr>
        <p:pic>
          <p:nvPicPr>
            <p:cNvPr id="5" name="图片 4" descr="APP图标banner示例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693" y="1807"/>
              <a:ext cx="3584" cy="7761"/>
            </a:xfrm>
            <a:prstGeom prst="round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/>
            <a:stretch>
              <a:fillRect/>
            </a:stretch>
          </p:blipFill>
          <p:spPr>
            <a:xfrm>
              <a:off x="12479" y="1754"/>
              <a:ext cx="3971" cy="800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2" name="文本框 21"/>
          <p:cNvSpPr txBox="1"/>
          <p:nvPr>
            <p:custDataLst>
              <p:tags r:id="rId7"/>
            </p:custDataLst>
          </p:nvPr>
        </p:nvSpPr>
        <p:spPr>
          <a:xfrm>
            <a:off x="4177665" y="6311900"/>
            <a:ext cx="4039870" cy="321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B792C6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温馨提示：</a:t>
            </a:r>
            <a:r>
              <a:rPr lang="zh-CN" altLang="en-US" sz="1000">
                <a:solidFill>
                  <a:srgbClr val="B792C6"/>
                </a:solidFill>
                <a:latin typeface="Source Han Sans CN Regular" panose="020B0200000000000000" charset="-122"/>
                <a:ea typeface="Source Han Sans CN Regular" panose="020B0200000000000000" charset="-122"/>
              </a:rPr>
              <a:t>由于图片涉及版权，烦请于学习平台内部使用</a:t>
            </a:r>
            <a:endParaRPr lang="zh-CN" altLang="en-US" sz="1000">
              <a:solidFill>
                <a:srgbClr val="B792C6"/>
              </a:solidFill>
              <a:latin typeface="Source Han Sans CN Regular" panose="020B0200000000000000" charset="-122"/>
              <a:ea typeface="Source Han Sans CN Regular" panose="020B0200000000000000" charset="-122"/>
            </a:endParaRPr>
          </a:p>
        </p:txBody>
      </p:sp>
      <p:pic>
        <p:nvPicPr>
          <p:cNvPr id="4" name="图片 3" descr="矢量智能对象 拷贝 6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 cstate="screen"/>
          <a:srcRect r="28934" b="-6110"/>
          <a:stretch>
            <a:fillRect/>
          </a:stretch>
        </p:blipFill>
        <p:spPr>
          <a:xfrm>
            <a:off x="9031605" y="517525"/>
            <a:ext cx="2487295" cy="337185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ṡḷiḓ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$ḻiḓe"/>
          <p:cNvSpPr>
            <a:spLocks noGrp="1"/>
          </p:cNvSpPr>
          <p:nvPr>
            <p:ph type="title"/>
          </p:nvPr>
        </p:nvSpPr>
        <p:spPr>
          <a:xfrm>
            <a:off x="2324100" y="3505409"/>
            <a:ext cx="4657271" cy="700405"/>
          </a:xfrm>
        </p:spPr>
        <p:txBody>
          <a:bodyPr/>
          <a:lstStyle/>
          <a:p>
            <a:r>
              <a:rPr lang="zh-CN" altLang="en-US" dirty="0"/>
              <a:t>运营方案介绍</a:t>
            </a:r>
            <a:endParaRPr lang="zh-CN" altLang="en-US" dirty="0"/>
          </a:p>
        </p:txBody>
      </p:sp>
      <p:sp>
        <p:nvSpPr>
          <p:cNvPr id="2" name="ïṣľíďè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3" name="ïṣ1ïdé"/>
          <p:cNvSpPr txBox="1"/>
          <p:nvPr/>
        </p:nvSpPr>
        <p:spPr>
          <a:xfrm>
            <a:off x="660400" y="3254907"/>
            <a:ext cx="1625600" cy="1200329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zh-CN" sz="8000" dirty="0">
                <a:solidFill>
                  <a:schemeClr val="accent1"/>
                </a:solidFill>
              </a:rPr>
              <a:t>02/</a:t>
            </a:r>
            <a:endParaRPr lang="en-GB" sz="8000" dirty="0">
              <a:solidFill>
                <a:schemeClr val="accent1"/>
              </a:solidFill>
            </a:endParaRPr>
          </a:p>
        </p:txBody>
      </p:sp>
      <p:pic>
        <p:nvPicPr>
          <p:cNvPr id="21" name="图片 20" descr="矢量智能对象 拷贝 6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screen"/>
          <a:srcRect r="28934" b="-6110"/>
          <a:stretch>
            <a:fillRect/>
          </a:stretch>
        </p:blipFill>
        <p:spPr>
          <a:xfrm>
            <a:off x="675005" y="503555"/>
            <a:ext cx="2487295" cy="33718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sľiď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îṩḷiḋè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0" name="íṥļíḓè"/>
          <p:cNvSpPr/>
          <p:nvPr/>
        </p:nvSpPr>
        <p:spPr>
          <a:xfrm>
            <a:off x="687705" y="431165"/>
            <a:ext cx="8603615" cy="7696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b" anchorCtr="0">
            <a:spAutoFit/>
          </a:bodyPr>
          <a:lstStyle/>
          <a:p>
            <a:r>
              <a:rPr kumimoji="1" lang="zh-CN" altLang="en-US" sz="3600" b="1" dirty="0">
                <a:solidFill>
                  <a:schemeClr val="accent1"/>
                </a:solidFill>
              </a:rPr>
              <a:t>活动</a:t>
            </a:r>
            <a:r>
              <a:rPr kumimoji="1" lang="en-US" altLang="zh-CN" sz="3600" b="1" dirty="0">
                <a:solidFill>
                  <a:schemeClr val="accent1"/>
                </a:solidFill>
              </a:rPr>
              <a:t>1:</a:t>
            </a:r>
            <a:r>
              <a:rPr kumimoji="1" lang="zh-CN" altLang="en-US" sz="3600" b="1" dirty="0">
                <a:solidFill>
                  <a:schemeClr val="accent1"/>
                </a:solidFill>
              </a:rPr>
              <a:t>优雅女神，用心</a:t>
            </a:r>
            <a:r>
              <a:rPr kumimoji="1" lang="zh-CN" altLang="en-US" sz="3600" b="1" dirty="0">
                <a:solidFill>
                  <a:schemeClr val="accent1"/>
                </a:solidFill>
              </a:rPr>
              <a:t>美丽</a:t>
            </a:r>
            <a:endParaRPr kumimoji="1" lang="zh-CN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987425" y="1450975"/>
            <a:ext cx="4634865" cy="45402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chemeClr val="accent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主题参考：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优雅女神，用心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美丽！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chemeClr val="accent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活动目的：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自我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能力提升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chemeClr val="accent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活动形式：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线上（学习项目、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首页装修）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chemeClr val="accent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活动对象：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全体女性员工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chemeClr val="accent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课程来源：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旗舰版课程包</a:t>
            </a:r>
            <a:r>
              <a:rPr lang="zh-CN" altLang="en-US" sz="1400" b="1" dirty="0">
                <a:solidFill>
                  <a:schemeClr val="accent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（课程建议见下页）</a:t>
            </a:r>
            <a:r>
              <a:rPr lang="zh-CN" altLang="en-US" sz="1400" dirty="0">
                <a:solidFill>
                  <a:srgbClr val="2F2F2F"/>
                </a:solidFill>
                <a:latin typeface="Source Han Sans CN Normal" panose="020B0200000000000000" charset="-122"/>
                <a:ea typeface="Source Han Sans CN Normal" panose="020B0200000000000000" charset="-122"/>
                <a:cs typeface="Source Han Sans CN Regular" panose="020B0200000000000000" charset="-122"/>
                <a:sym typeface="Arial" panose="020B0604020202020204"/>
              </a:rPr>
              <a:t>可叠加企业其他</a:t>
            </a:r>
            <a:r>
              <a:rPr lang="zh-CN" altLang="en-US" sz="1400" dirty="0">
                <a:solidFill>
                  <a:srgbClr val="2F2F2F"/>
                </a:solidFill>
                <a:latin typeface="Source Han Sans CN Normal" panose="020B0200000000000000" charset="-122"/>
                <a:ea typeface="Source Han Sans CN Normal" panose="020B0200000000000000" charset="-122"/>
                <a:cs typeface="Source Han Sans CN Regular" panose="020B0200000000000000" charset="-122"/>
                <a:sym typeface="Arial" panose="020B0604020202020204"/>
              </a:rPr>
              <a:t>内部学习资源</a:t>
            </a:r>
            <a:endParaRPr lang="zh-CN" altLang="en-US" sz="1400" b="1" dirty="0">
              <a:solidFill>
                <a:srgbClr val="FF0000"/>
              </a:solidFill>
              <a:latin typeface="Source Han Sans CN Bold" panose="020B0200000000000000" charset="-122"/>
              <a:ea typeface="Source Han Sans CN Bold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chemeClr val="accent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参与规则：</a:t>
            </a: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3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月</a:t>
            </a: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8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日， 学员通过平台</a:t>
            </a: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B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anner</a:t>
            </a:r>
            <a:r>
              <a:rPr 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点击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进</a:t>
            </a:r>
            <a:r>
              <a:rPr 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入，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自主报名</a:t>
            </a:r>
            <a:r>
              <a:rPr 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即可</a:t>
            </a:r>
            <a:r>
              <a:rPr 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参与学习</a:t>
            </a:r>
            <a:endParaRPr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chemeClr val="accent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实施安排建议：</a:t>
            </a:r>
            <a:endParaRPr lang="zh-CN" altLang="en-US" sz="1400" dirty="0">
              <a:solidFill>
                <a:schemeClr val="accent1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3.07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前</a:t>
            </a: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       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选定学习课程</a:t>
            </a:r>
            <a:endParaRPr lang="en-US" altLang="zh-CN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3.07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前</a:t>
            </a: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       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创建学习项目、</a:t>
            </a: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装修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首页，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进行内部宣传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algn="l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        3.08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日</a:t>
            </a: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       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开启自主学习</a:t>
            </a: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 </a:t>
            </a:r>
            <a:endParaRPr lang="en-US" altLang="zh-CN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chemeClr val="accent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激励建议：</a:t>
            </a:r>
            <a:endParaRPr lang="zh-CN" altLang="en-US" sz="1400" b="1" dirty="0">
              <a:solidFill>
                <a:schemeClr val="accent1"/>
              </a:solidFill>
              <a:latin typeface="Source Han Sans CN Bold" panose="020B0200000000000000" charset="-122"/>
              <a:ea typeface="Source Han Sans CN Bold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algn="l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       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奖品建议：平台积分等形式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</p:txBody>
      </p:sp>
      <p:grpSp>
        <p:nvGrpSpPr>
          <p:cNvPr id="67" name="íṥľïḓê"/>
          <p:cNvGrpSpPr>
            <a:grpSpLocks noChangeAspect="1"/>
          </p:cNvGrpSpPr>
          <p:nvPr/>
        </p:nvGrpSpPr>
        <p:grpSpPr>
          <a:xfrm rot="0">
            <a:off x="6225540" y="4672330"/>
            <a:ext cx="5116830" cy="1409700"/>
            <a:chOff x="1792773" y="868145"/>
            <a:chExt cx="8606454" cy="2370643"/>
          </a:xfrm>
        </p:grpSpPr>
        <p:grpSp>
          <p:nvGrpSpPr>
            <p:cNvPr id="68" name="íṥlíḋè"/>
            <p:cNvGrpSpPr/>
            <p:nvPr/>
          </p:nvGrpSpPr>
          <p:grpSpPr>
            <a:xfrm>
              <a:off x="1792773" y="2674902"/>
              <a:ext cx="495534" cy="521300"/>
              <a:chOff x="905845" y="2619364"/>
              <a:chExt cx="594872" cy="625803"/>
            </a:xfrm>
          </p:grpSpPr>
          <p:sp>
            <p:nvSpPr>
              <p:cNvPr id="607" name="iSḻîḓé"/>
              <p:cNvSpPr/>
              <p:nvPr>
                <p:custDataLst>
                  <p:tags r:id="rId2"/>
                </p:custDataLst>
              </p:nvPr>
            </p:nvSpPr>
            <p:spPr>
              <a:xfrm>
                <a:off x="1370898" y="2771345"/>
                <a:ext cx="72498" cy="73401"/>
              </a:xfrm>
              <a:custGeom>
                <a:avLst/>
                <a:gdLst>
                  <a:gd name="connsiteX0" fmla="*/ 46 w 72498"/>
                  <a:gd name="connsiteY0" fmla="*/ 54335 h 73401"/>
                  <a:gd name="connsiteX1" fmla="*/ 46 w 72498"/>
                  <a:gd name="connsiteY1" fmla="*/ 54335 h 73401"/>
                  <a:gd name="connsiteX2" fmla="*/ 31687 w 72498"/>
                  <a:gd name="connsiteY2" fmla="*/ 71938 h 73401"/>
                  <a:gd name="connsiteX3" fmla="*/ 37890 w 72498"/>
                  <a:gd name="connsiteY3" fmla="*/ 69670 h 73401"/>
                  <a:gd name="connsiteX4" fmla="*/ 48374 w 72498"/>
                  <a:gd name="connsiteY4" fmla="*/ 58716 h 73401"/>
                  <a:gd name="connsiteX5" fmla="*/ 70871 w 72498"/>
                  <a:gd name="connsiteY5" fmla="*/ 26147 h 73401"/>
                  <a:gd name="connsiteX6" fmla="*/ 62709 w 72498"/>
                  <a:gd name="connsiteY6" fmla="*/ 30695 h 73401"/>
                  <a:gd name="connsiteX7" fmla="*/ 54101 w 72498"/>
                  <a:gd name="connsiteY7" fmla="*/ 37987 h 73401"/>
                  <a:gd name="connsiteX8" fmla="*/ 64620 w 72498"/>
                  <a:gd name="connsiteY8" fmla="*/ 10841 h 73401"/>
                  <a:gd name="connsiteX9" fmla="*/ 55160 w 72498"/>
                  <a:gd name="connsiteY9" fmla="*/ 17259 h 73401"/>
                  <a:gd name="connsiteX10" fmla="*/ 44974 w 72498"/>
                  <a:gd name="connsiteY10" fmla="*/ 30177 h 73401"/>
                  <a:gd name="connsiteX11" fmla="*/ 54392 w 72498"/>
                  <a:gd name="connsiteY11" fmla="*/ 435 h 73401"/>
                  <a:gd name="connsiteX12" fmla="*/ 42504 w 72498"/>
                  <a:gd name="connsiteY12" fmla="*/ 11960 h 73401"/>
                  <a:gd name="connsiteX13" fmla="*/ 34265 w 72498"/>
                  <a:gd name="connsiteY13" fmla="*/ 23015 h 73401"/>
                  <a:gd name="connsiteX14" fmla="*/ 39093 w 72498"/>
                  <a:gd name="connsiteY14" fmla="*/ 1120 h 73401"/>
                  <a:gd name="connsiteX15" fmla="*/ 29276 w 72498"/>
                  <a:gd name="connsiteY15" fmla="*/ 9835 h 73401"/>
                  <a:gd name="connsiteX16" fmla="*/ 14042 w 72498"/>
                  <a:gd name="connsiteY16" fmla="*/ 29445 h 73401"/>
                  <a:gd name="connsiteX17" fmla="*/ 6249 w 72498"/>
                  <a:gd name="connsiteY17" fmla="*/ 13097 h 73401"/>
                  <a:gd name="connsiteX18" fmla="*/ 1546 w 72498"/>
                  <a:gd name="connsiteY18" fmla="*/ 24408 h 73401"/>
                  <a:gd name="connsiteX19" fmla="*/ 17 w 72498"/>
                  <a:gd name="connsiteY19" fmla="*/ 41601 h 73401"/>
                  <a:gd name="connsiteX20" fmla="*/ 46 w 72498"/>
                  <a:gd name="connsiteY20" fmla="*/ 54335 h 73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2498" h="73401">
                    <a:moveTo>
                      <a:pt x="46" y="54335"/>
                    </a:moveTo>
                    <a:lnTo>
                      <a:pt x="46" y="54335"/>
                    </a:lnTo>
                    <a:cubicBezTo>
                      <a:pt x="3017" y="68622"/>
                      <a:pt x="17983" y="76945"/>
                      <a:pt x="31687" y="71938"/>
                    </a:cubicBezTo>
                    <a:lnTo>
                      <a:pt x="37890" y="69670"/>
                    </a:lnTo>
                    <a:cubicBezTo>
                      <a:pt x="40248" y="66384"/>
                      <a:pt x="45796" y="60603"/>
                      <a:pt x="48374" y="58716"/>
                    </a:cubicBezTo>
                    <a:cubicBezTo>
                      <a:pt x="57923" y="51709"/>
                      <a:pt x="78395" y="30677"/>
                      <a:pt x="70871" y="26147"/>
                    </a:cubicBezTo>
                    <a:cubicBezTo>
                      <a:pt x="68263" y="24581"/>
                      <a:pt x="65924" y="26980"/>
                      <a:pt x="62709" y="30695"/>
                    </a:cubicBezTo>
                    <a:cubicBezTo>
                      <a:pt x="58089" y="36041"/>
                      <a:pt x="55523" y="38964"/>
                      <a:pt x="54101" y="37987"/>
                    </a:cubicBezTo>
                    <a:cubicBezTo>
                      <a:pt x="52231" y="36701"/>
                      <a:pt x="71633" y="15056"/>
                      <a:pt x="64620" y="10841"/>
                    </a:cubicBezTo>
                    <a:cubicBezTo>
                      <a:pt x="60625" y="8442"/>
                      <a:pt x="57792" y="12931"/>
                      <a:pt x="55160" y="17259"/>
                    </a:cubicBezTo>
                    <a:cubicBezTo>
                      <a:pt x="50570" y="24807"/>
                      <a:pt x="46534" y="30969"/>
                      <a:pt x="44974" y="30177"/>
                    </a:cubicBezTo>
                    <a:cubicBezTo>
                      <a:pt x="41897" y="28617"/>
                      <a:pt x="62893" y="4662"/>
                      <a:pt x="54392" y="435"/>
                    </a:cubicBezTo>
                    <a:cubicBezTo>
                      <a:pt x="50309" y="-1595"/>
                      <a:pt x="47326" y="3685"/>
                      <a:pt x="42504" y="11960"/>
                    </a:cubicBezTo>
                    <a:cubicBezTo>
                      <a:pt x="37343" y="20813"/>
                      <a:pt x="35908" y="23730"/>
                      <a:pt x="34265" y="23015"/>
                    </a:cubicBezTo>
                    <a:cubicBezTo>
                      <a:pt x="31729" y="21914"/>
                      <a:pt x="46123" y="3757"/>
                      <a:pt x="39093" y="1120"/>
                    </a:cubicBezTo>
                    <a:cubicBezTo>
                      <a:pt x="35610" y="-184"/>
                      <a:pt x="33158" y="2769"/>
                      <a:pt x="29276" y="9835"/>
                    </a:cubicBezTo>
                    <a:cubicBezTo>
                      <a:pt x="22609" y="21979"/>
                      <a:pt x="17977" y="30748"/>
                      <a:pt x="14042" y="29445"/>
                    </a:cubicBezTo>
                    <a:cubicBezTo>
                      <a:pt x="11685" y="28665"/>
                      <a:pt x="14667" y="13121"/>
                      <a:pt x="6249" y="13097"/>
                    </a:cubicBezTo>
                    <a:cubicBezTo>
                      <a:pt x="2755" y="13086"/>
                      <a:pt x="2433" y="20068"/>
                      <a:pt x="1546" y="24408"/>
                    </a:cubicBezTo>
                    <a:cubicBezTo>
                      <a:pt x="707" y="28498"/>
                      <a:pt x="136" y="35052"/>
                      <a:pt x="17" y="41601"/>
                    </a:cubicBezTo>
                    <a:cubicBezTo>
                      <a:pt x="-114" y="48334"/>
                      <a:pt x="594" y="50376"/>
                      <a:pt x="46" y="54335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608" name="ïšlíḓe"/>
              <p:cNvSpPr/>
              <p:nvPr>
                <p:custDataLst>
                  <p:tags r:id="rId3"/>
                </p:custDataLst>
              </p:nvPr>
            </p:nvSpPr>
            <p:spPr>
              <a:xfrm>
                <a:off x="956632" y="2773846"/>
                <a:ext cx="72499" cy="73401"/>
              </a:xfrm>
              <a:custGeom>
                <a:avLst/>
                <a:gdLst>
                  <a:gd name="connsiteX0" fmla="*/ 72448 w 72499"/>
                  <a:gd name="connsiteY0" fmla="*/ 54335 h 73401"/>
                  <a:gd name="connsiteX1" fmla="*/ 72448 w 72499"/>
                  <a:gd name="connsiteY1" fmla="*/ 54335 h 73401"/>
                  <a:gd name="connsiteX2" fmla="*/ 40807 w 72499"/>
                  <a:gd name="connsiteY2" fmla="*/ 71938 h 73401"/>
                  <a:gd name="connsiteX3" fmla="*/ 34604 w 72499"/>
                  <a:gd name="connsiteY3" fmla="*/ 69670 h 73401"/>
                  <a:gd name="connsiteX4" fmla="*/ 24121 w 72499"/>
                  <a:gd name="connsiteY4" fmla="*/ 58716 h 73401"/>
                  <a:gd name="connsiteX5" fmla="*/ 1630 w 72499"/>
                  <a:gd name="connsiteY5" fmla="*/ 26147 h 73401"/>
                  <a:gd name="connsiteX6" fmla="*/ 9792 w 72499"/>
                  <a:gd name="connsiteY6" fmla="*/ 30695 h 73401"/>
                  <a:gd name="connsiteX7" fmla="*/ 18400 w 72499"/>
                  <a:gd name="connsiteY7" fmla="*/ 37988 h 73401"/>
                  <a:gd name="connsiteX8" fmla="*/ 7881 w 72499"/>
                  <a:gd name="connsiteY8" fmla="*/ 10841 h 73401"/>
                  <a:gd name="connsiteX9" fmla="*/ 17340 w 72499"/>
                  <a:gd name="connsiteY9" fmla="*/ 17259 h 73401"/>
                  <a:gd name="connsiteX10" fmla="*/ 27526 w 72499"/>
                  <a:gd name="connsiteY10" fmla="*/ 30177 h 73401"/>
                  <a:gd name="connsiteX11" fmla="*/ 18108 w 72499"/>
                  <a:gd name="connsiteY11" fmla="*/ 435 h 73401"/>
                  <a:gd name="connsiteX12" fmla="*/ 29997 w 72499"/>
                  <a:gd name="connsiteY12" fmla="*/ 11960 h 73401"/>
                  <a:gd name="connsiteX13" fmla="*/ 38236 w 72499"/>
                  <a:gd name="connsiteY13" fmla="*/ 23015 h 73401"/>
                  <a:gd name="connsiteX14" fmla="*/ 33408 w 72499"/>
                  <a:gd name="connsiteY14" fmla="*/ 1120 h 73401"/>
                  <a:gd name="connsiteX15" fmla="*/ 43224 w 72499"/>
                  <a:gd name="connsiteY15" fmla="*/ 9835 h 73401"/>
                  <a:gd name="connsiteX16" fmla="*/ 58459 w 72499"/>
                  <a:gd name="connsiteY16" fmla="*/ 29445 h 73401"/>
                  <a:gd name="connsiteX17" fmla="*/ 66251 w 72499"/>
                  <a:gd name="connsiteY17" fmla="*/ 13098 h 73401"/>
                  <a:gd name="connsiteX18" fmla="*/ 70954 w 72499"/>
                  <a:gd name="connsiteY18" fmla="*/ 24408 h 73401"/>
                  <a:gd name="connsiteX19" fmla="*/ 72484 w 72499"/>
                  <a:gd name="connsiteY19" fmla="*/ 41601 h 73401"/>
                  <a:gd name="connsiteX20" fmla="*/ 72448 w 72499"/>
                  <a:gd name="connsiteY20" fmla="*/ 54335 h 73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2499" h="73401">
                    <a:moveTo>
                      <a:pt x="72448" y="54335"/>
                    </a:moveTo>
                    <a:lnTo>
                      <a:pt x="72448" y="54335"/>
                    </a:lnTo>
                    <a:cubicBezTo>
                      <a:pt x="69478" y="68622"/>
                      <a:pt x="54512" y="76945"/>
                      <a:pt x="40807" y="71938"/>
                    </a:cubicBezTo>
                    <a:lnTo>
                      <a:pt x="34604" y="69670"/>
                    </a:lnTo>
                    <a:cubicBezTo>
                      <a:pt x="32050" y="66884"/>
                      <a:pt x="26699" y="60603"/>
                      <a:pt x="24121" y="58716"/>
                    </a:cubicBezTo>
                    <a:cubicBezTo>
                      <a:pt x="14572" y="51709"/>
                      <a:pt x="-5901" y="30677"/>
                      <a:pt x="1630" y="26147"/>
                    </a:cubicBezTo>
                    <a:cubicBezTo>
                      <a:pt x="4237" y="24581"/>
                      <a:pt x="6577" y="26980"/>
                      <a:pt x="9792" y="30695"/>
                    </a:cubicBezTo>
                    <a:cubicBezTo>
                      <a:pt x="14411" y="36035"/>
                      <a:pt x="16977" y="38964"/>
                      <a:pt x="18400" y="37988"/>
                    </a:cubicBezTo>
                    <a:cubicBezTo>
                      <a:pt x="20269" y="36702"/>
                      <a:pt x="868" y="15056"/>
                      <a:pt x="7881" y="10841"/>
                    </a:cubicBezTo>
                    <a:cubicBezTo>
                      <a:pt x="11875" y="8442"/>
                      <a:pt x="14709" y="12931"/>
                      <a:pt x="17340" y="17259"/>
                    </a:cubicBezTo>
                    <a:cubicBezTo>
                      <a:pt x="21930" y="24807"/>
                      <a:pt x="25966" y="30969"/>
                      <a:pt x="27526" y="30177"/>
                    </a:cubicBezTo>
                    <a:cubicBezTo>
                      <a:pt x="30604" y="28617"/>
                      <a:pt x="9607" y="4662"/>
                      <a:pt x="18108" y="435"/>
                    </a:cubicBezTo>
                    <a:cubicBezTo>
                      <a:pt x="22192" y="-1595"/>
                      <a:pt x="25175" y="3685"/>
                      <a:pt x="29997" y="11960"/>
                    </a:cubicBezTo>
                    <a:cubicBezTo>
                      <a:pt x="35158" y="20813"/>
                      <a:pt x="36593" y="23730"/>
                      <a:pt x="38236" y="23015"/>
                    </a:cubicBezTo>
                    <a:cubicBezTo>
                      <a:pt x="40772" y="21914"/>
                      <a:pt x="26377" y="3757"/>
                      <a:pt x="33408" y="1120"/>
                    </a:cubicBezTo>
                    <a:cubicBezTo>
                      <a:pt x="36884" y="-184"/>
                      <a:pt x="39343" y="2769"/>
                      <a:pt x="43224" y="9835"/>
                    </a:cubicBezTo>
                    <a:cubicBezTo>
                      <a:pt x="49892" y="21980"/>
                      <a:pt x="54518" y="30748"/>
                      <a:pt x="58459" y="29445"/>
                    </a:cubicBezTo>
                    <a:cubicBezTo>
                      <a:pt x="60816" y="28665"/>
                      <a:pt x="57833" y="13121"/>
                      <a:pt x="66251" y="13098"/>
                    </a:cubicBezTo>
                    <a:cubicBezTo>
                      <a:pt x="69746" y="13092"/>
                      <a:pt x="70067" y="20075"/>
                      <a:pt x="70954" y="24408"/>
                    </a:cubicBezTo>
                    <a:cubicBezTo>
                      <a:pt x="71794" y="28498"/>
                      <a:pt x="72365" y="35053"/>
                      <a:pt x="72484" y="41601"/>
                    </a:cubicBezTo>
                    <a:cubicBezTo>
                      <a:pt x="72609" y="48334"/>
                      <a:pt x="71901" y="50376"/>
                      <a:pt x="72448" y="54335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609" name="îšḷîḑé"/>
              <p:cNvGrpSpPr/>
              <p:nvPr/>
            </p:nvGrpSpPr>
            <p:grpSpPr>
              <a:xfrm>
                <a:off x="968722" y="2824680"/>
                <a:ext cx="471398" cy="404651"/>
                <a:chOff x="968722" y="2824680"/>
                <a:chExt cx="471398" cy="404651"/>
              </a:xfrm>
            </p:grpSpPr>
            <p:sp>
              <p:nvSpPr>
                <p:cNvPr id="640" name="îsḻíḓê"/>
                <p:cNvSpPr/>
                <p:nvPr>
                  <p:custDataLst>
                    <p:tags r:id="rId4"/>
                  </p:custDataLst>
                </p:nvPr>
              </p:nvSpPr>
              <p:spPr>
                <a:xfrm>
                  <a:off x="968722" y="2824680"/>
                  <a:ext cx="471398" cy="404651"/>
                </a:xfrm>
                <a:custGeom>
                  <a:avLst/>
                  <a:gdLst>
                    <a:gd name="connsiteX0" fmla="*/ 400235 w 471398"/>
                    <a:gd name="connsiteY0" fmla="*/ 277880 h 404651"/>
                    <a:gd name="connsiteX1" fmla="*/ 345394 w 471398"/>
                    <a:gd name="connsiteY1" fmla="*/ 278386 h 404651"/>
                    <a:gd name="connsiteX2" fmla="*/ 341364 w 471398"/>
                    <a:gd name="connsiteY2" fmla="*/ 166372 h 404651"/>
                    <a:gd name="connsiteX3" fmla="*/ 356193 w 471398"/>
                    <a:gd name="connsiteY3" fmla="*/ 128040 h 404651"/>
                    <a:gd name="connsiteX4" fmla="*/ 440067 w 471398"/>
                    <a:gd name="connsiteY4" fmla="*/ 16341 h 404651"/>
                    <a:gd name="connsiteX5" fmla="*/ 423654 w 471398"/>
                    <a:gd name="connsiteY5" fmla="*/ 15282 h 404651"/>
                    <a:gd name="connsiteX6" fmla="*/ 402336 w 471398"/>
                    <a:gd name="connsiteY6" fmla="*/ 0 h 404651"/>
                    <a:gd name="connsiteX7" fmla="*/ 262449 w 471398"/>
                    <a:gd name="connsiteY7" fmla="*/ 72527 h 404651"/>
                    <a:gd name="connsiteX8" fmla="*/ 195239 w 471398"/>
                    <a:gd name="connsiteY8" fmla="*/ 72527 h 404651"/>
                    <a:gd name="connsiteX9" fmla="*/ 60561 w 471398"/>
                    <a:gd name="connsiteY9" fmla="*/ 3501 h 404651"/>
                    <a:gd name="connsiteX10" fmla="*/ 39035 w 471398"/>
                    <a:gd name="connsiteY10" fmla="*/ 17300 h 404651"/>
                    <a:gd name="connsiteX11" fmla="*/ 22711 w 471398"/>
                    <a:gd name="connsiteY11" fmla="*/ 18836 h 404651"/>
                    <a:gd name="connsiteX12" fmla="*/ 100346 w 471398"/>
                    <a:gd name="connsiteY12" fmla="*/ 125849 h 404651"/>
                    <a:gd name="connsiteX13" fmla="*/ 117283 w 471398"/>
                    <a:gd name="connsiteY13" fmla="*/ 168051 h 404651"/>
                    <a:gd name="connsiteX14" fmla="*/ 109746 w 471398"/>
                    <a:gd name="connsiteY14" fmla="*/ 276124 h 404651"/>
                    <a:gd name="connsiteX15" fmla="*/ 68175 w 471398"/>
                    <a:gd name="connsiteY15" fmla="*/ 273124 h 404651"/>
                    <a:gd name="connsiteX16" fmla="*/ 0 w 471398"/>
                    <a:gd name="connsiteY16" fmla="*/ 322380 h 404651"/>
                    <a:gd name="connsiteX17" fmla="*/ 38142 w 471398"/>
                    <a:gd name="connsiteY17" fmla="*/ 399306 h 404651"/>
                    <a:gd name="connsiteX18" fmla="*/ 98256 w 471398"/>
                    <a:gd name="connsiteY18" fmla="*/ 363641 h 404651"/>
                    <a:gd name="connsiteX19" fmla="*/ 234238 w 471398"/>
                    <a:gd name="connsiteY19" fmla="*/ 387924 h 404651"/>
                    <a:gd name="connsiteX20" fmla="*/ 346478 w 471398"/>
                    <a:gd name="connsiteY20" fmla="*/ 364182 h 404651"/>
                    <a:gd name="connsiteX21" fmla="*/ 433894 w 471398"/>
                    <a:gd name="connsiteY21" fmla="*/ 404652 h 404651"/>
                    <a:gd name="connsiteX22" fmla="*/ 471398 w 471398"/>
                    <a:gd name="connsiteY22" fmla="*/ 327112 h 404651"/>
                    <a:gd name="connsiteX23" fmla="*/ 400235 w 471398"/>
                    <a:gd name="connsiteY23" fmla="*/ 277880 h 404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71398" h="404651">
                      <a:moveTo>
                        <a:pt x="400235" y="277880"/>
                      </a:moveTo>
                      <a:cubicBezTo>
                        <a:pt x="378518" y="272225"/>
                        <a:pt x="365730" y="273731"/>
                        <a:pt x="345394" y="278386"/>
                      </a:cubicBezTo>
                      <a:lnTo>
                        <a:pt x="341364" y="166372"/>
                      </a:lnTo>
                      <a:cubicBezTo>
                        <a:pt x="340852" y="152096"/>
                        <a:pt x="346222" y="138267"/>
                        <a:pt x="356193" y="128040"/>
                      </a:cubicBezTo>
                      <a:cubicBezTo>
                        <a:pt x="378708" y="104954"/>
                        <a:pt x="422083" y="61603"/>
                        <a:pt x="440067" y="16341"/>
                      </a:cubicBezTo>
                      <a:cubicBezTo>
                        <a:pt x="440067" y="16341"/>
                        <a:pt x="432024" y="17984"/>
                        <a:pt x="423654" y="15282"/>
                      </a:cubicBezTo>
                      <a:cubicBezTo>
                        <a:pt x="410653" y="11085"/>
                        <a:pt x="402336" y="0"/>
                        <a:pt x="402336" y="0"/>
                      </a:cubicBezTo>
                      <a:cubicBezTo>
                        <a:pt x="377648" y="19104"/>
                        <a:pt x="298787" y="66437"/>
                        <a:pt x="262449" y="72527"/>
                      </a:cubicBezTo>
                      <a:lnTo>
                        <a:pt x="195239" y="72527"/>
                      </a:lnTo>
                      <a:cubicBezTo>
                        <a:pt x="161377" y="68747"/>
                        <a:pt x="79855" y="24717"/>
                        <a:pt x="60561" y="3501"/>
                      </a:cubicBezTo>
                      <a:cubicBezTo>
                        <a:pt x="60561" y="3501"/>
                        <a:pt x="53066" y="13121"/>
                        <a:pt x="39035" y="17300"/>
                      </a:cubicBezTo>
                      <a:cubicBezTo>
                        <a:pt x="29670" y="20092"/>
                        <a:pt x="22711" y="18836"/>
                        <a:pt x="22711" y="18836"/>
                      </a:cubicBezTo>
                      <a:cubicBezTo>
                        <a:pt x="41654" y="67407"/>
                        <a:pt x="78087" y="105680"/>
                        <a:pt x="100346" y="125849"/>
                      </a:cubicBezTo>
                      <a:cubicBezTo>
                        <a:pt x="112175" y="136571"/>
                        <a:pt x="118396" y="152126"/>
                        <a:pt x="117283" y="168051"/>
                      </a:cubicBezTo>
                      <a:lnTo>
                        <a:pt x="109746" y="276124"/>
                      </a:lnTo>
                      <a:cubicBezTo>
                        <a:pt x="94548" y="271849"/>
                        <a:pt x="81016" y="269813"/>
                        <a:pt x="68175" y="273124"/>
                      </a:cubicBezTo>
                      <a:cubicBezTo>
                        <a:pt x="33147" y="282148"/>
                        <a:pt x="16574" y="305497"/>
                        <a:pt x="0" y="322380"/>
                      </a:cubicBezTo>
                      <a:lnTo>
                        <a:pt x="38142" y="399306"/>
                      </a:lnTo>
                      <a:cubicBezTo>
                        <a:pt x="58108" y="387168"/>
                        <a:pt x="68395" y="378738"/>
                        <a:pt x="98256" y="363641"/>
                      </a:cubicBezTo>
                      <a:cubicBezTo>
                        <a:pt x="122271" y="351502"/>
                        <a:pt x="152483" y="387924"/>
                        <a:pt x="234238" y="387924"/>
                      </a:cubicBezTo>
                      <a:cubicBezTo>
                        <a:pt x="293596" y="387924"/>
                        <a:pt x="322118" y="362242"/>
                        <a:pt x="346478" y="364182"/>
                      </a:cubicBezTo>
                      <a:cubicBezTo>
                        <a:pt x="370219" y="366070"/>
                        <a:pt x="405700" y="392109"/>
                        <a:pt x="433894" y="404652"/>
                      </a:cubicBezTo>
                      <a:lnTo>
                        <a:pt x="471398" y="327112"/>
                      </a:lnTo>
                      <a:cubicBezTo>
                        <a:pt x="443561" y="295334"/>
                        <a:pt x="417576" y="282392"/>
                        <a:pt x="400235" y="277880"/>
                      </a:cubicBezTo>
                      <a:close/>
                    </a:path>
                  </a:pathLst>
                </a:custGeom>
                <a:solidFill>
                  <a:srgbClr val="FFD28E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41" name="ïSļiḓé"/>
                <p:cNvSpPr/>
                <p:nvPr>
                  <p:custDataLst>
                    <p:tags r:id="rId5"/>
                  </p:custDataLst>
                </p:nvPr>
              </p:nvSpPr>
              <p:spPr>
                <a:xfrm>
                  <a:off x="1069741" y="3167645"/>
                  <a:ext cx="38560" cy="21686"/>
                </a:xfrm>
                <a:custGeom>
                  <a:avLst/>
                  <a:gdLst>
                    <a:gd name="connsiteX0" fmla="*/ 1594 w 38560"/>
                    <a:gd name="connsiteY0" fmla="*/ 21640 h 21686"/>
                    <a:gd name="connsiteX1" fmla="*/ 20793 w 38560"/>
                    <a:gd name="connsiteY1" fmla="*/ 13812 h 21686"/>
                    <a:gd name="connsiteX2" fmla="*/ 38140 w 38560"/>
                    <a:gd name="connsiteY2" fmla="*/ 2138 h 21686"/>
                    <a:gd name="connsiteX3" fmla="*/ 36331 w 38560"/>
                    <a:gd name="connsiteY3" fmla="*/ 328 h 21686"/>
                    <a:gd name="connsiteX4" fmla="*/ 19501 w 38560"/>
                    <a:gd name="connsiteY4" fmla="*/ 11603 h 21686"/>
                    <a:gd name="connsiteX5" fmla="*/ 909 w 38560"/>
                    <a:gd name="connsiteY5" fmla="*/ 19170 h 21686"/>
                    <a:gd name="connsiteX6" fmla="*/ 1594 w 38560"/>
                    <a:gd name="connsiteY6" fmla="*/ 21640 h 21686"/>
                    <a:gd name="connsiteX7" fmla="*/ 1594 w 38560"/>
                    <a:gd name="connsiteY7" fmla="*/ 21640 h 21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560" h="21686">
                      <a:moveTo>
                        <a:pt x="1594" y="21640"/>
                      </a:moveTo>
                      <a:cubicBezTo>
                        <a:pt x="8297" y="19932"/>
                        <a:pt x="14715" y="17074"/>
                        <a:pt x="20793" y="13812"/>
                      </a:cubicBezTo>
                      <a:cubicBezTo>
                        <a:pt x="26937" y="10514"/>
                        <a:pt x="32848" y="6692"/>
                        <a:pt x="38140" y="2138"/>
                      </a:cubicBezTo>
                      <a:cubicBezTo>
                        <a:pt x="39390" y="1060"/>
                        <a:pt x="37575" y="-743"/>
                        <a:pt x="36331" y="328"/>
                      </a:cubicBezTo>
                      <a:cubicBezTo>
                        <a:pt x="31211" y="4739"/>
                        <a:pt x="25448" y="8412"/>
                        <a:pt x="19501" y="11603"/>
                      </a:cubicBezTo>
                      <a:cubicBezTo>
                        <a:pt x="13608" y="14770"/>
                        <a:pt x="7410" y="17515"/>
                        <a:pt x="909" y="19170"/>
                      </a:cubicBezTo>
                      <a:cubicBezTo>
                        <a:pt x="-686" y="19581"/>
                        <a:pt x="-7" y="22051"/>
                        <a:pt x="1594" y="21640"/>
                      </a:cubicBezTo>
                      <a:lnTo>
                        <a:pt x="1594" y="21640"/>
                      </a:lnTo>
                      <a:close/>
                    </a:path>
                  </a:pathLst>
                </a:custGeom>
                <a:solidFill>
                  <a:srgbClr val="F1BB78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42" name="íśļíḓé"/>
                <p:cNvSpPr/>
                <p:nvPr>
                  <p:custDataLst>
                    <p:tags r:id="rId6"/>
                  </p:custDataLst>
                </p:nvPr>
              </p:nvSpPr>
              <p:spPr>
                <a:xfrm>
                  <a:off x="1284939" y="3171032"/>
                  <a:ext cx="37306" cy="21166"/>
                </a:xfrm>
                <a:custGeom>
                  <a:avLst/>
                  <a:gdLst>
                    <a:gd name="connsiteX0" fmla="*/ 36386 w 37306"/>
                    <a:gd name="connsiteY0" fmla="*/ 18670 h 21166"/>
                    <a:gd name="connsiteX1" fmla="*/ 2233 w 37306"/>
                    <a:gd name="connsiteY1" fmla="*/ 328 h 21166"/>
                    <a:gd name="connsiteX2" fmla="*/ 423 w 37306"/>
                    <a:gd name="connsiteY2" fmla="*/ 2138 h 21166"/>
                    <a:gd name="connsiteX3" fmla="*/ 35701 w 37306"/>
                    <a:gd name="connsiteY3" fmla="*/ 21134 h 21166"/>
                    <a:gd name="connsiteX4" fmla="*/ 36386 w 37306"/>
                    <a:gd name="connsiteY4" fmla="*/ 18670 h 21166"/>
                    <a:gd name="connsiteX5" fmla="*/ 36386 w 37306"/>
                    <a:gd name="connsiteY5" fmla="*/ 18670 h 21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306" h="21166">
                      <a:moveTo>
                        <a:pt x="36386" y="18670"/>
                      </a:moveTo>
                      <a:cubicBezTo>
                        <a:pt x="23777" y="16050"/>
                        <a:pt x="11889" y="8657"/>
                        <a:pt x="2233" y="328"/>
                      </a:cubicBezTo>
                      <a:cubicBezTo>
                        <a:pt x="989" y="-743"/>
                        <a:pt x="-833" y="1060"/>
                        <a:pt x="423" y="2138"/>
                      </a:cubicBezTo>
                      <a:cubicBezTo>
                        <a:pt x="10401" y="10746"/>
                        <a:pt x="22658" y="18426"/>
                        <a:pt x="35701" y="21134"/>
                      </a:cubicBezTo>
                      <a:cubicBezTo>
                        <a:pt x="37315" y="21474"/>
                        <a:pt x="37999" y="19003"/>
                        <a:pt x="36386" y="18670"/>
                      </a:cubicBezTo>
                      <a:lnTo>
                        <a:pt x="36386" y="18670"/>
                      </a:lnTo>
                      <a:close/>
                    </a:path>
                  </a:pathLst>
                </a:custGeom>
                <a:solidFill>
                  <a:srgbClr val="F1BB78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43" name="ïSḻiḋê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1297590" y="2993385"/>
                  <a:ext cx="18621" cy="18621"/>
                </a:xfrm>
                <a:custGeom>
                  <a:avLst/>
                  <a:gdLst>
                    <a:gd name="connsiteX0" fmla="*/ 18621 w 18621"/>
                    <a:gd name="connsiteY0" fmla="*/ 9311 h 18621"/>
                    <a:gd name="connsiteX1" fmla="*/ 9311 w 18621"/>
                    <a:gd name="connsiteY1" fmla="*/ 18622 h 18621"/>
                    <a:gd name="connsiteX2" fmla="*/ 0 w 18621"/>
                    <a:gd name="connsiteY2" fmla="*/ 9311 h 18621"/>
                    <a:gd name="connsiteX3" fmla="*/ 9311 w 18621"/>
                    <a:gd name="connsiteY3" fmla="*/ 0 h 18621"/>
                    <a:gd name="connsiteX4" fmla="*/ 18621 w 18621"/>
                    <a:gd name="connsiteY4" fmla="*/ 9311 h 1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621" h="18621">
                      <a:moveTo>
                        <a:pt x="18621" y="9311"/>
                      </a:moveTo>
                      <a:cubicBezTo>
                        <a:pt x="18621" y="14454"/>
                        <a:pt x="14454" y="18622"/>
                        <a:pt x="9311" y="18622"/>
                      </a:cubicBezTo>
                      <a:cubicBezTo>
                        <a:pt x="4173" y="18622"/>
                        <a:pt x="0" y="14454"/>
                        <a:pt x="0" y="9311"/>
                      </a:cubicBezTo>
                      <a:cubicBezTo>
                        <a:pt x="0" y="4167"/>
                        <a:pt x="4167" y="0"/>
                        <a:pt x="9311" y="0"/>
                      </a:cubicBezTo>
                      <a:cubicBezTo>
                        <a:pt x="14454" y="6"/>
                        <a:pt x="18621" y="4173"/>
                        <a:pt x="18621" y="931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44" name="išḻíḋê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1147327" y="3083974"/>
                  <a:ext cx="18621" cy="18621"/>
                </a:xfrm>
                <a:custGeom>
                  <a:avLst/>
                  <a:gdLst>
                    <a:gd name="connsiteX0" fmla="*/ 18621 w 18621"/>
                    <a:gd name="connsiteY0" fmla="*/ 9311 h 18621"/>
                    <a:gd name="connsiteX1" fmla="*/ 9311 w 18621"/>
                    <a:gd name="connsiteY1" fmla="*/ 18621 h 18621"/>
                    <a:gd name="connsiteX2" fmla="*/ 0 w 18621"/>
                    <a:gd name="connsiteY2" fmla="*/ 9311 h 18621"/>
                    <a:gd name="connsiteX3" fmla="*/ 9311 w 18621"/>
                    <a:gd name="connsiteY3" fmla="*/ 0 h 18621"/>
                    <a:gd name="connsiteX4" fmla="*/ 18621 w 18621"/>
                    <a:gd name="connsiteY4" fmla="*/ 9311 h 1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621" h="18621">
                      <a:moveTo>
                        <a:pt x="18621" y="9311"/>
                      </a:moveTo>
                      <a:cubicBezTo>
                        <a:pt x="18621" y="14453"/>
                        <a:pt x="14453" y="18621"/>
                        <a:pt x="9311" y="18621"/>
                      </a:cubicBezTo>
                      <a:cubicBezTo>
                        <a:pt x="4169" y="18621"/>
                        <a:pt x="0" y="14453"/>
                        <a:pt x="0" y="9311"/>
                      </a:cubicBezTo>
                      <a:cubicBezTo>
                        <a:pt x="0" y="4169"/>
                        <a:pt x="4169" y="0"/>
                        <a:pt x="9311" y="0"/>
                      </a:cubicBezTo>
                      <a:cubicBezTo>
                        <a:pt x="14453" y="0"/>
                        <a:pt x="18621" y="4169"/>
                        <a:pt x="18621" y="931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45" name="iŝḻîḓe"/>
                <p:cNvSpPr/>
                <p:nvPr>
                  <p:custDataLst>
                    <p:tags r:id="rId9"/>
                  </p:custDataLst>
                </p:nvPr>
              </p:nvSpPr>
              <p:spPr>
                <a:xfrm>
                  <a:off x="1207251" y="3027003"/>
                  <a:ext cx="18615" cy="18621"/>
                </a:xfrm>
                <a:custGeom>
                  <a:avLst/>
                  <a:gdLst>
                    <a:gd name="connsiteX0" fmla="*/ 18615 w 18615"/>
                    <a:gd name="connsiteY0" fmla="*/ 9311 h 18621"/>
                    <a:gd name="connsiteX1" fmla="*/ 9311 w 18615"/>
                    <a:gd name="connsiteY1" fmla="*/ 18622 h 18621"/>
                    <a:gd name="connsiteX2" fmla="*/ 0 w 18615"/>
                    <a:gd name="connsiteY2" fmla="*/ 9311 h 18621"/>
                    <a:gd name="connsiteX3" fmla="*/ 9311 w 18615"/>
                    <a:gd name="connsiteY3" fmla="*/ 0 h 18621"/>
                    <a:gd name="connsiteX4" fmla="*/ 18615 w 18615"/>
                    <a:gd name="connsiteY4" fmla="*/ 9311 h 1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615" h="18621">
                      <a:moveTo>
                        <a:pt x="18615" y="9311"/>
                      </a:moveTo>
                      <a:cubicBezTo>
                        <a:pt x="18615" y="14448"/>
                        <a:pt x="14448" y="18622"/>
                        <a:pt x="9311" y="18622"/>
                      </a:cubicBezTo>
                      <a:cubicBezTo>
                        <a:pt x="4167" y="18622"/>
                        <a:pt x="0" y="14454"/>
                        <a:pt x="0" y="9311"/>
                      </a:cubicBezTo>
                      <a:cubicBezTo>
                        <a:pt x="0" y="4167"/>
                        <a:pt x="4167" y="0"/>
                        <a:pt x="9311" y="0"/>
                      </a:cubicBezTo>
                      <a:cubicBezTo>
                        <a:pt x="14448" y="0"/>
                        <a:pt x="18615" y="4167"/>
                        <a:pt x="18615" y="931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46" name="îšľïḓê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1148375" y="2977467"/>
                  <a:ext cx="18615" cy="18621"/>
                </a:xfrm>
                <a:custGeom>
                  <a:avLst/>
                  <a:gdLst>
                    <a:gd name="connsiteX0" fmla="*/ 18615 w 18615"/>
                    <a:gd name="connsiteY0" fmla="*/ 9311 h 18621"/>
                    <a:gd name="connsiteX1" fmla="*/ 9311 w 18615"/>
                    <a:gd name="connsiteY1" fmla="*/ 18621 h 18621"/>
                    <a:gd name="connsiteX2" fmla="*/ 0 w 18615"/>
                    <a:gd name="connsiteY2" fmla="*/ 9311 h 18621"/>
                    <a:gd name="connsiteX3" fmla="*/ 9311 w 18615"/>
                    <a:gd name="connsiteY3" fmla="*/ 0 h 18621"/>
                    <a:gd name="connsiteX4" fmla="*/ 18615 w 18615"/>
                    <a:gd name="connsiteY4" fmla="*/ 9311 h 1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615" h="18621">
                      <a:moveTo>
                        <a:pt x="18615" y="9311"/>
                      </a:moveTo>
                      <a:cubicBezTo>
                        <a:pt x="18615" y="14454"/>
                        <a:pt x="14448" y="18621"/>
                        <a:pt x="9311" y="18621"/>
                      </a:cubicBezTo>
                      <a:cubicBezTo>
                        <a:pt x="4167" y="18621"/>
                        <a:pt x="0" y="14454"/>
                        <a:pt x="0" y="9311"/>
                      </a:cubicBezTo>
                      <a:cubicBezTo>
                        <a:pt x="0" y="4173"/>
                        <a:pt x="4167" y="0"/>
                        <a:pt x="9311" y="0"/>
                      </a:cubicBezTo>
                      <a:cubicBezTo>
                        <a:pt x="14448" y="6"/>
                        <a:pt x="18615" y="4173"/>
                        <a:pt x="18615" y="931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47" name="ïšlïdè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1251185" y="3083974"/>
                  <a:ext cx="18621" cy="18621"/>
                </a:xfrm>
                <a:custGeom>
                  <a:avLst/>
                  <a:gdLst>
                    <a:gd name="connsiteX0" fmla="*/ 18621 w 18621"/>
                    <a:gd name="connsiteY0" fmla="*/ 9311 h 18621"/>
                    <a:gd name="connsiteX1" fmla="*/ 9311 w 18621"/>
                    <a:gd name="connsiteY1" fmla="*/ 18621 h 18621"/>
                    <a:gd name="connsiteX2" fmla="*/ 0 w 18621"/>
                    <a:gd name="connsiteY2" fmla="*/ 9311 h 18621"/>
                    <a:gd name="connsiteX3" fmla="*/ 9311 w 18621"/>
                    <a:gd name="connsiteY3" fmla="*/ 0 h 18621"/>
                    <a:gd name="connsiteX4" fmla="*/ 18621 w 18621"/>
                    <a:gd name="connsiteY4" fmla="*/ 9311 h 1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621" h="18621">
                      <a:moveTo>
                        <a:pt x="18621" y="9311"/>
                      </a:moveTo>
                      <a:cubicBezTo>
                        <a:pt x="18621" y="14453"/>
                        <a:pt x="14453" y="18621"/>
                        <a:pt x="9311" y="18621"/>
                      </a:cubicBezTo>
                      <a:cubicBezTo>
                        <a:pt x="4169" y="18621"/>
                        <a:pt x="0" y="14453"/>
                        <a:pt x="0" y="9311"/>
                      </a:cubicBezTo>
                      <a:cubicBezTo>
                        <a:pt x="0" y="4169"/>
                        <a:pt x="4169" y="0"/>
                        <a:pt x="9311" y="0"/>
                      </a:cubicBezTo>
                      <a:cubicBezTo>
                        <a:pt x="14453" y="0"/>
                        <a:pt x="18621" y="4169"/>
                        <a:pt x="18621" y="931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48" name="íslíďè"/>
                <p:cNvSpPr/>
                <p:nvPr>
                  <p:custDataLst>
                    <p:tags r:id="rId12"/>
                  </p:custDataLst>
                </p:nvPr>
              </p:nvSpPr>
              <p:spPr>
                <a:xfrm>
                  <a:off x="1232570" y="2950624"/>
                  <a:ext cx="18621" cy="18615"/>
                </a:xfrm>
                <a:custGeom>
                  <a:avLst/>
                  <a:gdLst>
                    <a:gd name="connsiteX0" fmla="*/ 18621 w 18621"/>
                    <a:gd name="connsiteY0" fmla="*/ 9311 h 18615"/>
                    <a:gd name="connsiteX1" fmla="*/ 9311 w 18621"/>
                    <a:gd name="connsiteY1" fmla="*/ 18615 h 18615"/>
                    <a:gd name="connsiteX2" fmla="*/ 0 w 18621"/>
                    <a:gd name="connsiteY2" fmla="*/ 9311 h 18615"/>
                    <a:gd name="connsiteX3" fmla="*/ 9311 w 18621"/>
                    <a:gd name="connsiteY3" fmla="*/ 0 h 18615"/>
                    <a:gd name="connsiteX4" fmla="*/ 18621 w 18621"/>
                    <a:gd name="connsiteY4" fmla="*/ 9311 h 18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621" h="18615">
                      <a:moveTo>
                        <a:pt x="18621" y="9311"/>
                      </a:moveTo>
                      <a:cubicBezTo>
                        <a:pt x="18621" y="14448"/>
                        <a:pt x="14454" y="18615"/>
                        <a:pt x="9311" y="18615"/>
                      </a:cubicBezTo>
                      <a:cubicBezTo>
                        <a:pt x="4167" y="18615"/>
                        <a:pt x="0" y="14448"/>
                        <a:pt x="0" y="9311"/>
                      </a:cubicBezTo>
                      <a:cubicBezTo>
                        <a:pt x="0" y="4167"/>
                        <a:pt x="4167" y="0"/>
                        <a:pt x="9311" y="0"/>
                      </a:cubicBezTo>
                      <a:cubicBezTo>
                        <a:pt x="14454" y="0"/>
                        <a:pt x="18621" y="4167"/>
                        <a:pt x="18621" y="931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49" name="îṥḻiḋê"/>
                <p:cNvSpPr/>
                <p:nvPr>
                  <p:custDataLst>
                    <p:tags r:id="rId13"/>
                  </p:custDataLst>
                </p:nvPr>
              </p:nvSpPr>
              <p:spPr>
                <a:xfrm>
                  <a:off x="1108054" y="2899606"/>
                  <a:ext cx="18621" cy="18621"/>
                </a:xfrm>
                <a:custGeom>
                  <a:avLst/>
                  <a:gdLst>
                    <a:gd name="connsiteX0" fmla="*/ 18621 w 18621"/>
                    <a:gd name="connsiteY0" fmla="*/ 9311 h 18621"/>
                    <a:gd name="connsiteX1" fmla="*/ 9311 w 18621"/>
                    <a:gd name="connsiteY1" fmla="*/ 18621 h 18621"/>
                    <a:gd name="connsiteX2" fmla="*/ 0 w 18621"/>
                    <a:gd name="connsiteY2" fmla="*/ 9311 h 18621"/>
                    <a:gd name="connsiteX3" fmla="*/ 9311 w 18621"/>
                    <a:gd name="connsiteY3" fmla="*/ 0 h 18621"/>
                    <a:gd name="connsiteX4" fmla="*/ 18621 w 18621"/>
                    <a:gd name="connsiteY4" fmla="*/ 9311 h 1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621" h="18621">
                      <a:moveTo>
                        <a:pt x="18621" y="9311"/>
                      </a:moveTo>
                      <a:cubicBezTo>
                        <a:pt x="18621" y="14453"/>
                        <a:pt x="14453" y="18621"/>
                        <a:pt x="9311" y="18621"/>
                      </a:cubicBezTo>
                      <a:cubicBezTo>
                        <a:pt x="4169" y="18621"/>
                        <a:pt x="0" y="14453"/>
                        <a:pt x="0" y="9311"/>
                      </a:cubicBezTo>
                      <a:cubicBezTo>
                        <a:pt x="0" y="4169"/>
                        <a:pt x="4169" y="0"/>
                        <a:pt x="9311" y="0"/>
                      </a:cubicBezTo>
                      <a:cubicBezTo>
                        <a:pt x="14453" y="0"/>
                        <a:pt x="18621" y="4169"/>
                        <a:pt x="18621" y="931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50" name="iṡḻïde"/>
                <p:cNvSpPr/>
                <p:nvPr>
                  <p:custDataLst>
                    <p:tags r:id="rId14"/>
                  </p:custDataLst>
                </p:nvPr>
              </p:nvSpPr>
              <p:spPr>
                <a:xfrm>
                  <a:off x="1081206" y="3002696"/>
                  <a:ext cx="18621" cy="18621"/>
                </a:xfrm>
                <a:custGeom>
                  <a:avLst/>
                  <a:gdLst>
                    <a:gd name="connsiteX0" fmla="*/ 18621 w 18621"/>
                    <a:gd name="connsiteY0" fmla="*/ 9311 h 18621"/>
                    <a:gd name="connsiteX1" fmla="*/ 9311 w 18621"/>
                    <a:gd name="connsiteY1" fmla="*/ 18621 h 18621"/>
                    <a:gd name="connsiteX2" fmla="*/ 0 w 18621"/>
                    <a:gd name="connsiteY2" fmla="*/ 9311 h 18621"/>
                    <a:gd name="connsiteX3" fmla="*/ 9311 w 18621"/>
                    <a:gd name="connsiteY3" fmla="*/ 0 h 18621"/>
                    <a:gd name="connsiteX4" fmla="*/ 18621 w 18621"/>
                    <a:gd name="connsiteY4" fmla="*/ 9311 h 1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621" h="18621">
                      <a:moveTo>
                        <a:pt x="18621" y="9311"/>
                      </a:moveTo>
                      <a:cubicBezTo>
                        <a:pt x="18621" y="14454"/>
                        <a:pt x="14454" y="18621"/>
                        <a:pt x="9311" y="18621"/>
                      </a:cubicBezTo>
                      <a:cubicBezTo>
                        <a:pt x="4167" y="18621"/>
                        <a:pt x="0" y="14454"/>
                        <a:pt x="0" y="9311"/>
                      </a:cubicBezTo>
                      <a:cubicBezTo>
                        <a:pt x="0" y="4173"/>
                        <a:pt x="4167" y="0"/>
                        <a:pt x="9311" y="0"/>
                      </a:cubicBezTo>
                      <a:cubicBezTo>
                        <a:pt x="14454" y="0"/>
                        <a:pt x="18621" y="4167"/>
                        <a:pt x="18621" y="931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51" name="îŝľîďê"/>
                <p:cNvSpPr/>
                <p:nvPr>
                  <p:custDataLst>
                    <p:tags r:id="rId15"/>
                  </p:custDataLst>
                </p:nvPr>
              </p:nvSpPr>
              <p:spPr>
                <a:xfrm>
                  <a:off x="1266705" y="2879752"/>
                  <a:ext cx="18615" cy="18621"/>
                </a:xfrm>
                <a:custGeom>
                  <a:avLst/>
                  <a:gdLst>
                    <a:gd name="connsiteX0" fmla="*/ 18615 w 18615"/>
                    <a:gd name="connsiteY0" fmla="*/ 9311 h 18621"/>
                    <a:gd name="connsiteX1" fmla="*/ 9305 w 18615"/>
                    <a:gd name="connsiteY1" fmla="*/ 18621 h 18621"/>
                    <a:gd name="connsiteX2" fmla="*/ 0 w 18615"/>
                    <a:gd name="connsiteY2" fmla="*/ 9311 h 18621"/>
                    <a:gd name="connsiteX3" fmla="*/ 9305 w 18615"/>
                    <a:gd name="connsiteY3" fmla="*/ 0 h 18621"/>
                    <a:gd name="connsiteX4" fmla="*/ 18615 w 18615"/>
                    <a:gd name="connsiteY4" fmla="*/ 9311 h 1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615" h="18621">
                      <a:moveTo>
                        <a:pt x="18615" y="9311"/>
                      </a:moveTo>
                      <a:cubicBezTo>
                        <a:pt x="18615" y="14454"/>
                        <a:pt x="14448" y="18621"/>
                        <a:pt x="9305" y="18621"/>
                      </a:cubicBezTo>
                      <a:cubicBezTo>
                        <a:pt x="4161" y="18621"/>
                        <a:pt x="0" y="14454"/>
                        <a:pt x="0" y="9311"/>
                      </a:cubicBezTo>
                      <a:cubicBezTo>
                        <a:pt x="0" y="4167"/>
                        <a:pt x="4167" y="0"/>
                        <a:pt x="9305" y="0"/>
                      </a:cubicBezTo>
                      <a:cubicBezTo>
                        <a:pt x="14448" y="0"/>
                        <a:pt x="18615" y="4167"/>
                        <a:pt x="18615" y="931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52" name="işliḋè"/>
                <p:cNvSpPr/>
                <p:nvPr>
                  <p:custDataLst>
                    <p:tags r:id="rId16"/>
                  </p:custDataLst>
                </p:nvPr>
              </p:nvSpPr>
              <p:spPr>
                <a:xfrm>
                  <a:off x="1340202" y="2910488"/>
                  <a:ext cx="18621" cy="18621"/>
                </a:xfrm>
                <a:custGeom>
                  <a:avLst/>
                  <a:gdLst>
                    <a:gd name="connsiteX0" fmla="*/ 18621 w 18621"/>
                    <a:gd name="connsiteY0" fmla="*/ 9311 h 18621"/>
                    <a:gd name="connsiteX1" fmla="*/ 9311 w 18621"/>
                    <a:gd name="connsiteY1" fmla="*/ 18621 h 18621"/>
                    <a:gd name="connsiteX2" fmla="*/ 0 w 18621"/>
                    <a:gd name="connsiteY2" fmla="*/ 9311 h 18621"/>
                    <a:gd name="connsiteX3" fmla="*/ 9311 w 18621"/>
                    <a:gd name="connsiteY3" fmla="*/ 0 h 18621"/>
                    <a:gd name="connsiteX4" fmla="*/ 18621 w 18621"/>
                    <a:gd name="connsiteY4" fmla="*/ 9311 h 1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621" h="18621">
                      <a:moveTo>
                        <a:pt x="18621" y="9311"/>
                      </a:moveTo>
                      <a:cubicBezTo>
                        <a:pt x="18621" y="14453"/>
                        <a:pt x="14453" y="18621"/>
                        <a:pt x="9311" y="18621"/>
                      </a:cubicBezTo>
                      <a:cubicBezTo>
                        <a:pt x="4168" y="18621"/>
                        <a:pt x="0" y="14453"/>
                        <a:pt x="0" y="9311"/>
                      </a:cubicBezTo>
                      <a:cubicBezTo>
                        <a:pt x="0" y="4169"/>
                        <a:pt x="4168" y="0"/>
                        <a:pt x="9311" y="0"/>
                      </a:cubicBezTo>
                      <a:cubicBezTo>
                        <a:pt x="14453" y="0"/>
                        <a:pt x="18621" y="4169"/>
                        <a:pt x="18621" y="931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53" name="îśḻíďe"/>
                <p:cNvSpPr/>
                <p:nvPr>
                  <p:custDataLst>
                    <p:tags r:id="rId17"/>
                  </p:custDataLst>
                </p:nvPr>
              </p:nvSpPr>
              <p:spPr>
                <a:xfrm>
                  <a:off x="1352281" y="2840849"/>
                  <a:ext cx="18615" cy="18621"/>
                </a:xfrm>
                <a:custGeom>
                  <a:avLst/>
                  <a:gdLst>
                    <a:gd name="connsiteX0" fmla="*/ 18615 w 18615"/>
                    <a:gd name="connsiteY0" fmla="*/ 9311 h 18621"/>
                    <a:gd name="connsiteX1" fmla="*/ 9311 w 18615"/>
                    <a:gd name="connsiteY1" fmla="*/ 18621 h 18621"/>
                    <a:gd name="connsiteX2" fmla="*/ 0 w 18615"/>
                    <a:gd name="connsiteY2" fmla="*/ 9311 h 18621"/>
                    <a:gd name="connsiteX3" fmla="*/ 9311 w 18615"/>
                    <a:gd name="connsiteY3" fmla="*/ 0 h 18621"/>
                    <a:gd name="connsiteX4" fmla="*/ 18615 w 18615"/>
                    <a:gd name="connsiteY4" fmla="*/ 9311 h 1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615" h="18621">
                      <a:moveTo>
                        <a:pt x="18615" y="9311"/>
                      </a:moveTo>
                      <a:cubicBezTo>
                        <a:pt x="18615" y="14448"/>
                        <a:pt x="14448" y="18621"/>
                        <a:pt x="9311" y="18621"/>
                      </a:cubicBezTo>
                      <a:cubicBezTo>
                        <a:pt x="4167" y="18621"/>
                        <a:pt x="0" y="14454"/>
                        <a:pt x="0" y="9311"/>
                      </a:cubicBezTo>
                      <a:cubicBezTo>
                        <a:pt x="0" y="4167"/>
                        <a:pt x="4167" y="0"/>
                        <a:pt x="9311" y="0"/>
                      </a:cubicBezTo>
                      <a:cubicBezTo>
                        <a:pt x="14448" y="6"/>
                        <a:pt x="18615" y="4173"/>
                        <a:pt x="18615" y="931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54" name="îŝḷîďè"/>
                <p:cNvSpPr/>
                <p:nvPr>
                  <p:custDataLst>
                    <p:tags r:id="rId18"/>
                  </p:custDataLst>
                </p:nvPr>
              </p:nvSpPr>
              <p:spPr>
                <a:xfrm>
                  <a:off x="1037296" y="2908917"/>
                  <a:ext cx="18621" cy="18621"/>
                </a:xfrm>
                <a:custGeom>
                  <a:avLst/>
                  <a:gdLst>
                    <a:gd name="connsiteX0" fmla="*/ 18621 w 18621"/>
                    <a:gd name="connsiteY0" fmla="*/ 9311 h 18621"/>
                    <a:gd name="connsiteX1" fmla="*/ 9311 w 18621"/>
                    <a:gd name="connsiteY1" fmla="*/ 18622 h 18621"/>
                    <a:gd name="connsiteX2" fmla="*/ 0 w 18621"/>
                    <a:gd name="connsiteY2" fmla="*/ 9311 h 18621"/>
                    <a:gd name="connsiteX3" fmla="*/ 9311 w 18621"/>
                    <a:gd name="connsiteY3" fmla="*/ 0 h 18621"/>
                    <a:gd name="connsiteX4" fmla="*/ 18621 w 18621"/>
                    <a:gd name="connsiteY4" fmla="*/ 9311 h 1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621" h="18621">
                      <a:moveTo>
                        <a:pt x="18621" y="9311"/>
                      </a:moveTo>
                      <a:cubicBezTo>
                        <a:pt x="18621" y="14448"/>
                        <a:pt x="14454" y="18622"/>
                        <a:pt x="9311" y="18622"/>
                      </a:cubicBezTo>
                      <a:cubicBezTo>
                        <a:pt x="4167" y="18622"/>
                        <a:pt x="0" y="14454"/>
                        <a:pt x="0" y="9311"/>
                      </a:cubicBezTo>
                      <a:cubicBezTo>
                        <a:pt x="0" y="4167"/>
                        <a:pt x="4167" y="0"/>
                        <a:pt x="9311" y="0"/>
                      </a:cubicBezTo>
                      <a:cubicBezTo>
                        <a:pt x="14454" y="0"/>
                        <a:pt x="18621" y="4167"/>
                        <a:pt x="18621" y="931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55" name="iṡļîḓè"/>
                <p:cNvSpPr/>
                <p:nvPr>
                  <p:custDataLst>
                    <p:tags r:id="rId19"/>
                  </p:custDataLst>
                </p:nvPr>
              </p:nvSpPr>
              <p:spPr>
                <a:xfrm>
                  <a:off x="1027991" y="2834342"/>
                  <a:ext cx="18621" cy="18621"/>
                </a:xfrm>
                <a:custGeom>
                  <a:avLst/>
                  <a:gdLst>
                    <a:gd name="connsiteX0" fmla="*/ 18621 w 18621"/>
                    <a:gd name="connsiteY0" fmla="*/ 9311 h 18621"/>
                    <a:gd name="connsiteX1" fmla="*/ 9311 w 18621"/>
                    <a:gd name="connsiteY1" fmla="*/ 18622 h 18621"/>
                    <a:gd name="connsiteX2" fmla="*/ 0 w 18621"/>
                    <a:gd name="connsiteY2" fmla="*/ 9311 h 18621"/>
                    <a:gd name="connsiteX3" fmla="*/ 9311 w 18621"/>
                    <a:gd name="connsiteY3" fmla="*/ 0 h 18621"/>
                    <a:gd name="connsiteX4" fmla="*/ 18621 w 18621"/>
                    <a:gd name="connsiteY4" fmla="*/ 9311 h 1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621" h="18621">
                      <a:moveTo>
                        <a:pt x="18621" y="9311"/>
                      </a:moveTo>
                      <a:cubicBezTo>
                        <a:pt x="18621" y="14454"/>
                        <a:pt x="14454" y="18622"/>
                        <a:pt x="9311" y="18622"/>
                      </a:cubicBezTo>
                      <a:cubicBezTo>
                        <a:pt x="4173" y="18622"/>
                        <a:pt x="0" y="14454"/>
                        <a:pt x="0" y="9311"/>
                      </a:cubicBezTo>
                      <a:cubicBezTo>
                        <a:pt x="0" y="4173"/>
                        <a:pt x="4167" y="0"/>
                        <a:pt x="9311" y="0"/>
                      </a:cubicBezTo>
                      <a:cubicBezTo>
                        <a:pt x="14454" y="6"/>
                        <a:pt x="18621" y="4173"/>
                        <a:pt x="18621" y="931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56" name="ïsḷiḋè"/>
                <p:cNvSpPr/>
                <p:nvPr>
                  <p:custDataLst>
                    <p:tags r:id="rId20"/>
                  </p:custDataLst>
                </p:nvPr>
              </p:nvSpPr>
              <p:spPr>
                <a:xfrm>
                  <a:off x="991903" y="3113180"/>
                  <a:ext cx="18621" cy="18621"/>
                </a:xfrm>
                <a:custGeom>
                  <a:avLst/>
                  <a:gdLst>
                    <a:gd name="connsiteX0" fmla="*/ 18621 w 18621"/>
                    <a:gd name="connsiteY0" fmla="*/ 9311 h 18621"/>
                    <a:gd name="connsiteX1" fmla="*/ 9311 w 18621"/>
                    <a:gd name="connsiteY1" fmla="*/ 18622 h 18621"/>
                    <a:gd name="connsiteX2" fmla="*/ 0 w 18621"/>
                    <a:gd name="connsiteY2" fmla="*/ 9311 h 18621"/>
                    <a:gd name="connsiteX3" fmla="*/ 9311 w 18621"/>
                    <a:gd name="connsiteY3" fmla="*/ 0 h 18621"/>
                    <a:gd name="connsiteX4" fmla="*/ 18621 w 18621"/>
                    <a:gd name="connsiteY4" fmla="*/ 9311 h 1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621" h="18621">
                      <a:moveTo>
                        <a:pt x="18621" y="9311"/>
                      </a:moveTo>
                      <a:cubicBezTo>
                        <a:pt x="18621" y="14453"/>
                        <a:pt x="14453" y="18622"/>
                        <a:pt x="9311" y="18622"/>
                      </a:cubicBezTo>
                      <a:cubicBezTo>
                        <a:pt x="4169" y="18622"/>
                        <a:pt x="0" y="14453"/>
                        <a:pt x="0" y="9311"/>
                      </a:cubicBezTo>
                      <a:cubicBezTo>
                        <a:pt x="0" y="4169"/>
                        <a:pt x="4169" y="0"/>
                        <a:pt x="9311" y="0"/>
                      </a:cubicBezTo>
                      <a:cubicBezTo>
                        <a:pt x="14453" y="0"/>
                        <a:pt x="18621" y="4169"/>
                        <a:pt x="18621" y="931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57" name="ïşlídê"/>
                <p:cNvSpPr/>
                <p:nvPr>
                  <p:custDataLst>
                    <p:tags r:id="rId21"/>
                  </p:custDataLst>
                </p:nvPr>
              </p:nvSpPr>
              <p:spPr>
                <a:xfrm>
                  <a:off x="1371516" y="3103465"/>
                  <a:ext cx="18621" cy="18621"/>
                </a:xfrm>
                <a:custGeom>
                  <a:avLst/>
                  <a:gdLst>
                    <a:gd name="connsiteX0" fmla="*/ 18621 w 18621"/>
                    <a:gd name="connsiteY0" fmla="*/ 9311 h 18621"/>
                    <a:gd name="connsiteX1" fmla="*/ 9311 w 18621"/>
                    <a:gd name="connsiteY1" fmla="*/ 18621 h 18621"/>
                    <a:gd name="connsiteX2" fmla="*/ 0 w 18621"/>
                    <a:gd name="connsiteY2" fmla="*/ 9311 h 18621"/>
                    <a:gd name="connsiteX3" fmla="*/ 9311 w 18621"/>
                    <a:gd name="connsiteY3" fmla="*/ 0 h 18621"/>
                    <a:gd name="connsiteX4" fmla="*/ 18621 w 18621"/>
                    <a:gd name="connsiteY4" fmla="*/ 9311 h 1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621" h="18621">
                      <a:moveTo>
                        <a:pt x="18621" y="9311"/>
                      </a:moveTo>
                      <a:cubicBezTo>
                        <a:pt x="18621" y="14453"/>
                        <a:pt x="14453" y="18621"/>
                        <a:pt x="9311" y="18621"/>
                      </a:cubicBezTo>
                      <a:cubicBezTo>
                        <a:pt x="4168" y="18621"/>
                        <a:pt x="0" y="14453"/>
                        <a:pt x="0" y="9311"/>
                      </a:cubicBezTo>
                      <a:cubicBezTo>
                        <a:pt x="0" y="4168"/>
                        <a:pt x="4168" y="0"/>
                        <a:pt x="9311" y="0"/>
                      </a:cubicBezTo>
                      <a:cubicBezTo>
                        <a:pt x="14453" y="0"/>
                        <a:pt x="18621" y="4168"/>
                        <a:pt x="18621" y="931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58" name="iṩlîḑê"/>
                <p:cNvSpPr/>
                <p:nvPr>
                  <p:custDataLst>
                    <p:tags r:id="rId22"/>
                  </p:custDataLst>
                </p:nvPr>
              </p:nvSpPr>
              <p:spPr>
                <a:xfrm>
                  <a:off x="1380215" y="3187127"/>
                  <a:ext cx="18225" cy="17056"/>
                </a:xfrm>
                <a:custGeom>
                  <a:avLst/>
                  <a:gdLst>
                    <a:gd name="connsiteX0" fmla="*/ 17405 w 18225"/>
                    <a:gd name="connsiteY0" fmla="*/ 12755 h 17056"/>
                    <a:gd name="connsiteX1" fmla="*/ 5338 w 18225"/>
                    <a:gd name="connsiteY1" fmla="*/ 15934 h 17056"/>
                    <a:gd name="connsiteX2" fmla="*/ 820 w 18225"/>
                    <a:gd name="connsiteY2" fmla="*/ 4301 h 17056"/>
                    <a:gd name="connsiteX3" fmla="*/ 12887 w 18225"/>
                    <a:gd name="connsiteY3" fmla="*/ 1122 h 17056"/>
                    <a:gd name="connsiteX4" fmla="*/ 17405 w 18225"/>
                    <a:gd name="connsiteY4" fmla="*/ 12755 h 170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25" h="17056">
                      <a:moveTo>
                        <a:pt x="17405" y="12755"/>
                      </a:moveTo>
                      <a:cubicBezTo>
                        <a:pt x="15322" y="16845"/>
                        <a:pt x="9916" y="18268"/>
                        <a:pt x="5338" y="15934"/>
                      </a:cubicBezTo>
                      <a:cubicBezTo>
                        <a:pt x="760" y="13600"/>
                        <a:pt x="-1264" y="8391"/>
                        <a:pt x="820" y="4301"/>
                      </a:cubicBezTo>
                      <a:cubicBezTo>
                        <a:pt x="2904" y="212"/>
                        <a:pt x="8309" y="-1211"/>
                        <a:pt x="12887" y="1122"/>
                      </a:cubicBezTo>
                      <a:cubicBezTo>
                        <a:pt x="17465" y="3456"/>
                        <a:pt x="19489" y="8665"/>
                        <a:pt x="17405" y="1275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59" name="ïṣľïdè"/>
                <p:cNvSpPr/>
                <p:nvPr>
                  <p:custDataLst>
                    <p:tags r:id="rId23"/>
                  </p:custDataLst>
                </p:nvPr>
              </p:nvSpPr>
              <p:spPr>
                <a:xfrm>
                  <a:off x="1327664" y="3145756"/>
                  <a:ext cx="18239" cy="17108"/>
                </a:xfrm>
                <a:custGeom>
                  <a:avLst/>
                  <a:gdLst>
                    <a:gd name="connsiteX0" fmla="*/ 17414 w 18239"/>
                    <a:gd name="connsiteY0" fmla="*/ 12781 h 17108"/>
                    <a:gd name="connsiteX1" fmla="*/ 5329 w 18239"/>
                    <a:gd name="connsiteY1" fmla="*/ 15990 h 17108"/>
                    <a:gd name="connsiteX2" fmla="*/ 828 w 18239"/>
                    <a:gd name="connsiteY2" fmla="*/ 4328 h 17108"/>
                    <a:gd name="connsiteX3" fmla="*/ 12913 w 18239"/>
                    <a:gd name="connsiteY3" fmla="*/ 1119 h 17108"/>
                    <a:gd name="connsiteX4" fmla="*/ 17414 w 18239"/>
                    <a:gd name="connsiteY4" fmla="*/ 12781 h 17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39" h="17108">
                      <a:moveTo>
                        <a:pt x="17414" y="12781"/>
                      </a:moveTo>
                      <a:cubicBezTo>
                        <a:pt x="15318" y="16889"/>
                        <a:pt x="9913" y="18323"/>
                        <a:pt x="5329" y="15990"/>
                      </a:cubicBezTo>
                      <a:cubicBezTo>
                        <a:pt x="751" y="13656"/>
                        <a:pt x="-1267" y="8435"/>
                        <a:pt x="828" y="4328"/>
                      </a:cubicBezTo>
                      <a:cubicBezTo>
                        <a:pt x="2924" y="220"/>
                        <a:pt x="8329" y="-1215"/>
                        <a:pt x="12913" y="1119"/>
                      </a:cubicBezTo>
                      <a:cubicBezTo>
                        <a:pt x="17491" y="3452"/>
                        <a:pt x="19503" y="8673"/>
                        <a:pt x="17414" y="1278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60" name="iSḷiḍé"/>
                <p:cNvSpPr/>
                <p:nvPr>
                  <p:custDataLst>
                    <p:tags r:id="rId24"/>
                  </p:custDataLst>
                </p:nvPr>
              </p:nvSpPr>
              <p:spPr>
                <a:xfrm>
                  <a:off x="1073463" y="3131707"/>
                  <a:ext cx="18128" cy="17105"/>
                </a:xfrm>
                <a:custGeom>
                  <a:avLst/>
                  <a:gdLst>
                    <a:gd name="connsiteX0" fmla="*/ 17125 w 18128"/>
                    <a:gd name="connsiteY0" fmla="*/ 3898 h 17105"/>
                    <a:gd name="connsiteX1" fmla="*/ 13208 w 18128"/>
                    <a:gd name="connsiteY1" fmla="*/ 15727 h 17105"/>
                    <a:gd name="connsiteX2" fmla="*/ 1004 w 18128"/>
                    <a:gd name="connsiteY2" fmla="*/ 13209 h 17105"/>
                    <a:gd name="connsiteX3" fmla="*/ 4921 w 18128"/>
                    <a:gd name="connsiteY3" fmla="*/ 1380 h 17105"/>
                    <a:gd name="connsiteX4" fmla="*/ 17125 w 18128"/>
                    <a:gd name="connsiteY4" fmla="*/ 3898 h 17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28" h="17105">
                      <a:moveTo>
                        <a:pt x="17125" y="3898"/>
                      </a:moveTo>
                      <a:cubicBezTo>
                        <a:pt x="19411" y="7863"/>
                        <a:pt x="17661" y="13155"/>
                        <a:pt x="13208" y="15727"/>
                      </a:cubicBezTo>
                      <a:cubicBezTo>
                        <a:pt x="8755" y="18299"/>
                        <a:pt x="3290" y="17168"/>
                        <a:pt x="1004" y="13209"/>
                      </a:cubicBezTo>
                      <a:cubicBezTo>
                        <a:pt x="-1282" y="9250"/>
                        <a:pt x="468" y="3952"/>
                        <a:pt x="4921" y="1380"/>
                      </a:cubicBezTo>
                      <a:cubicBezTo>
                        <a:pt x="9374" y="-1191"/>
                        <a:pt x="14839" y="-67"/>
                        <a:pt x="17125" y="389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61" name="iṣ1ïḋe"/>
                <p:cNvSpPr/>
                <p:nvPr>
                  <p:custDataLst>
                    <p:tags r:id="rId25"/>
                  </p:custDataLst>
                </p:nvPr>
              </p:nvSpPr>
              <p:spPr>
                <a:xfrm>
                  <a:off x="1019317" y="3170679"/>
                  <a:ext cx="18302" cy="16746"/>
                </a:xfrm>
                <a:custGeom>
                  <a:avLst/>
                  <a:gdLst>
                    <a:gd name="connsiteX0" fmla="*/ 17723 w 18302"/>
                    <a:gd name="connsiteY0" fmla="*/ 4741 h 16746"/>
                    <a:gd name="connsiteX1" fmla="*/ 12347 w 18302"/>
                    <a:gd name="connsiteY1" fmla="*/ 15915 h 16746"/>
                    <a:gd name="connsiteX2" fmla="*/ 578 w 18302"/>
                    <a:gd name="connsiteY2" fmla="*/ 12004 h 16746"/>
                    <a:gd name="connsiteX3" fmla="*/ 5953 w 18302"/>
                    <a:gd name="connsiteY3" fmla="*/ 830 h 16746"/>
                    <a:gd name="connsiteX4" fmla="*/ 17723 w 18302"/>
                    <a:gd name="connsiteY4" fmla="*/ 4741 h 16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02" h="16746">
                      <a:moveTo>
                        <a:pt x="17723" y="4741"/>
                      </a:moveTo>
                      <a:cubicBezTo>
                        <a:pt x="19491" y="8909"/>
                        <a:pt x="17080" y="13909"/>
                        <a:pt x="12347" y="15915"/>
                      </a:cubicBezTo>
                      <a:cubicBezTo>
                        <a:pt x="7614" y="17921"/>
                        <a:pt x="2346" y="16171"/>
                        <a:pt x="578" y="12004"/>
                      </a:cubicBezTo>
                      <a:cubicBezTo>
                        <a:pt x="-1185" y="7837"/>
                        <a:pt x="1221" y="2836"/>
                        <a:pt x="5953" y="830"/>
                      </a:cubicBezTo>
                      <a:cubicBezTo>
                        <a:pt x="10686" y="-1176"/>
                        <a:pt x="15954" y="580"/>
                        <a:pt x="17723" y="474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62" name="îṡ1îḑe"/>
                <p:cNvSpPr/>
                <p:nvPr>
                  <p:custDataLst>
                    <p:tags r:id="rId26"/>
                  </p:custDataLst>
                </p:nvPr>
              </p:nvSpPr>
              <p:spPr>
                <a:xfrm>
                  <a:off x="1161716" y="3182391"/>
                  <a:ext cx="18621" cy="14990"/>
                </a:xfrm>
                <a:custGeom>
                  <a:avLst/>
                  <a:gdLst>
                    <a:gd name="connsiteX0" fmla="*/ 18621 w 18621"/>
                    <a:gd name="connsiteY0" fmla="*/ 7495 h 14990"/>
                    <a:gd name="connsiteX1" fmla="*/ 9311 w 18621"/>
                    <a:gd name="connsiteY1" fmla="*/ 14990 h 14990"/>
                    <a:gd name="connsiteX2" fmla="*/ 0 w 18621"/>
                    <a:gd name="connsiteY2" fmla="*/ 7495 h 14990"/>
                    <a:gd name="connsiteX3" fmla="*/ 9311 w 18621"/>
                    <a:gd name="connsiteY3" fmla="*/ 0 h 14990"/>
                    <a:gd name="connsiteX4" fmla="*/ 18621 w 18621"/>
                    <a:gd name="connsiteY4" fmla="*/ 7495 h 14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621" h="14990">
                      <a:moveTo>
                        <a:pt x="18621" y="7495"/>
                      </a:moveTo>
                      <a:cubicBezTo>
                        <a:pt x="18621" y="11638"/>
                        <a:pt x="14454" y="14990"/>
                        <a:pt x="9311" y="14990"/>
                      </a:cubicBezTo>
                      <a:cubicBezTo>
                        <a:pt x="4167" y="14990"/>
                        <a:pt x="0" y="11632"/>
                        <a:pt x="0" y="7495"/>
                      </a:cubicBezTo>
                      <a:cubicBezTo>
                        <a:pt x="0" y="3357"/>
                        <a:pt x="4167" y="0"/>
                        <a:pt x="9311" y="0"/>
                      </a:cubicBezTo>
                      <a:cubicBezTo>
                        <a:pt x="14454" y="0"/>
                        <a:pt x="18621" y="3352"/>
                        <a:pt x="18621" y="749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63" name="ïśļïḍé"/>
                <p:cNvSpPr/>
                <p:nvPr>
                  <p:custDataLst>
                    <p:tags r:id="rId27"/>
                  </p:custDataLst>
                </p:nvPr>
              </p:nvSpPr>
              <p:spPr>
                <a:xfrm>
                  <a:off x="1248084" y="3194935"/>
                  <a:ext cx="18621" cy="16585"/>
                </a:xfrm>
                <a:custGeom>
                  <a:avLst/>
                  <a:gdLst>
                    <a:gd name="connsiteX0" fmla="*/ 18621 w 18621"/>
                    <a:gd name="connsiteY0" fmla="*/ 8293 h 16585"/>
                    <a:gd name="connsiteX1" fmla="*/ 9311 w 18621"/>
                    <a:gd name="connsiteY1" fmla="*/ 16586 h 16585"/>
                    <a:gd name="connsiteX2" fmla="*/ 0 w 18621"/>
                    <a:gd name="connsiteY2" fmla="*/ 8293 h 16585"/>
                    <a:gd name="connsiteX3" fmla="*/ 9311 w 18621"/>
                    <a:gd name="connsiteY3" fmla="*/ 0 h 16585"/>
                    <a:gd name="connsiteX4" fmla="*/ 18621 w 18621"/>
                    <a:gd name="connsiteY4" fmla="*/ 8293 h 16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621" h="16585">
                      <a:moveTo>
                        <a:pt x="18621" y="8293"/>
                      </a:moveTo>
                      <a:cubicBezTo>
                        <a:pt x="18621" y="12873"/>
                        <a:pt x="14453" y="16586"/>
                        <a:pt x="9311" y="16586"/>
                      </a:cubicBezTo>
                      <a:cubicBezTo>
                        <a:pt x="4168" y="16586"/>
                        <a:pt x="0" y="12873"/>
                        <a:pt x="0" y="8293"/>
                      </a:cubicBezTo>
                      <a:cubicBezTo>
                        <a:pt x="0" y="3713"/>
                        <a:pt x="4168" y="0"/>
                        <a:pt x="9311" y="0"/>
                      </a:cubicBezTo>
                      <a:cubicBezTo>
                        <a:pt x="14453" y="0"/>
                        <a:pt x="18621" y="3713"/>
                        <a:pt x="18621" y="82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64" name="ïṣḻîḑe"/>
                <p:cNvSpPr/>
                <p:nvPr>
                  <p:custDataLst>
                    <p:tags r:id="rId28"/>
                  </p:custDataLst>
                </p:nvPr>
              </p:nvSpPr>
              <p:spPr>
                <a:xfrm>
                  <a:off x="998774" y="2852168"/>
                  <a:ext cx="27962" cy="13334"/>
                </a:xfrm>
                <a:custGeom>
                  <a:avLst/>
                  <a:gdLst>
                    <a:gd name="connsiteX0" fmla="*/ 1238 w 27962"/>
                    <a:gd name="connsiteY0" fmla="*/ 13333 h 13334"/>
                    <a:gd name="connsiteX1" fmla="*/ 8399 w 27962"/>
                    <a:gd name="connsiteY1" fmla="*/ 11541 h 13334"/>
                    <a:gd name="connsiteX2" fmla="*/ 15215 w 27962"/>
                    <a:gd name="connsiteY2" fmla="*/ 9052 h 13334"/>
                    <a:gd name="connsiteX3" fmla="*/ 27521 w 27962"/>
                    <a:gd name="connsiteY3" fmla="*/ 2111 h 13334"/>
                    <a:gd name="connsiteX4" fmla="*/ 25711 w 27962"/>
                    <a:gd name="connsiteY4" fmla="*/ 301 h 13334"/>
                    <a:gd name="connsiteX5" fmla="*/ 14126 w 27962"/>
                    <a:gd name="connsiteY5" fmla="*/ 6749 h 13334"/>
                    <a:gd name="connsiteX6" fmla="*/ 7923 w 27962"/>
                    <a:gd name="connsiteY6" fmla="*/ 9005 h 13334"/>
                    <a:gd name="connsiteX7" fmla="*/ 1232 w 27962"/>
                    <a:gd name="connsiteY7" fmla="*/ 10773 h 13334"/>
                    <a:gd name="connsiteX8" fmla="*/ 1238 w 27962"/>
                    <a:gd name="connsiteY8" fmla="*/ 13333 h 13334"/>
                    <a:gd name="connsiteX9" fmla="*/ 1238 w 27962"/>
                    <a:gd name="connsiteY9" fmla="*/ 13333 h 13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962" h="13334">
                      <a:moveTo>
                        <a:pt x="1238" y="13333"/>
                      </a:moveTo>
                      <a:cubicBezTo>
                        <a:pt x="3702" y="13380"/>
                        <a:pt x="6101" y="12315"/>
                        <a:pt x="8399" y="11541"/>
                      </a:cubicBezTo>
                      <a:cubicBezTo>
                        <a:pt x="10691" y="10773"/>
                        <a:pt x="12977" y="9963"/>
                        <a:pt x="15215" y="9052"/>
                      </a:cubicBezTo>
                      <a:cubicBezTo>
                        <a:pt x="19621" y="7261"/>
                        <a:pt x="23794" y="5082"/>
                        <a:pt x="27521" y="2111"/>
                      </a:cubicBezTo>
                      <a:cubicBezTo>
                        <a:pt x="28812" y="1087"/>
                        <a:pt x="26985" y="-717"/>
                        <a:pt x="25711" y="301"/>
                      </a:cubicBezTo>
                      <a:cubicBezTo>
                        <a:pt x="22240" y="3064"/>
                        <a:pt x="18234" y="5106"/>
                        <a:pt x="14126" y="6749"/>
                      </a:cubicBezTo>
                      <a:cubicBezTo>
                        <a:pt x="12084" y="7564"/>
                        <a:pt x="10006" y="8296"/>
                        <a:pt x="7923" y="9005"/>
                      </a:cubicBezTo>
                      <a:cubicBezTo>
                        <a:pt x="5804" y="9719"/>
                        <a:pt x="3494" y="10815"/>
                        <a:pt x="1232" y="10773"/>
                      </a:cubicBezTo>
                      <a:cubicBezTo>
                        <a:pt x="-412" y="10737"/>
                        <a:pt x="-412" y="13303"/>
                        <a:pt x="1238" y="13333"/>
                      </a:cubicBezTo>
                      <a:lnTo>
                        <a:pt x="1238" y="13333"/>
                      </a:lnTo>
                      <a:close/>
                    </a:path>
                  </a:pathLst>
                </a:custGeom>
                <a:solidFill>
                  <a:srgbClr val="F1BB78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65" name="ïs1îďe"/>
                <p:cNvSpPr/>
                <p:nvPr>
                  <p:custDataLst>
                    <p:tags r:id="rId29"/>
                  </p:custDataLst>
                </p:nvPr>
              </p:nvSpPr>
              <p:spPr>
                <a:xfrm>
                  <a:off x="1376322" y="2850033"/>
                  <a:ext cx="23512" cy="12514"/>
                </a:xfrm>
                <a:custGeom>
                  <a:avLst/>
                  <a:gdLst>
                    <a:gd name="connsiteX0" fmla="*/ 635 w 23512"/>
                    <a:gd name="connsiteY0" fmla="*/ 2400 h 12514"/>
                    <a:gd name="connsiteX1" fmla="*/ 21906 w 23512"/>
                    <a:gd name="connsiteY1" fmla="*/ 12491 h 12514"/>
                    <a:gd name="connsiteX2" fmla="*/ 22584 w 23512"/>
                    <a:gd name="connsiteY2" fmla="*/ 10020 h 12514"/>
                    <a:gd name="connsiteX3" fmla="*/ 1927 w 23512"/>
                    <a:gd name="connsiteY3" fmla="*/ 192 h 12514"/>
                    <a:gd name="connsiteX4" fmla="*/ 177 w 23512"/>
                    <a:gd name="connsiteY4" fmla="*/ 650 h 12514"/>
                    <a:gd name="connsiteX5" fmla="*/ 635 w 23512"/>
                    <a:gd name="connsiteY5" fmla="*/ 2400 h 12514"/>
                    <a:gd name="connsiteX6" fmla="*/ 635 w 23512"/>
                    <a:gd name="connsiteY6" fmla="*/ 2400 h 12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12" h="12514">
                      <a:moveTo>
                        <a:pt x="635" y="2400"/>
                      </a:moveTo>
                      <a:cubicBezTo>
                        <a:pt x="6898" y="7234"/>
                        <a:pt x="14060" y="11074"/>
                        <a:pt x="21906" y="12491"/>
                      </a:cubicBezTo>
                      <a:cubicBezTo>
                        <a:pt x="23519" y="12782"/>
                        <a:pt x="24210" y="10312"/>
                        <a:pt x="22584" y="10020"/>
                      </a:cubicBezTo>
                      <a:cubicBezTo>
                        <a:pt x="14929" y="8639"/>
                        <a:pt x="8035" y="4906"/>
                        <a:pt x="1927" y="192"/>
                      </a:cubicBezTo>
                      <a:cubicBezTo>
                        <a:pt x="1374" y="-237"/>
                        <a:pt x="498" y="114"/>
                        <a:pt x="177" y="650"/>
                      </a:cubicBezTo>
                      <a:cubicBezTo>
                        <a:pt x="-216" y="1305"/>
                        <a:pt x="94" y="1977"/>
                        <a:pt x="635" y="2400"/>
                      </a:cubicBezTo>
                      <a:lnTo>
                        <a:pt x="635" y="2400"/>
                      </a:lnTo>
                      <a:close/>
                    </a:path>
                  </a:pathLst>
                </a:custGeom>
                <a:solidFill>
                  <a:srgbClr val="F1BB78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66" name="îŝļîḋé"/>
                <p:cNvSpPr/>
                <p:nvPr>
                  <p:custDataLst>
                    <p:tags r:id="rId30"/>
                  </p:custDataLst>
                </p:nvPr>
              </p:nvSpPr>
              <p:spPr>
                <a:xfrm>
                  <a:off x="1077030" y="3098285"/>
                  <a:ext cx="43237" cy="15374"/>
                </a:xfrm>
                <a:custGeom>
                  <a:avLst/>
                  <a:gdLst>
                    <a:gd name="connsiteX0" fmla="*/ 1229 w 43237"/>
                    <a:gd name="connsiteY0" fmla="*/ 2567 h 15374"/>
                    <a:gd name="connsiteX1" fmla="*/ 41662 w 43237"/>
                    <a:gd name="connsiteY1" fmla="*/ 15312 h 15374"/>
                    <a:gd name="connsiteX2" fmla="*/ 42341 w 43237"/>
                    <a:gd name="connsiteY2" fmla="*/ 12842 h 15374"/>
                    <a:gd name="connsiteX3" fmla="*/ 1223 w 43237"/>
                    <a:gd name="connsiteY3" fmla="*/ 7 h 15374"/>
                    <a:gd name="connsiteX4" fmla="*/ 1229 w 43237"/>
                    <a:gd name="connsiteY4" fmla="*/ 2567 h 15374"/>
                    <a:gd name="connsiteX5" fmla="*/ 1229 w 43237"/>
                    <a:gd name="connsiteY5" fmla="*/ 2567 h 15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237" h="15374">
                      <a:moveTo>
                        <a:pt x="1229" y="2567"/>
                      </a:moveTo>
                      <a:cubicBezTo>
                        <a:pt x="15474" y="3870"/>
                        <a:pt x="28166" y="11193"/>
                        <a:pt x="41662" y="15312"/>
                      </a:cubicBezTo>
                      <a:cubicBezTo>
                        <a:pt x="43240" y="15794"/>
                        <a:pt x="43918" y="13324"/>
                        <a:pt x="42341" y="12842"/>
                      </a:cubicBezTo>
                      <a:cubicBezTo>
                        <a:pt x="28583" y="8645"/>
                        <a:pt x="15754" y="1334"/>
                        <a:pt x="1223" y="7"/>
                      </a:cubicBezTo>
                      <a:cubicBezTo>
                        <a:pt x="-414" y="-148"/>
                        <a:pt x="-403" y="2412"/>
                        <a:pt x="1229" y="2567"/>
                      </a:cubicBezTo>
                      <a:lnTo>
                        <a:pt x="1229" y="2567"/>
                      </a:lnTo>
                      <a:close/>
                    </a:path>
                  </a:pathLst>
                </a:custGeom>
                <a:solidFill>
                  <a:srgbClr val="F1BB78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67" name="ïś1iďe"/>
                <p:cNvSpPr/>
                <p:nvPr>
                  <p:custDataLst>
                    <p:tags r:id="rId31"/>
                  </p:custDataLst>
                </p:nvPr>
              </p:nvSpPr>
              <p:spPr>
                <a:xfrm>
                  <a:off x="1267163" y="3100610"/>
                  <a:ext cx="48346" cy="16430"/>
                </a:xfrm>
                <a:custGeom>
                  <a:avLst/>
                  <a:gdLst>
                    <a:gd name="connsiteX0" fmla="*/ 1870 w 48346"/>
                    <a:gd name="connsiteY0" fmla="*/ 16208 h 16430"/>
                    <a:gd name="connsiteX1" fmla="*/ 18557 w 48346"/>
                    <a:gd name="connsiteY1" fmla="*/ 7832 h 16430"/>
                    <a:gd name="connsiteX2" fmla="*/ 47126 w 48346"/>
                    <a:gd name="connsiteY2" fmla="*/ 2569 h 16430"/>
                    <a:gd name="connsiteX3" fmla="*/ 47126 w 48346"/>
                    <a:gd name="connsiteY3" fmla="*/ 10 h 16430"/>
                    <a:gd name="connsiteX4" fmla="*/ 17878 w 48346"/>
                    <a:gd name="connsiteY4" fmla="*/ 5361 h 16430"/>
                    <a:gd name="connsiteX5" fmla="*/ 578 w 48346"/>
                    <a:gd name="connsiteY5" fmla="*/ 14000 h 16430"/>
                    <a:gd name="connsiteX6" fmla="*/ 1870 w 48346"/>
                    <a:gd name="connsiteY6" fmla="*/ 16208 h 16430"/>
                    <a:gd name="connsiteX7" fmla="*/ 1870 w 48346"/>
                    <a:gd name="connsiteY7" fmla="*/ 16208 h 16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346" h="16430">
                      <a:moveTo>
                        <a:pt x="1870" y="16208"/>
                      </a:moveTo>
                      <a:cubicBezTo>
                        <a:pt x="7085" y="12684"/>
                        <a:pt x="12544" y="9749"/>
                        <a:pt x="18557" y="7832"/>
                      </a:cubicBezTo>
                      <a:cubicBezTo>
                        <a:pt x="27784" y="4885"/>
                        <a:pt x="37535" y="3653"/>
                        <a:pt x="47126" y="2569"/>
                      </a:cubicBezTo>
                      <a:cubicBezTo>
                        <a:pt x="48745" y="2385"/>
                        <a:pt x="48763" y="-175"/>
                        <a:pt x="47126" y="10"/>
                      </a:cubicBezTo>
                      <a:cubicBezTo>
                        <a:pt x="37309" y="1117"/>
                        <a:pt x="27320" y="2349"/>
                        <a:pt x="17878" y="5361"/>
                      </a:cubicBezTo>
                      <a:cubicBezTo>
                        <a:pt x="11657" y="7350"/>
                        <a:pt x="5978" y="10356"/>
                        <a:pt x="578" y="14000"/>
                      </a:cubicBezTo>
                      <a:cubicBezTo>
                        <a:pt x="-779" y="14916"/>
                        <a:pt x="501" y="17137"/>
                        <a:pt x="1870" y="16208"/>
                      </a:cubicBezTo>
                      <a:lnTo>
                        <a:pt x="1870" y="16208"/>
                      </a:lnTo>
                      <a:close/>
                    </a:path>
                  </a:pathLst>
                </a:custGeom>
                <a:solidFill>
                  <a:srgbClr val="F1BB78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68" name="ïṡ1íďê"/>
                <p:cNvSpPr/>
                <p:nvPr>
                  <p:custDataLst>
                    <p:tags r:id="rId32"/>
                  </p:custDataLst>
                </p:nvPr>
              </p:nvSpPr>
              <p:spPr>
                <a:xfrm>
                  <a:off x="1077586" y="3090522"/>
                  <a:ext cx="32401" cy="5518"/>
                </a:xfrm>
                <a:custGeom>
                  <a:avLst/>
                  <a:gdLst>
                    <a:gd name="connsiteX0" fmla="*/ 1935 w 32401"/>
                    <a:gd name="connsiteY0" fmla="*/ 5359 h 5518"/>
                    <a:gd name="connsiteX1" fmla="*/ 16002 w 32401"/>
                    <a:gd name="connsiteY1" fmla="*/ 2578 h 5518"/>
                    <a:gd name="connsiteX2" fmla="*/ 30802 w 32401"/>
                    <a:gd name="connsiteY2" fmla="*/ 4400 h 5518"/>
                    <a:gd name="connsiteX3" fmla="*/ 31480 w 32401"/>
                    <a:gd name="connsiteY3" fmla="*/ 1929 h 5518"/>
                    <a:gd name="connsiteX4" fmla="*/ 15425 w 32401"/>
                    <a:gd name="connsiteY4" fmla="*/ 7 h 5518"/>
                    <a:gd name="connsiteX5" fmla="*/ 643 w 32401"/>
                    <a:gd name="connsiteY5" fmla="*/ 3150 h 5518"/>
                    <a:gd name="connsiteX6" fmla="*/ 1935 w 32401"/>
                    <a:gd name="connsiteY6" fmla="*/ 5359 h 5518"/>
                    <a:gd name="connsiteX7" fmla="*/ 1935 w 32401"/>
                    <a:gd name="connsiteY7" fmla="*/ 5359 h 5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401" h="5518">
                      <a:moveTo>
                        <a:pt x="1935" y="5359"/>
                      </a:moveTo>
                      <a:cubicBezTo>
                        <a:pt x="6382" y="3031"/>
                        <a:pt x="11043" y="2453"/>
                        <a:pt x="16002" y="2578"/>
                      </a:cubicBezTo>
                      <a:cubicBezTo>
                        <a:pt x="20985" y="2698"/>
                        <a:pt x="25932" y="3323"/>
                        <a:pt x="30802" y="4400"/>
                      </a:cubicBezTo>
                      <a:cubicBezTo>
                        <a:pt x="32409" y="4757"/>
                        <a:pt x="33094" y="2287"/>
                        <a:pt x="31480" y="1929"/>
                      </a:cubicBezTo>
                      <a:cubicBezTo>
                        <a:pt x="26206" y="763"/>
                        <a:pt x="20824" y="96"/>
                        <a:pt x="15425" y="7"/>
                      </a:cubicBezTo>
                      <a:cubicBezTo>
                        <a:pt x="10204" y="-82"/>
                        <a:pt x="5304" y="709"/>
                        <a:pt x="643" y="3150"/>
                      </a:cubicBezTo>
                      <a:cubicBezTo>
                        <a:pt x="-821" y="3912"/>
                        <a:pt x="476" y="6127"/>
                        <a:pt x="1935" y="5359"/>
                      </a:cubicBezTo>
                      <a:lnTo>
                        <a:pt x="1935" y="5359"/>
                      </a:lnTo>
                      <a:close/>
                    </a:path>
                  </a:pathLst>
                </a:custGeom>
                <a:solidFill>
                  <a:srgbClr val="F1BB78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grpSp>
            <p:nvGrpSpPr>
              <p:cNvPr id="610" name="îśļiḋé"/>
              <p:cNvGrpSpPr/>
              <p:nvPr/>
            </p:nvGrpSpPr>
            <p:grpSpPr>
              <a:xfrm>
                <a:off x="1163752" y="2852588"/>
                <a:ext cx="67216" cy="65636"/>
                <a:chOff x="1163752" y="2852588"/>
                <a:chExt cx="67216" cy="65636"/>
              </a:xfrm>
            </p:grpSpPr>
            <p:sp>
              <p:nvSpPr>
                <p:cNvPr id="638" name="îṥḻïďe"/>
                <p:cNvSpPr/>
                <p:nvPr>
                  <p:custDataLst>
                    <p:tags r:id="rId33"/>
                  </p:custDataLst>
                </p:nvPr>
              </p:nvSpPr>
              <p:spPr>
                <a:xfrm>
                  <a:off x="1163752" y="2867013"/>
                  <a:ext cx="67216" cy="51212"/>
                </a:xfrm>
                <a:custGeom>
                  <a:avLst/>
                  <a:gdLst>
                    <a:gd name="connsiteX0" fmla="*/ 64871 w 67216"/>
                    <a:gd name="connsiteY0" fmla="*/ 41845 h 51212"/>
                    <a:gd name="connsiteX1" fmla="*/ 3477 w 67216"/>
                    <a:gd name="connsiteY1" fmla="*/ 42362 h 51212"/>
                    <a:gd name="connsiteX2" fmla="*/ 0 w 67216"/>
                    <a:gd name="connsiteY2" fmla="*/ 35022 h 51212"/>
                    <a:gd name="connsiteX3" fmla="*/ 0 w 67216"/>
                    <a:gd name="connsiteY3" fmla="*/ 0 h 51212"/>
                    <a:gd name="connsiteX4" fmla="*/ 67217 w 67216"/>
                    <a:gd name="connsiteY4" fmla="*/ 0 h 51212"/>
                    <a:gd name="connsiteX5" fmla="*/ 67217 w 67216"/>
                    <a:gd name="connsiteY5" fmla="*/ 35618 h 51212"/>
                    <a:gd name="connsiteX6" fmla="*/ 64871 w 67216"/>
                    <a:gd name="connsiteY6" fmla="*/ 41845 h 51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216" h="51212">
                      <a:moveTo>
                        <a:pt x="64871" y="41845"/>
                      </a:moveTo>
                      <a:cubicBezTo>
                        <a:pt x="52399" y="54656"/>
                        <a:pt x="17836" y="53840"/>
                        <a:pt x="3477" y="42362"/>
                      </a:cubicBezTo>
                      <a:cubicBezTo>
                        <a:pt x="1256" y="40588"/>
                        <a:pt x="0" y="37868"/>
                        <a:pt x="0" y="35022"/>
                      </a:cubicBezTo>
                      <a:lnTo>
                        <a:pt x="0" y="0"/>
                      </a:lnTo>
                      <a:lnTo>
                        <a:pt x="67217" y="0"/>
                      </a:lnTo>
                      <a:lnTo>
                        <a:pt x="67217" y="35618"/>
                      </a:lnTo>
                      <a:cubicBezTo>
                        <a:pt x="67217" y="37910"/>
                        <a:pt x="66473" y="40202"/>
                        <a:pt x="64871" y="41845"/>
                      </a:cubicBezTo>
                      <a:close/>
                    </a:path>
                  </a:pathLst>
                </a:custGeom>
                <a:solidFill>
                  <a:srgbClr val="FFA18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39" name="iSľïďê"/>
                <p:cNvSpPr/>
                <p:nvPr>
                  <p:custDataLst>
                    <p:tags r:id="rId34"/>
                  </p:custDataLst>
                </p:nvPr>
              </p:nvSpPr>
              <p:spPr>
                <a:xfrm>
                  <a:off x="1163752" y="2852588"/>
                  <a:ext cx="67216" cy="45781"/>
                </a:xfrm>
                <a:custGeom>
                  <a:avLst/>
                  <a:gdLst>
                    <a:gd name="connsiteX0" fmla="*/ 67217 w 67216"/>
                    <a:gd name="connsiteY0" fmla="*/ 40469 h 45781"/>
                    <a:gd name="connsiteX1" fmla="*/ 0 w 67216"/>
                    <a:gd name="connsiteY1" fmla="*/ 40672 h 45781"/>
                    <a:gd name="connsiteX2" fmla="*/ 0 w 67216"/>
                    <a:gd name="connsiteY2" fmla="*/ 0 h 45781"/>
                    <a:gd name="connsiteX3" fmla="*/ 67217 w 67216"/>
                    <a:gd name="connsiteY3" fmla="*/ 0 h 45781"/>
                    <a:gd name="connsiteX4" fmla="*/ 67217 w 67216"/>
                    <a:gd name="connsiteY4" fmla="*/ 40469 h 45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216" h="45781">
                      <a:moveTo>
                        <a:pt x="67217" y="40469"/>
                      </a:moveTo>
                      <a:cubicBezTo>
                        <a:pt x="53173" y="47583"/>
                        <a:pt x="14186" y="47452"/>
                        <a:pt x="0" y="40672"/>
                      </a:cubicBezTo>
                      <a:lnTo>
                        <a:pt x="0" y="0"/>
                      </a:lnTo>
                      <a:lnTo>
                        <a:pt x="67217" y="0"/>
                      </a:lnTo>
                      <a:lnTo>
                        <a:pt x="67217" y="40469"/>
                      </a:lnTo>
                      <a:close/>
                    </a:path>
                  </a:pathLst>
                </a:custGeom>
                <a:solidFill>
                  <a:srgbClr val="FF7A5A">
                    <a:alpha val="40000"/>
                  </a:srgbClr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611" name="ís1ide"/>
              <p:cNvSpPr/>
              <p:nvPr>
                <p:custDataLst>
                  <p:tags r:id="rId35"/>
                </p:custDataLst>
              </p:nvPr>
            </p:nvSpPr>
            <p:spPr>
              <a:xfrm>
                <a:off x="1048297" y="2635763"/>
                <a:ext cx="298132" cy="256853"/>
              </a:xfrm>
              <a:custGeom>
                <a:avLst/>
                <a:gdLst>
                  <a:gd name="connsiteX0" fmla="*/ 277493 w 298132"/>
                  <a:gd name="connsiteY0" fmla="*/ 128427 h 256853"/>
                  <a:gd name="connsiteX1" fmla="*/ 149066 w 298132"/>
                  <a:gd name="connsiteY1" fmla="*/ 0 h 256853"/>
                  <a:gd name="connsiteX2" fmla="*/ 20639 w 298132"/>
                  <a:gd name="connsiteY2" fmla="*/ 128427 h 256853"/>
                  <a:gd name="connsiteX3" fmla="*/ 0 w 298132"/>
                  <a:gd name="connsiteY3" fmla="*/ 149066 h 256853"/>
                  <a:gd name="connsiteX4" fmla="*/ 20639 w 298132"/>
                  <a:gd name="connsiteY4" fmla="*/ 169706 h 256853"/>
                  <a:gd name="connsiteX5" fmla="*/ 27105 w 298132"/>
                  <a:gd name="connsiteY5" fmla="*/ 168658 h 256853"/>
                  <a:gd name="connsiteX6" fmla="*/ 149066 w 298132"/>
                  <a:gd name="connsiteY6" fmla="*/ 256854 h 256853"/>
                  <a:gd name="connsiteX7" fmla="*/ 271028 w 298132"/>
                  <a:gd name="connsiteY7" fmla="*/ 168658 h 256853"/>
                  <a:gd name="connsiteX8" fmla="*/ 277493 w 298132"/>
                  <a:gd name="connsiteY8" fmla="*/ 169706 h 256853"/>
                  <a:gd name="connsiteX9" fmla="*/ 298133 w 298132"/>
                  <a:gd name="connsiteY9" fmla="*/ 149066 h 256853"/>
                  <a:gd name="connsiteX10" fmla="*/ 277493 w 298132"/>
                  <a:gd name="connsiteY10" fmla="*/ 128427 h 256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8132" h="256853">
                    <a:moveTo>
                      <a:pt x="277493" y="128427"/>
                    </a:moveTo>
                    <a:cubicBezTo>
                      <a:pt x="277493" y="57501"/>
                      <a:pt x="219998" y="0"/>
                      <a:pt x="149066" y="0"/>
                    </a:cubicBezTo>
                    <a:cubicBezTo>
                      <a:pt x="78135" y="0"/>
                      <a:pt x="20639" y="57501"/>
                      <a:pt x="20639" y="128427"/>
                    </a:cubicBezTo>
                    <a:cubicBezTo>
                      <a:pt x="9239" y="128427"/>
                      <a:pt x="0" y="137666"/>
                      <a:pt x="0" y="149066"/>
                    </a:cubicBezTo>
                    <a:cubicBezTo>
                      <a:pt x="0" y="160467"/>
                      <a:pt x="9239" y="169706"/>
                      <a:pt x="20639" y="169706"/>
                    </a:cubicBezTo>
                    <a:cubicBezTo>
                      <a:pt x="22902" y="169706"/>
                      <a:pt x="25069" y="169331"/>
                      <a:pt x="27105" y="168658"/>
                    </a:cubicBezTo>
                    <a:cubicBezTo>
                      <a:pt x="43994" y="219873"/>
                      <a:pt x="92196" y="256854"/>
                      <a:pt x="149066" y="256854"/>
                    </a:cubicBezTo>
                    <a:cubicBezTo>
                      <a:pt x="205936" y="256854"/>
                      <a:pt x="254139" y="219873"/>
                      <a:pt x="271028" y="168658"/>
                    </a:cubicBezTo>
                    <a:cubicBezTo>
                      <a:pt x="273064" y="169331"/>
                      <a:pt x="275231" y="169706"/>
                      <a:pt x="277493" y="169706"/>
                    </a:cubicBezTo>
                    <a:cubicBezTo>
                      <a:pt x="288893" y="169706"/>
                      <a:pt x="298133" y="160467"/>
                      <a:pt x="298133" y="149066"/>
                    </a:cubicBezTo>
                    <a:cubicBezTo>
                      <a:pt x="298133" y="137666"/>
                      <a:pt x="288893" y="128427"/>
                      <a:pt x="277493" y="128427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612" name="íṧḷîḓè"/>
              <p:cNvSpPr/>
              <p:nvPr>
                <p:custDataLst>
                  <p:tags r:id="rId36"/>
                </p:custDataLst>
              </p:nvPr>
            </p:nvSpPr>
            <p:spPr>
              <a:xfrm>
                <a:off x="1148024" y="2783443"/>
                <a:ext cx="9661" cy="9656"/>
              </a:xfrm>
              <a:custGeom>
                <a:avLst/>
                <a:gdLst>
                  <a:gd name="connsiteX0" fmla="*/ 9662 w 9661"/>
                  <a:gd name="connsiteY0" fmla="*/ 4828 h 9656"/>
                  <a:gd name="connsiteX1" fmla="*/ 4828 w 9661"/>
                  <a:gd name="connsiteY1" fmla="*/ 9656 h 9656"/>
                  <a:gd name="connsiteX2" fmla="*/ 0 w 9661"/>
                  <a:gd name="connsiteY2" fmla="*/ 4828 h 9656"/>
                  <a:gd name="connsiteX3" fmla="*/ 4828 w 9661"/>
                  <a:gd name="connsiteY3" fmla="*/ 0 h 9656"/>
                  <a:gd name="connsiteX4" fmla="*/ 9662 w 9661"/>
                  <a:gd name="connsiteY4" fmla="*/ 4828 h 9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61" h="9656">
                    <a:moveTo>
                      <a:pt x="9662" y="4828"/>
                    </a:moveTo>
                    <a:cubicBezTo>
                      <a:pt x="9662" y="7495"/>
                      <a:pt x="7501" y="9656"/>
                      <a:pt x="4828" y="9656"/>
                    </a:cubicBezTo>
                    <a:cubicBezTo>
                      <a:pt x="2161" y="9656"/>
                      <a:pt x="0" y="7495"/>
                      <a:pt x="0" y="4828"/>
                    </a:cubicBezTo>
                    <a:cubicBezTo>
                      <a:pt x="0" y="2161"/>
                      <a:pt x="2161" y="0"/>
                      <a:pt x="4828" y="0"/>
                    </a:cubicBezTo>
                    <a:cubicBezTo>
                      <a:pt x="7501" y="0"/>
                      <a:pt x="9662" y="2161"/>
                      <a:pt x="9662" y="4828"/>
                    </a:cubicBezTo>
                    <a:close/>
                  </a:path>
                </a:pathLst>
              </a:custGeom>
              <a:solidFill>
                <a:srgbClr val="3F2C2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613" name="iṥliďé"/>
              <p:cNvSpPr/>
              <p:nvPr>
                <p:custDataLst>
                  <p:tags r:id="rId37"/>
                </p:custDataLst>
              </p:nvPr>
            </p:nvSpPr>
            <p:spPr>
              <a:xfrm>
                <a:off x="1075318" y="2624661"/>
                <a:ext cx="180760" cy="93036"/>
              </a:xfrm>
              <a:custGeom>
                <a:avLst/>
                <a:gdLst>
                  <a:gd name="connsiteX0" fmla="*/ 180761 w 180760"/>
                  <a:gd name="connsiteY0" fmla="*/ 25283 h 93036"/>
                  <a:gd name="connsiteX1" fmla="*/ 109472 w 180760"/>
                  <a:gd name="connsiteY1" fmla="*/ 649 h 93036"/>
                  <a:gd name="connsiteX2" fmla="*/ 0 w 180760"/>
                  <a:gd name="connsiteY2" fmla="*/ 60615 h 93036"/>
                  <a:gd name="connsiteX3" fmla="*/ 46678 w 180760"/>
                  <a:gd name="connsiteY3" fmla="*/ 71140 h 93036"/>
                  <a:gd name="connsiteX4" fmla="*/ 34844 w 180760"/>
                  <a:gd name="connsiteY4" fmla="*/ 91970 h 93036"/>
                  <a:gd name="connsiteX5" fmla="*/ 126367 w 180760"/>
                  <a:gd name="connsiteY5" fmla="*/ 49512 h 93036"/>
                  <a:gd name="connsiteX6" fmla="*/ 117908 w 180760"/>
                  <a:gd name="connsiteY6" fmla="*/ 76670 h 93036"/>
                  <a:gd name="connsiteX7" fmla="*/ 180761 w 180760"/>
                  <a:gd name="connsiteY7" fmla="*/ 25283 h 93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760" h="93036">
                    <a:moveTo>
                      <a:pt x="180761" y="25283"/>
                    </a:moveTo>
                    <a:cubicBezTo>
                      <a:pt x="157663" y="5096"/>
                      <a:pt x="139220" y="-2381"/>
                      <a:pt x="109472" y="649"/>
                    </a:cubicBezTo>
                    <a:cubicBezTo>
                      <a:pt x="53912" y="6316"/>
                      <a:pt x="37368" y="46851"/>
                      <a:pt x="0" y="60615"/>
                    </a:cubicBezTo>
                    <a:cubicBezTo>
                      <a:pt x="10519" y="69681"/>
                      <a:pt x="46678" y="71140"/>
                      <a:pt x="46678" y="71140"/>
                    </a:cubicBezTo>
                    <a:cubicBezTo>
                      <a:pt x="49572" y="76599"/>
                      <a:pt x="34814" y="91964"/>
                      <a:pt x="34844" y="91970"/>
                    </a:cubicBezTo>
                    <a:cubicBezTo>
                      <a:pt x="74075" y="101019"/>
                      <a:pt x="126367" y="49512"/>
                      <a:pt x="126367" y="49512"/>
                    </a:cubicBezTo>
                    <a:cubicBezTo>
                      <a:pt x="130320" y="57650"/>
                      <a:pt x="117884" y="76670"/>
                      <a:pt x="117908" y="76670"/>
                    </a:cubicBezTo>
                    <a:cubicBezTo>
                      <a:pt x="169432" y="77968"/>
                      <a:pt x="180761" y="25283"/>
                      <a:pt x="180761" y="25283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614" name="îśļïdé"/>
              <p:cNvGrpSpPr/>
              <p:nvPr/>
            </p:nvGrpSpPr>
            <p:grpSpPr>
              <a:xfrm>
                <a:off x="1214507" y="2619364"/>
                <a:ext cx="96448" cy="78184"/>
                <a:chOff x="1214507" y="2619364"/>
                <a:chExt cx="96448" cy="78184"/>
              </a:xfrm>
            </p:grpSpPr>
            <p:sp>
              <p:nvSpPr>
                <p:cNvPr id="632" name="îšľidê"/>
                <p:cNvSpPr/>
                <p:nvPr>
                  <p:custDataLst>
                    <p:tags r:id="rId38"/>
                  </p:custDataLst>
                </p:nvPr>
              </p:nvSpPr>
              <p:spPr>
                <a:xfrm>
                  <a:off x="1214507" y="2619364"/>
                  <a:ext cx="96448" cy="78184"/>
                </a:xfrm>
                <a:custGeom>
                  <a:avLst/>
                  <a:gdLst>
                    <a:gd name="connsiteX0" fmla="*/ 95340 w 96448"/>
                    <a:gd name="connsiteY0" fmla="*/ 34890 h 78184"/>
                    <a:gd name="connsiteX1" fmla="*/ 59782 w 96448"/>
                    <a:gd name="connsiteY1" fmla="*/ 35092 h 78184"/>
                    <a:gd name="connsiteX2" fmla="*/ 45525 w 96448"/>
                    <a:gd name="connsiteY2" fmla="*/ 27746 h 78184"/>
                    <a:gd name="connsiteX3" fmla="*/ 23278 w 96448"/>
                    <a:gd name="connsiteY3" fmla="*/ 4 h 78184"/>
                    <a:gd name="connsiteX4" fmla="*/ 10609 w 96448"/>
                    <a:gd name="connsiteY4" fmla="*/ 19251 h 78184"/>
                    <a:gd name="connsiteX5" fmla="*/ 126 w 96448"/>
                    <a:gd name="connsiteY5" fmla="*/ 39723 h 78184"/>
                    <a:gd name="connsiteX6" fmla="*/ 36208 w 96448"/>
                    <a:gd name="connsiteY6" fmla="*/ 46659 h 78184"/>
                    <a:gd name="connsiteX7" fmla="*/ 50966 w 96448"/>
                    <a:gd name="connsiteY7" fmla="*/ 54243 h 78184"/>
                    <a:gd name="connsiteX8" fmla="*/ 79088 w 96448"/>
                    <a:gd name="connsiteY8" fmla="*/ 77889 h 78184"/>
                    <a:gd name="connsiteX9" fmla="*/ 88381 w 96448"/>
                    <a:gd name="connsiteY9" fmla="*/ 56851 h 78184"/>
                    <a:gd name="connsiteX10" fmla="*/ 95340 w 96448"/>
                    <a:gd name="connsiteY10" fmla="*/ 34890 h 78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448" h="78184">
                      <a:moveTo>
                        <a:pt x="95340" y="34890"/>
                      </a:moveTo>
                      <a:cubicBezTo>
                        <a:pt x="92322" y="30693"/>
                        <a:pt x="72314" y="31788"/>
                        <a:pt x="59782" y="35092"/>
                      </a:cubicBezTo>
                      <a:cubicBezTo>
                        <a:pt x="56895" y="28829"/>
                        <a:pt x="48388" y="26627"/>
                        <a:pt x="45525" y="27746"/>
                      </a:cubicBezTo>
                      <a:cubicBezTo>
                        <a:pt x="40196" y="15935"/>
                        <a:pt x="28433" y="-299"/>
                        <a:pt x="23278" y="4"/>
                      </a:cubicBezTo>
                      <a:cubicBezTo>
                        <a:pt x="17968" y="314"/>
                        <a:pt x="14842" y="7684"/>
                        <a:pt x="10609" y="19251"/>
                      </a:cubicBezTo>
                      <a:cubicBezTo>
                        <a:pt x="7020" y="29061"/>
                        <a:pt x="-1106" y="35372"/>
                        <a:pt x="126" y="39723"/>
                      </a:cubicBezTo>
                      <a:cubicBezTo>
                        <a:pt x="2341" y="47540"/>
                        <a:pt x="32178" y="46474"/>
                        <a:pt x="36208" y="46659"/>
                      </a:cubicBezTo>
                      <a:cubicBezTo>
                        <a:pt x="38095" y="51582"/>
                        <a:pt x="45882" y="55345"/>
                        <a:pt x="50966" y="54243"/>
                      </a:cubicBezTo>
                      <a:cubicBezTo>
                        <a:pt x="53651" y="57249"/>
                        <a:pt x="71623" y="81092"/>
                        <a:pt x="79088" y="77889"/>
                      </a:cubicBezTo>
                      <a:cubicBezTo>
                        <a:pt x="83244" y="76103"/>
                        <a:pt x="83023" y="65816"/>
                        <a:pt x="88381" y="56851"/>
                      </a:cubicBezTo>
                      <a:cubicBezTo>
                        <a:pt x="94685" y="46278"/>
                        <a:pt x="98442" y="39206"/>
                        <a:pt x="95340" y="34890"/>
                      </a:cubicBezTo>
                      <a:close/>
                    </a:path>
                  </a:pathLst>
                </a:custGeom>
                <a:solidFill>
                  <a:srgbClr val="C25753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33" name="ïsľíďê"/>
                <p:cNvSpPr/>
                <p:nvPr>
                  <p:custDataLst>
                    <p:tags r:id="rId39"/>
                  </p:custDataLst>
                </p:nvPr>
              </p:nvSpPr>
              <p:spPr>
                <a:xfrm>
                  <a:off x="1248269" y="2646139"/>
                  <a:ext cx="12022" cy="19945"/>
                </a:xfrm>
                <a:custGeom>
                  <a:avLst/>
                  <a:gdLst>
                    <a:gd name="connsiteX0" fmla="*/ 10602 w 12022"/>
                    <a:gd name="connsiteY0" fmla="*/ 55 h 19945"/>
                    <a:gd name="connsiteX1" fmla="*/ 875 w 12022"/>
                    <a:gd name="connsiteY1" fmla="*/ 19170 h 19945"/>
                    <a:gd name="connsiteX2" fmla="*/ 3101 w 12022"/>
                    <a:gd name="connsiteY2" fmla="*/ 18557 h 19945"/>
                    <a:gd name="connsiteX3" fmla="*/ 11221 w 12022"/>
                    <a:gd name="connsiteY3" fmla="*/ 2275 h 19945"/>
                    <a:gd name="connsiteX4" fmla="*/ 10602 w 12022"/>
                    <a:gd name="connsiteY4" fmla="*/ 55 h 19945"/>
                    <a:gd name="connsiteX5" fmla="*/ 10602 w 12022"/>
                    <a:gd name="connsiteY5" fmla="*/ 55 h 19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2" h="19945">
                      <a:moveTo>
                        <a:pt x="10602" y="55"/>
                      </a:moveTo>
                      <a:cubicBezTo>
                        <a:pt x="2929" y="2376"/>
                        <a:pt x="-2120" y="11526"/>
                        <a:pt x="875" y="19170"/>
                      </a:cubicBezTo>
                      <a:cubicBezTo>
                        <a:pt x="1411" y="20539"/>
                        <a:pt x="3643" y="19944"/>
                        <a:pt x="3101" y="18557"/>
                      </a:cubicBezTo>
                      <a:cubicBezTo>
                        <a:pt x="571" y="12098"/>
                        <a:pt x="4649" y="4269"/>
                        <a:pt x="11221" y="2275"/>
                      </a:cubicBezTo>
                      <a:cubicBezTo>
                        <a:pt x="12632" y="1852"/>
                        <a:pt x="12025" y="-374"/>
                        <a:pt x="10602" y="55"/>
                      </a:cubicBezTo>
                      <a:lnTo>
                        <a:pt x="10602" y="55"/>
                      </a:lnTo>
                      <a:close/>
                    </a:path>
                  </a:pathLst>
                </a:custGeom>
                <a:solidFill>
                  <a:srgbClr val="AE514D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34" name="ïṥlîďè"/>
                <p:cNvSpPr/>
                <p:nvPr>
                  <p:custDataLst>
                    <p:tags r:id="rId40"/>
                  </p:custDataLst>
                </p:nvPr>
              </p:nvSpPr>
              <p:spPr>
                <a:xfrm>
                  <a:off x="1265405" y="2654133"/>
                  <a:ext cx="11519" cy="20541"/>
                </a:xfrm>
                <a:custGeom>
                  <a:avLst/>
                  <a:gdLst>
                    <a:gd name="connsiteX0" fmla="*/ 8414 w 11519"/>
                    <a:gd name="connsiteY0" fmla="*/ 1395 h 20541"/>
                    <a:gd name="connsiteX1" fmla="*/ 806 w 11519"/>
                    <a:gd name="connsiteY1" fmla="*/ 18261 h 20541"/>
                    <a:gd name="connsiteX2" fmla="*/ 1419 w 11519"/>
                    <a:gd name="connsiteY2" fmla="*/ 20487 h 20541"/>
                    <a:gd name="connsiteX3" fmla="*/ 10641 w 11519"/>
                    <a:gd name="connsiteY3" fmla="*/ 782 h 20541"/>
                    <a:gd name="connsiteX4" fmla="*/ 8414 w 11519"/>
                    <a:gd name="connsiteY4" fmla="*/ 1395 h 20541"/>
                    <a:gd name="connsiteX5" fmla="*/ 8414 w 11519"/>
                    <a:gd name="connsiteY5" fmla="*/ 1395 h 20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519" h="20541">
                      <a:moveTo>
                        <a:pt x="8414" y="1395"/>
                      </a:moveTo>
                      <a:cubicBezTo>
                        <a:pt x="10766" y="7759"/>
                        <a:pt x="7593" y="16207"/>
                        <a:pt x="806" y="18261"/>
                      </a:cubicBezTo>
                      <a:cubicBezTo>
                        <a:pt x="-611" y="18689"/>
                        <a:pt x="-4" y="20916"/>
                        <a:pt x="1419" y="20487"/>
                      </a:cubicBezTo>
                      <a:cubicBezTo>
                        <a:pt x="9337" y="18088"/>
                        <a:pt x="13439" y="8349"/>
                        <a:pt x="10641" y="782"/>
                      </a:cubicBezTo>
                      <a:cubicBezTo>
                        <a:pt x="10129" y="-599"/>
                        <a:pt x="7896" y="2"/>
                        <a:pt x="8414" y="1395"/>
                      </a:cubicBezTo>
                      <a:lnTo>
                        <a:pt x="8414" y="1395"/>
                      </a:lnTo>
                      <a:close/>
                    </a:path>
                  </a:pathLst>
                </a:custGeom>
                <a:solidFill>
                  <a:srgbClr val="AE514D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35" name="işḷîďè"/>
                <p:cNvSpPr/>
                <p:nvPr>
                  <p:custDataLst>
                    <p:tags r:id="rId41"/>
                  </p:custDataLst>
                </p:nvPr>
              </p:nvSpPr>
              <p:spPr>
                <a:xfrm>
                  <a:off x="1274184" y="2659067"/>
                  <a:ext cx="19951" cy="5415"/>
                </a:xfrm>
                <a:custGeom>
                  <a:avLst/>
                  <a:gdLst>
                    <a:gd name="connsiteX0" fmla="*/ 2034 w 19951"/>
                    <a:gd name="connsiteY0" fmla="*/ 5147 h 5415"/>
                    <a:gd name="connsiteX1" fmla="*/ 9928 w 19951"/>
                    <a:gd name="connsiteY1" fmla="*/ 2688 h 5415"/>
                    <a:gd name="connsiteX2" fmla="*/ 18185 w 19951"/>
                    <a:gd name="connsiteY2" fmla="*/ 2837 h 5415"/>
                    <a:gd name="connsiteX3" fmla="*/ 19346 w 19951"/>
                    <a:gd name="connsiteY3" fmla="*/ 849 h 5415"/>
                    <a:gd name="connsiteX4" fmla="*/ 9588 w 19951"/>
                    <a:gd name="connsiteY4" fmla="*/ 426 h 5415"/>
                    <a:gd name="connsiteX5" fmla="*/ 397 w 19951"/>
                    <a:gd name="connsiteY5" fmla="*/ 3528 h 5415"/>
                    <a:gd name="connsiteX6" fmla="*/ 2034 w 19951"/>
                    <a:gd name="connsiteY6" fmla="*/ 5147 h 5415"/>
                    <a:gd name="connsiteX7" fmla="*/ 2034 w 19951"/>
                    <a:gd name="connsiteY7" fmla="*/ 5147 h 5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951" h="5415">
                      <a:moveTo>
                        <a:pt x="2034" y="5147"/>
                      </a:moveTo>
                      <a:cubicBezTo>
                        <a:pt x="4254" y="3391"/>
                        <a:pt x="7201" y="2968"/>
                        <a:pt x="9928" y="2688"/>
                      </a:cubicBezTo>
                      <a:cubicBezTo>
                        <a:pt x="12565" y="2414"/>
                        <a:pt x="15655" y="1748"/>
                        <a:pt x="18185" y="2837"/>
                      </a:cubicBezTo>
                      <a:cubicBezTo>
                        <a:pt x="19530" y="3414"/>
                        <a:pt x="20709" y="1432"/>
                        <a:pt x="19346" y="849"/>
                      </a:cubicBezTo>
                      <a:cubicBezTo>
                        <a:pt x="16226" y="-491"/>
                        <a:pt x="12857" y="69"/>
                        <a:pt x="9588" y="426"/>
                      </a:cubicBezTo>
                      <a:cubicBezTo>
                        <a:pt x="6279" y="783"/>
                        <a:pt x="3070" y="1414"/>
                        <a:pt x="397" y="3528"/>
                      </a:cubicBezTo>
                      <a:cubicBezTo>
                        <a:pt x="-764" y="4438"/>
                        <a:pt x="879" y="6058"/>
                        <a:pt x="2034" y="5147"/>
                      </a:cubicBezTo>
                      <a:lnTo>
                        <a:pt x="2034" y="5147"/>
                      </a:lnTo>
                      <a:close/>
                    </a:path>
                  </a:pathLst>
                </a:custGeom>
                <a:solidFill>
                  <a:srgbClr val="AE514D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36" name="ïş1îḋé"/>
                <p:cNvSpPr/>
                <p:nvPr>
                  <p:custDataLst>
                    <p:tags r:id="rId42"/>
                  </p:custDataLst>
                </p:nvPr>
              </p:nvSpPr>
              <p:spPr>
                <a:xfrm>
                  <a:off x="1237336" y="2633185"/>
                  <a:ext cx="16138" cy="19336"/>
                </a:xfrm>
                <a:custGeom>
                  <a:avLst/>
                  <a:gdLst>
                    <a:gd name="connsiteX0" fmla="*/ 336 w 16138"/>
                    <a:gd name="connsiteY0" fmla="*/ 1953 h 19336"/>
                    <a:gd name="connsiteX1" fmla="*/ 8599 w 16138"/>
                    <a:gd name="connsiteY1" fmla="*/ 9514 h 19336"/>
                    <a:gd name="connsiteX2" fmla="*/ 13837 w 16138"/>
                    <a:gd name="connsiteY2" fmla="*/ 18557 h 19336"/>
                    <a:gd name="connsiteX3" fmla="*/ 16058 w 16138"/>
                    <a:gd name="connsiteY3" fmla="*/ 17944 h 19336"/>
                    <a:gd name="connsiteX4" fmla="*/ 10593 w 16138"/>
                    <a:gd name="connsiteY4" fmla="*/ 8329 h 19336"/>
                    <a:gd name="connsiteX5" fmla="*/ 1967 w 16138"/>
                    <a:gd name="connsiteY5" fmla="*/ 322 h 19336"/>
                    <a:gd name="connsiteX6" fmla="*/ 336 w 16138"/>
                    <a:gd name="connsiteY6" fmla="*/ 322 h 19336"/>
                    <a:gd name="connsiteX7" fmla="*/ 336 w 16138"/>
                    <a:gd name="connsiteY7" fmla="*/ 1953 h 19336"/>
                    <a:gd name="connsiteX8" fmla="*/ 336 w 16138"/>
                    <a:gd name="connsiteY8" fmla="*/ 1953 h 19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138" h="19336">
                      <a:moveTo>
                        <a:pt x="336" y="1953"/>
                      </a:moveTo>
                      <a:cubicBezTo>
                        <a:pt x="3276" y="4269"/>
                        <a:pt x="6199" y="6621"/>
                        <a:pt x="8599" y="9514"/>
                      </a:cubicBezTo>
                      <a:cubicBezTo>
                        <a:pt x="10825" y="12205"/>
                        <a:pt x="12599" y="15294"/>
                        <a:pt x="13837" y="18557"/>
                      </a:cubicBezTo>
                      <a:cubicBezTo>
                        <a:pt x="14355" y="19932"/>
                        <a:pt x="16588" y="19336"/>
                        <a:pt x="16058" y="17944"/>
                      </a:cubicBezTo>
                      <a:cubicBezTo>
                        <a:pt x="14742" y="14461"/>
                        <a:pt x="12920" y="11240"/>
                        <a:pt x="10593" y="8329"/>
                      </a:cubicBezTo>
                      <a:cubicBezTo>
                        <a:pt x="8122" y="5240"/>
                        <a:pt x="5062" y="2757"/>
                        <a:pt x="1967" y="322"/>
                      </a:cubicBezTo>
                      <a:cubicBezTo>
                        <a:pt x="1473" y="-65"/>
                        <a:pt x="818" y="-148"/>
                        <a:pt x="336" y="322"/>
                      </a:cubicBezTo>
                      <a:cubicBezTo>
                        <a:pt x="-69" y="715"/>
                        <a:pt x="-153" y="1566"/>
                        <a:pt x="336" y="1953"/>
                      </a:cubicBezTo>
                      <a:lnTo>
                        <a:pt x="336" y="1953"/>
                      </a:lnTo>
                      <a:close/>
                    </a:path>
                  </a:pathLst>
                </a:custGeom>
                <a:solidFill>
                  <a:srgbClr val="AE514D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37" name="iṣ1íḑe"/>
                <p:cNvSpPr/>
                <p:nvPr>
                  <p:custDataLst>
                    <p:tags r:id="rId43"/>
                  </p:custDataLst>
                </p:nvPr>
              </p:nvSpPr>
              <p:spPr>
                <a:xfrm>
                  <a:off x="1271343" y="2668379"/>
                  <a:ext cx="17549" cy="14479"/>
                </a:xfrm>
                <a:custGeom>
                  <a:avLst/>
                  <a:gdLst>
                    <a:gd name="connsiteX0" fmla="*/ 833 w 17549"/>
                    <a:gd name="connsiteY0" fmla="*/ 2252 h 14479"/>
                    <a:gd name="connsiteX1" fmla="*/ 8608 w 17549"/>
                    <a:gd name="connsiteY1" fmla="*/ 6693 h 14479"/>
                    <a:gd name="connsiteX2" fmla="*/ 15621 w 17549"/>
                    <a:gd name="connsiteY2" fmla="*/ 14105 h 14479"/>
                    <a:gd name="connsiteX3" fmla="*/ 17252 w 17549"/>
                    <a:gd name="connsiteY3" fmla="*/ 12473 h 14479"/>
                    <a:gd name="connsiteX4" fmla="*/ 9864 w 17549"/>
                    <a:gd name="connsiteY4" fmla="*/ 4722 h 14479"/>
                    <a:gd name="connsiteX5" fmla="*/ 1440 w 17549"/>
                    <a:gd name="connsiteY5" fmla="*/ 25 h 14479"/>
                    <a:gd name="connsiteX6" fmla="*/ 833 w 17549"/>
                    <a:gd name="connsiteY6" fmla="*/ 2252 h 14479"/>
                    <a:gd name="connsiteX7" fmla="*/ 833 w 17549"/>
                    <a:gd name="connsiteY7" fmla="*/ 2252 h 1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549" h="14479">
                      <a:moveTo>
                        <a:pt x="833" y="2252"/>
                      </a:moveTo>
                      <a:cubicBezTo>
                        <a:pt x="3857" y="2859"/>
                        <a:pt x="6375" y="4633"/>
                        <a:pt x="8608" y="6693"/>
                      </a:cubicBezTo>
                      <a:cubicBezTo>
                        <a:pt x="11102" y="8997"/>
                        <a:pt x="13388" y="11551"/>
                        <a:pt x="15621" y="14105"/>
                      </a:cubicBezTo>
                      <a:cubicBezTo>
                        <a:pt x="16597" y="15224"/>
                        <a:pt x="18222" y="13587"/>
                        <a:pt x="17252" y="12473"/>
                      </a:cubicBezTo>
                      <a:cubicBezTo>
                        <a:pt x="14912" y="9795"/>
                        <a:pt x="12513" y="7098"/>
                        <a:pt x="9864" y="4722"/>
                      </a:cubicBezTo>
                      <a:cubicBezTo>
                        <a:pt x="7447" y="2550"/>
                        <a:pt x="4679" y="674"/>
                        <a:pt x="1440" y="25"/>
                      </a:cubicBezTo>
                      <a:cubicBezTo>
                        <a:pt x="-6" y="-260"/>
                        <a:pt x="-626" y="1960"/>
                        <a:pt x="833" y="2252"/>
                      </a:cubicBezTo>
                      <a:lnTo>
                        <a:pt x="833" y="2252"/>
                      </a:lnTo>
                      <a:close/>
                    </a:path>
                  </a:pathLst>
                </a:custGeom>
                <a:solidFill>
                  <a:srgbClr val="AE514D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grpSp>
            <p:nvGrpSpPr>
              <p:cNvPr id="615" name="îśḷîďé"/>
              <p:cNvGrpSpPr/>
              <p:nvPr/>
            </p:nvGrpSpPr>
            <p:grpSpPr>
              <a:xfrm>
                <a:off x="1060051" y="2774859"/>
                <a:ext cx="10002" cy="18368"/>
                <a:chOff x="1060051" y="2774859"/>
                <a:chExt cx="10002" cy="18368"/>
              </a:xfrm>
              <a:solidFill>
                <a:srgbClr val="FF7A5A"/>
              </a:solidFill>
            </p:grpSpPr>
            <p:sp>
              <p:nvSpPr>
                <p:cNvPr id="630" name="ïṧļíḍè"/>
                <p:cNvSpPr/>
                <p:nvPr>
                  <p:custDataLst>
                    <p:tags r:id="rId44"/>
                  </p:custDataLst>
                </p:nvPr>
              </p:nvSpPr>
              <p:spPr>
                <a:xfrm>
                  <a:off x="1061570" y="2774859"/>
                  <a:ext cx="8483" cy="18368"/>
                </a:xfrm>
                <a:custGeom>
                  <a:avLst/>
                  <a:gdLst>
                    <a:gd name="connsiteX0" fmla="*/ 634 w 8483"/>
                    <a:gd name="connsiteY0" fmla="*/ 2405 h 18368"/>
                    <a:gd name="connsiteX1" fmla="*/ 5146 w 8483"/>
                    <a:gd name="connsiteY1" fmla="*/ 8298 h 18368"/>
                    <a:gd name="connsiteX2" fmla="*/ 5629 w 8483"/>
                    <a:gd name="connsiteY2" fmla="*/ 16752 h 18368"/>
                    <a:gd name="connsiteX3" fmla="*/ 6521 w 8483"/>
                    <a:gd name="connsiteY3" fmla="*/ 18329 h 18368"/>
                    <a:gd name="connsiteX4" fmla="*/ 8099 w 8483"/>
                    <a:gd name="connsiteY4" fmla="*/ 17436 h 18368"/>
                    <a:gd name="connsiteX5" fmla="*/ 7545 w 8483"/>
                    <a:gd name="connsiteY5" fmla="*/ 7429 h 18368"/>
                    <a:gd name="connsiteX6" fmla="*/ 1926 w 8483"/>
                    <a:gd name="connsiteY6" fmla="*/ 190 h 18368"/>
                    <a:gd name="connsiteX7" fmla="*/ 175 w 8483"/>
                    <a:gd name="connsiteY7" fmla="*/ 648 h 18368"/>
                    <a:gd name="connsiteX8" fmla="*/ 634 w 8483"/>
                    <a:gd name="connsiteY8" fmla="*/ 2405 h 18368"/>
                    <a:gd name="connsiteX9" fmla="*/ 634 w 8483"/>
                    <a:gd name="connsiteY9" fmla="*/ 2405 h 18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483" h="18368">
                      <a:moveTo>
                        <a:pt x="634" y="2405"/>
                      </a:moveTo>
                      <a:cubicBezTo>
                        <a:pt x="2622" y="3923"/>
                        <a:pt x="4301" y="5923"/>
                        <a:pt x="5146" y="8298"/>
                      </a:cubicBezTo>
                      <a:cubicBezTo>
                        <a:pt x="6111" y="11013"/>
                        <a:pt x="6093" y="13942"/>
                        <a:pt x="5629" y="16752"/>
                      </a:cubicBezTo>
                      <a:cubicBezTo>
                        <a:pt x="5515" y="17436"/>
                        <a:pt x="5807" y="18133"/>
                        <a:pt x="6521" y="18329"/>
                      </a:cubicBezTo>
                      <a:cubicBezTo>
                        <a:pt x="7135" y="18496"/>
                        <a:pt x="7986" y="18121"/>
                        <a:pt x="8099" y="17436"/>
                      </a:cubicBezTo>
                      <a:cubicBezTo>
                        <a:pt x="8641" y="14120"/>
                        <a:pt x="8736" y="10632"/>
                        <a:pt x="7545" y="7429"/>
                      </a:cubicBezTo>
                      <a:cubicBezTo>
                        <a:pt x="6438" y="4447"/>
                        <a:pt x="4432" y="2101"/>
                        <a:pt x="1926" y="190"/>
                      </a:cubicBezTo>
                      <a:cubicBezTo>
                        <a:pt x="1378" y="-233"/>
                        <a:pt x="491" y="107"/>
                        <a:pt x="175" y="648"/>
                      </a:cubicBezTo>
                      <a:cubicBezTo>
                        <a:pt x="-211" y="1309"/>
                        <a:pt x="86" y="1982"/>
                        <a:pt x="634" y="2405"/>
                      </a:cubicBezTo>
                      <a:lnTo>
                        <a:pt x="634" y="2405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31" name="íşľiḓe"/>
                <p:cNvSpPr/>
                <p:nvPr>
                  <p:custDataLst>
                    <p:tags r:id="rId45"/>
                  </p:custDataLst>
                </p:nvPr>
              </p:nvSpPr>
              <p:spPr>
                <a:xfrm>
                  <a:off x="1060051" y="2782250"/>
                  <a:ext cx="9157" cy="10939"/>
                </a:xfrm>
                <a:custGeom>
                  <a:avLst/>
                  <a:gdLst>
                    <a:gd name="connsiteX0" fmla="*/ 8219 w 9157"/>
                    <a:gd name="connsiteY0" fmla="*/ 133 h 10939"/>
                    <a:gd name="connsiteX1" fmla="*/ 1474 w 9157"/>
                    <a:gd name="connsiteY1" fmla="*/ 1948 h 10939"/>
                    <a:gd name="connsiteX2" fmla="*/ 176 w 9157"/>
                    <a:gd name="connsiteY2" fmla="*/ 7550 h 10939"/>
                    <a:gd name="connsiteX3" fmla="*/ 1724 w 9157"/>
                    <a:gd name="connsiteY3" fmla="*/ 10568 h 10939"/>
                    <a:gd name="connsiteX4" fmla="*/ 3534 w 9157"/>
                    <a:gd name="connsiteY4" fmla="*/ 10568 h 10939"/>
                    <a:gd name="connsiteX5" fmla="*/ 3534 w 9157"/>
                    <a:gd name="connsiteY5" fmla="*/ 8759 h 10939"/>
                    <a:gd name="connsiteX6" fmla="*/ 3438 w 9157"/>
                    <a:gd name="connsiteY6" fmla="*/ 8640 h 10939"/>
                    <a:gd name="connsiteX7" fmla="*/ 3498 w 9157"/>
                    <a:gd name="connsiteY7" fmla="*/ 8723 h 10939"/>
                    <a:gd name="connsiteX8" fmla="*/ 3343 w 9157"/>
                    <a:gd name="connsiteY8" fmla="*/ 8509 h 10939"/>
                    <a:gd name="connsiteX9" fmla="*/ 3051 w 9157"/>
                    <a:gd name="connsiteY9" fmla="*/ 8026 h 10939"/>
                    <a:gd name="connsiteX10" fmla="*/ 2920 w 9157"/>
                    <a:gd name="connsiteY10" fmla="*/ 7758 h 10939"/>
                    <a:gd name="connsiteX11" fmla="*/ 2861 w 9157"/>
                    <a:gd name="connsiteY11" fmla="*/ 7622 h 10939"/>
                    <a:gd name="connsiteX12" fmla="*/ 2920 w 9157"/>
                    <a:gd name="connsiteY12" fmla="*/ 7752 h 10939"/>
                    <a:gd name="connsiteX13" fmla="*/ 2730 w 9157"/>
                    <a:gd name="connsiteY13" fmla="*/ 7187 h 10939"/>
                    <a:gd name="connsiteX14" fmla="*/ 2605 w 9157"/>
                    <a:gd name="connsiteY14" fmla="*/ 6645 h 10939"/>
                    <a:gd name="connsiteX15" fmla="*/ 2581 w 9157"/>
                    <a:gd name="connsiteY15" fmla="*/ 6526 h 10939"/>
                    <a:gd name="connsiteX16" fmla="*/ 2569 w 9157"/>
                    <a:gd name="connsiteY16" fmla="*/ 6365 h 10939"/>
                    <a:gd name="connsiteX17" fmla="*/ 2557 w 9157"/>
                    <a:gd name="connsiteY17" fmla="*/ 5818 h 10939"/>
                    <a:gd name="connsiteX18" fmla="*/ 2569 w 9157"/>
                    <a:gd name="connsiteY18" fmla="*/ 5562 h 10939"/>
                    <a:gd name="connsiteX19" fmla="*/ 2581 w 9157"/>
                    <a:gd name="connsiteY19" fmla="*/ 5419 h 10939"/>
                    <a:gd name="connsiteX20" fmla="*/ 2569 w 9157"/>
                    <a:gd name="connsiteY20" fmla="*/ 5508 h 10939"/>
                    <a:gd name="connsiteX21" fmla="*/ 2670 w 9157"/>
                    <a:gd name="connsiteY21" fmla="*/ 5014 h 10939"/>
                    <a:gd name="connsiteX22" fmla="*/ 2843 w 9157"/>
                    <a:gd name="connsiteY22" fmla="*/ 4472 h 10939"/>
                    <a:gd name="connsiteX23" fmla="*/ 2843 w 9157"/>
                    <a:gd name="connsiteY23" fmla="*/ 4484 h 10939"/>
                    <a:gd name="connsiteX24" fmla="*/ 2956 w 9157"/>
                    <a:gd name="connsiteY24" fmla="*/ 4258 h 10939"/>
                    <a:gd name="connsiteX25" fmla="*/ 3266 w 9157"/>
                    <a:gd name="connsiteY25" fmla="*/ 3776 h 10939"/>
                    <a:gd name="connsiteX26" fmla="*/ 3200 w 9157"/>
                    <a:gd name="connsiteY26" fmla="*/ 3865 h 10939"/>
                    <a:gd name="connsiteX27" fmla="*/ 3295 w 9157"/>
                    <a:gd name="connsiteY27" fmla="*/ 3752 h 10939"/>
                    <a:gd name="connsiteX28" fmla="*/ 3468 w 9157"/>
                    <a:gd name="connsiteY28" fmla="*/ 3568 h 10939"/>
                    <a:gd name="connsiteX29" fmla="*/ 3659 w 9157"/>
                    <a:gd name="connsiteY29" fmla="*/ 3389 h 10939"/>
                    <a:gd name="connsiteX30" fmla="*/ 3772 w 9157"/>
                    <a:gd name="connsiteY30" fmla="*/ 3294 h 10939"/>
                    <a:gd name="connsiteX31" fmla="*/ 3724 w 9157"/>
                    <a:gd name="connsiteY31" fmla="*/ 3329 h 10939"/>
                    <a:gd name="connsiteX32" fmla="*/ 4182 w 9157"/>
                    <a:gd name="connsiteY32" fmla="*/ 3038 h 10939"/>
                    <a:gd name="connsiteX33" fmla="*/ 4432 w 9157"/>
                    <a:gd name="connsiteY33" fmla="*/ 2907 h 10939"/>
                    <a:gd name="connsiteX34" fmla="*/ 4581 w 9157"/>
                    <a:gd name="connsiteY34" fmla="*/ 2835 h 10939"/>
                    <a:gd name="connsiteX35" fmla="*/ 4546 w 9157"/>
                    <a:gd name="connsiteY35" fmla="*/ 2853 h 10939"/>
                    <a:gd name="connsiteX36" fmla="*/ 5266 w 9157"/>
                    <a:gd name="connsiteY36" fmla="*/ 2645 h 10939"/>
                    <a:gd name="connsiteX37" fmla="*/ 5635 w 9157"/>
                    <a:gd name="connsiteY37" fmla="*/ 2573 h 10939"/>
                    <a:gd name="connsiteX38" fmla="*/ 5581 w 9157"/>
                    <a:gd name="connsiteY38" fmla="*/ 2579 h 10939"/>
                    <a:gd name="connsiteX39" fmla="*/ 5831 w 9157"/>
                    <a:gd name="connsiteY39" fmla="*/ 2556 h 10939"/>
                    <a:gd name="connsiteX40" fmla="*/ 6730 w 9157"/>
                    <a:gd name="connsiteY40" fmla="*/ 2538 h 10939"/>
                    <a:gd name="connsiteX41" fmla="*/ 7183 w 9157"/>
                    <a:gd name="connsiteY41" fmla="*/ 2561 h 10939"/>
                    <a:gd name="connsiteX42" fmla="*/ 7415 w 9157"/>
                    <a:gd name="connsiteY42" fmla="*/ 2585 h 10939"/>
                    <a:gd name="connsiteX43" fmla="*/ 7558 w 9157"/>
                    <a:gd name="connsiteY43" fmla="*/ 2603 h 10939"/>
                    <a:gd name="connsiteX44" fmla="*/ 9135 w 9157"/>
                    <a:gd name="connsiteY44" fmla="*/ 1710 h 10939"/>
                    <a:gd name="connsiteX45" fmla="*/ 8219 w 9157"/>
                    <a:gd name="connsiteY45" fmla="*/ 133 h 10939"/>
                    <a:gd name="connsiteX46" fmla="*/ 8219 w 9157"/>
                    <a:gd name="connsiteY46" fmla="*/ 133 h 10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9157" h="10939">
                      <a:moveTo>
                        <a:pt x="8219" y="133"/>
                      </a:moveTo>
                      <a:cubicBezTo>
                        <a:pt x="5849" y="-213"/>
                        <a:pt x="3158" y="25"/>
                        <a:pt x="1474" y="1948"/>
                      </a:cubicBezTo>
                      <a:cubicBezTo>
                        <a:pt x="122" y="3490"/>
                        <a:pt x="-271" y="5580"/>
                        <a:pt x="176" y="7550"/>
                      </a:cubicBezTo>
                      <a:cubicBezTo>
                        <a:pt x="426" y="8675"/>
                        <a:pt x="986" y="9693"/>
                        <a:pt x="1724" y="10568"/>
                      </a:cubicBezTo>
                      <a:cubicBezTo>
                        <a:pt x="2170" y="11098"/>
                        <a:pt x="3075" y="11027"/>
                        <a:pt x="3534" y="10568"/>
                      </a:cubicBezTo>
                      <a:cubicBezTo>
                        <a:pt x="4057" y="10045"/>
                        <a:pt x="3980" y="9289"/>
                        <a:pt x="3534" y="8759"/>
                      </a:cubicBezTo>
                      <a:cubicBezTo>
                        <a:pt x="3504" y="8723"/>
                        <a:pt x="3468" y="8681"/>
                        <a:pt x="3438" y="8640"/>
                      </a:cubicBezTo>
                      <a:cubicBezTo>
                        <a:pt x="3355" y="8544"/>
                        <a:pt x="3337" y="8598"/>
                        <a:pt x="3498" y="8723"/>
                      </a:cubicBezTo>
                      <a:cubicBezTo>
                        <a:pt x="3438" y="8681"/>
                        <a:pt x="3385" y="8568"/>
                        <a:pt x="3343" y="8509"/>
                      </a:cubicBezTo>
                      <a:cubicBezTo>
                        <a:pt x="3236" y="8354"/>
                        <a:pt x="3141" y="8193"/>
                        <a:pt x="3051" y="8026"/>
                      </a:cubicBezTo>
                      <a:cubicBezTo>
                        <a:pt x="3004" y="7937"/>
                        <a:pt x="2962" y="7848"/>
                        <a:pt x="2920" y="7758"/>
                      </a:cubicBezTo>
                      <a:cubicBezTo>
                        <a:pt x="2908" y="7741"/>
                        <a:pt x="2855" y="7628"/>
                        <a:pt x="2861" y="7622"/>
                      </a:cubicBezTo>
                      <a:cubicBezTo>
                        <a:pt x="2867" y="7616"/>
                        <a:pt x="2962" y="7883"/>
                        <a:pt x="2920" y="7752"/>
                      </a:cubicBezTo>
                      <a:cubicBezTo>
                        <a:pt x="2861" y="7562"/>
                        <a:pt x="2783" y="7384"/>
                        <a:pt x="2730" y="7187"/>
                      </a:cubicBezTo>
                      <a:cubicBezTo>
                        <a:pt x="2676" y="7008"/>
                        <a:pt x="2635" y="6830"/>
                        <a:pt x="2605" y="6645"/>
                      </a:cubicBezTo>
                      <a:cubicBezTo>
                        <a:pt x="2593" y="6592"/>
                        <a:pt x="2545" y="6288"/>
                        <a:pt x="2581" y="6526"/>
                      </a:cubicBezTo>
                      <a:cubicBezTo>
                        <a:pt x="2617" y="6752"/>
                        <a:pt x="2575" y="6437"/>
                        <a:pt x="2569" y="6365"/>
                      </a:cubicBezTo>
                      <a:cubicBezTo>
                        <a:pt x="2557" y="6181"/>
                        <a:pt x="2551" y="6002"/>
                        <a:pt x="2557" y="5818"/>
                      </a:cubicBezTo>
                      <a:cubicBezTo>
                        <a:pt x="2557" y="5734"/>
                        <a:pt x="2563" y="5651"/>
                        <a:pt x="2569" y="5562"/>
                      </a:cubicBezTo>
                      <a:cubicBezTo>
                        <a:pt x="2575" y="5514"/>
                        <a:pt x="2581" y="5467"/>
                        <a:pt x="2581" y="5419"/>
                      </a:cubicBezTo>
                      <a:cubicBezTo>
                        <a:pt x="2599" y="5211"/>
                        <a:pt x="2527" y="5437"/>
                        <a:pt x="2569" y="5508"/>
                      </a:cubicBezTo>
                      <a:cubicBezTo>
                        <a:pt x="2527" y="5425"/>
                        <a:pt x="2646" y="5103"/>
                        <a:pt x="2670" y="5014"/>
                      </a:cubicBezTo>
                      <a:cubicBezTo>
                        <a:pt x="2718" y="4830"/>
                        <a:pt x="2783" y="4651"/>
                        <a:pt x="2843" y="4472"/>
                      </a:cubicBezTo>
                      <a:cubicBezTo>
                        <a:pt x="2914" y="4264"/>
                        <a:pt x="2712" y="4728"/>
                        <a:pt x="2843" y="4484"/>
                      </a:cubicBezTo>
                      <a:cubicBezTo>
                        <a:pt x="2879" y="4407"/>
                        <a:pt x="2914" y="4336"/>
                        <a:pt x="2956" y="4258"/>
                      </a:cubicBezTo>
                      <a:cubicBezTo>
                        <a:pt x="3016" y="4145"/>
                        <a:pt x="3147" y="3824"/>
                        <a:pt x="3266" y="3776"/>
                      </a:cubicBezTo>
                      <a:cubicBezTo>
                        <a:pt x="3194" y="3806"/>
                        <a:pt x="3087" y="3984"/>
                        <a:pt x="3200" y="3865"/>
                      </a:cubicBezTo>
                      <a:cubicBezTo>
                        <a:pt x="3230" y="3829"/>
                        <a:pt x="3260" y="3788"/>
                        <a:pt x="3295" y="3752"/>
                      </a:cubicBezTo>
                      <a:cubicBezTo>
                        <a:pt x="3349" y="3687"/>
                        <a:pt x="3408" y="3627"/>
                        <a:pt x="3468" y="3568"/>
                      </a:cubicBezTo>
                      <a:cubicBezTo>
                        <a:pt x="3528" y="3508"/>
                        <a:pt x="3593" y="3448"/>
                        <a:pt x="3659" y="3389"/>
                      </a:cubicBezTo>
                      <a:cubicBezTo>
                        <a:pt x="3694" y="3353"/>
                        <a:pt x="3736" y="3323"/>
                        <a:pt x="3772" y="3294"/>
                      </a:cubicBezTo>
                      <a:cubicBezTo>
                        <a:pt x="3932" y="3145"/>
                        <a:pt x="3593" y="3407"/>
                        <a:pt x="3724" y="3329"/>
                      </a:cubicBezTo>
                      <a:cubicBezTo>
                        <a:pt x="3879" y="3234"/>
                        <a:pt x="4022" y="3127"/>
                        <a:pt x="4182" y="3038"/>
                      </a:cubicBezTo>
                      <a:cubicBezTo>
                        <a:pt x="4266" y="2990"/>
                        <a:pt x="4349" y="2948"/>
                        <a:pt x="4432" y="2907"/>
                      </a:cubicBezTo>
                      <a:cubicBezTo>
                        <a:pt x="4480" y="2883"/>
                        <a:pt x="4534" y="2865"/>
                        <a:pt x="4581" y="2835"/>
                      </a:cubicBezTo>
                      <a:cubicBezTo>
                        <a:pt x="4462" y="2889"/>
                        <a:pt x="4373" y="2919"/>
                        <a:pt x="4546" y="2853"/>
                      </a:cubicBezTo>
                      <a:cubicBezTo>
                        <a:pt x="4784" y="2770"/>
                        <a:pt x="5016" y="2698"/>
                        <a:pt x="5266" y="2645"/>
                      </a:cubicBezTo>
                      <a:cubicBezTo>
                        <a:pt x="5385" y="2615"/>
                        <a:pt x="5510" y="2597"/>
                        <a:pt x="5635" y="2573"/>
                      </a:cubicBezTo>
                      <a:cubicBezTo>
                        <a:pt x="5867" y="2532"/>
                        <a:pt x="5623" y="2573"/>
                        <a:pt x="5581" y="2579"/>
                      </a:cubicBezTo>
                      <a:cubicBezTo>
                        <a:pt x="5665" y="2573"/>
                        <a:pt x="5748" y="2561"/>
                        <a:pt x="5831" y="2556"/>
                      </a:cubicBezTo>
                      <a:cubicBezTo>
                        <a:pt x="6129" y="2532"/>
                        <a:pt x="6427" y="2526"/>
                        <a:pt x="6730" y="2538"/>
                      </a:cubicBezTo>
                      <a:cubicBezTo>
                        <a:pt x="6879" y="2544"/>
                        <a:pt x="7034" y="2550"/>
                        <a:pt x="7183" y="2561"/>
                      </a:cubicBezTo>
                      <a:cubicBezTo>
                        <a:pt x="7260" y="2567"/>
                        <a:pt x="7338" y="2573"/>
                        <a:pt x="7415" y="2585"/>
                      </a:cubicBezTo>
                      <a:cubicBezTo>
                        <a:pt x="7469" y="2591"/>
                        <a:pt x="7814" y="2639"/>
                        <a:pt x="7558" y="2603"/>
                      </a:cubicBezTo>
                      <a:cubicBezTo>
                        <a:pt x="8219" y="2698"/>
                        <a:pt x="8969" y="2442"/>
                        <a:pt x="9135" y="1710"/>
                      </a:cubicBezTo>
                      <a:cubicBezTo>
                        <a:pt x="9249" y="1103"/>
                        <a:pt x="8927" y="234"/>
                        <a:pt x="8219" y="133"/>
                      </a:cubicBezTo>
                      <a:lnTo>
                        <a:pt x="8219" y="133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grpSp>
            <p:nvGrpSpPr>
              <p:cNvPr id="616" name="ïş1ïde"/>
              <p:cNvGrpSpPr/>
              <p:nvPr/>
            </p:nvGrpSpPr>
            <p:grpSpPr>
              <a:xfrm>
                <a:off x="1327876" y="2774812"/>
                <a:ext cx="9991" cy="18363"/>
                <a:chOff x="1327876" y="2774812"/>
                <a:chExt cx="9991" cy="18363"/>
              </a:xfrm>
              <a:solidFill>
                <a:srgbClr val="FF7A5A"/>
              </a:solidFill>
            </p:grpSpPr>
            <p:sp>
              <p:nvSpPr>
                <p:cNvPr id="628" name="ïSḻïdè"/>
                <p:cNvSpPr/>
                <p:nvPr>
                  <p:custDataLst>
                    <p:tags r:id="rId46"/>
                  </p:custDataLst>
                </p:nvPr>
              </p:nvSpPr>
              <p:spPr>
                <a:xfrm>
                  <a:off x="1327876" y="2774812"/>
                  <a:ext cx="8480" cy="18363"/>
                </a:xfrm>
                <a:custGeom>
                  <a:avLst/>
                  <a:gdLst>
                    <a:gd name="connsiteX0" fmla="*/ 6558 w 8480"/>
                    <a:gd name="connsiteY0" fmla="*/ 189 h 18363"/>
                    <a:gd name="connsiteX1" fmla="*/ 938 w 8480"/>
                    <a:gd name="connsiteY1" fmla="*/ 7422 h 18363"/>
                    <a:gd name="connsiteX2" fmla="*/ 384 w 8480"/>
                    <a:gd name="connsiteY2" fmla="*/ 17429 h 18363"/>
                    <a:gd name="connsiteX3" fmla="*/ 1962 w 8480"/>
                    <a:gd name="connsiteY3" fmla="*/ 18322 h 18363"/>
                    <a:gd name="connsiteX4" fmla="*/ 2855 w 8480"/>
                    <a:gd name="connsiteY4" fmla="*/ 16745 h 18363"/>
                    <a:gd name="connsiteX5" fmla="*/ 3337 w 8480"/>
                    <a:gd name="connsiteY5" fmla="*/ 8291 h 18363"/>
                    <a:gd name="connsiteX6" fmla="*/ 7850 w 8480"/>
                    <a:gd name="connsiteY6" fmla="*/ 2397 h 18363"/>
                    <a:gd name="connsiteX7" fmla="*/ 8308 w 8480"/>
                    <a:gd name="connsiteY7" fmla="*/ 647 h 18363"/>
                    <a:gd name="connsiteX8" fmla="*/ 6558 w 8480"/>
                    <a:gd name="connsiteY8" fmla="*/ 189 h 18363"/>
                    <a:gd name="connsiteX9" fmla="*/ 6558 w 8480"/>
                    <a:gd name="connsiteY9" fmla="*/ 189 h 18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480" h="18363">
                      <a:moveTo>
                        <a:pt x="6558" y="189"/>
                      </a:moveTo>
                      <a:cubicBezTo>
                        <a:pt x="4052" y="2100"/>
                        <a:pt x="2045" y="4445"/>
                        <a:pt x="938" y="7422"/>
                      </a:cubicBezTo>
                      <a:cubicBezTo>
                        <a:pt x="-253" y="10619"/>
                        <a:pt x="-157" y="14107"/>
                        <a:pt x="384" y="17429"/>
                      </a:cubicBezTo>
                      <a:cubicBezTo>
                        <a:pt x="498" y="18114"/>
                        <a:pt x="1343" y="18495"/>
                        <a:pt x="1962" y="18322"/>
                      </a:cubicBezTo>
                      <a:cubicBezTo>
                        <a:pt x="2688" y="18126"/>
                        <a:pt x="2968" y="17429"/>
                        <a:pt x="2855" y="16745"/>
                      </a:cubicBezTo>
                      <a:cubicBezTo>
                        <a:pt x="2397" y="13929"/>
                        <a:pt x="2379" y="11000"/>
                        <a:pt x="3337" y="8291"/>
                      </a:cubicBezTo>
                      <a:cubicBezTo>
                        <a:pt x="4183" y="5916"/>
                        <a:pt x="5861" y="3916"/>
                        <a:pt x="7850" y="2397"/>
                      </a:cubicBezTo>
                      <a:cubicBezTo>
                        <a:pt x="8397" y="1981"/>
                        <a:pt x="8689" y="1296"/>
                        <a:pt x="8308" y="647"/>
                      </a:cubicBezTo>
                      <a:cubicBezTo>
                        <a:pt x="7993" y="111"/>
                        <a:pt x="7111" y="-234"/>
                        <a:pt x="6558" y="189"/>
                      </a:cubicBezTo>
                      <a:lnTo>
                        <a:pt x="6558" y="189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29" name="îṥ1iďé"/>
                <p:cNvSpPr/>
                <p:nvPr>
                  <p:custDataLst>
                    <p:tags r:id="rId47"/>
                  </p:custDataLst>
                </p:nvPr>
              </p:nvSpPr>
              <p:spPr>
                <a:xfrm>
                  <a:off x="1328712" y="2782188"/>
                  <a:ext cx="9154" cy="10960"/>
                </a:xfrm>
                <a:custGeom>
                  <a:avLst/>
                  <a:gdLst>
                    <a:gd name="connsiteX0" fmla="*/ 1632 w 9154"/>
                    <a:gd name="connsiteY0" fmla="*/ 2618 h 10960"/>
                    <a:gd name="connsiteX1" fmla="*/ 1888 w 9154"/>
                    <a:gd name="connsiteY1" fmla="*/ 2588 h 10960"/>
                    <a:gd name="connsiteX2" fmla="*/ 2287 w 9154"/>
                    <a:gd name="connsiteY2" fmla="*/ 2558 h 10960"/>
                    <a:gd name="connsiteX3" fmla="*/ 3096 w 9154"/>
                    <a:gd name="connsiteY3" fmla="*/ 2552 h 10960"/>
                    <a:gd name="connsiteX4" fmla="*/ 3501 w 9154"/>
                    <a:gd name="connsiteY4" fmla="*/ 2582 h 10960"/>
                    <a:gd name="connsiteX5" fmla="*/ 3590 w 9154"/>
                    <a:gd name="connsiteY5" fmla="*/ 2594 h 10960"/>
                    <a:gd name="connsiteX6" fmla="*/ 4299 w 9154"/>
                    <a:gd name="connsiteY6" fmla="*/ 2761 h 10960"/>
                    <a:gd name="connsiteX7" fmla="*/ 4585 w 9154"/>
                    <a:gd name="connsiteY7" fmla="*/ 2856 h 10960"/>
                    <a:gd name="connsiteX8" fmla="*/ 4745 w 9154"/>
                    <a:gd name="connsiteY8" fmla="*/ 2915 h 10960"/>
                    <a:gd name="connsiteX9" fmla="*/ 4668 w 9154"/>
                    <a:gd name="connsiteY9" fmla="*/ 2886 h 10960"/>
                    <a:gd name="connsiteX10" fmla="*/ 5198 w 9154"/>
                    <a:gd name="connsiteY10" fmla="*/ 3171 h 10960"/>
                    <a:gd name="connsiteX11" fmla="*/ 5424 w 9154"/>
                    <a:gd name="connsiteY11" fmla="*/ 3320 h 10960"/>
                    <a:gd name="connsiteX12" fmla="*/ 5347 w 9154"/>
                    <a:gd name="connsiteY12" fmla="*/ 3261 h 10960"/>
                    <a:gd name="connsiteX13" fmla="*/ 5460 w 9154"/>
                    <a:gd name="connsiteY13" fmla="*/ 3356 h 10960"/>
                    <a:gd name="connsiteX14" fmla="*/ 5876 w 9154"/>
                    <a:gd name="connsiteY14" fmla="*/ 3773 h 10960"/>
                    <a:gd name="connsiteX15" fmla="*/ 5960 w 9154"/>
                    <a:gd name="connsiteY15" fmla="*/ 3868 h 10960"/>
                    <a:gd name="connsiteX16" fmla="*/ 6025 w 9154"/>
                    <a:gd name="connsiteY16" fmla="*/ 3975 h 10960"/>
                    <a:gd name="connsiteX17" fmla="*/ 6305 w 9154"/>
                    <a:gd name="connsiteY17" fmla="*/ 4475 h 10960"/>
                    <a:gd name="connsiteX18" fmla="*/ 6365 w 9154"/>
                    <a:gd name="connsiteY18" fmla="*/ 4606 h 10960"/>
                    <a:gd name="connsiteX19" fmla="*/ 6305 w 9154"/>
                    <a:gd name="connsiteY19" fmla="*/ 4463 h 10960"/>
                    <a:gd name="connsiteX20" fmla="*/ 6388 w 9154"/>
                    <a:gd name="connsiteY20" fmla="*/ 4696 h 10960"/>
                    <a:gd name="connsiteX21" fmla="*/ 6537 w 9154"/>
                    <a:gd name="connsiteY21" fmla="*/ 5249 h 10960"/>
                    <a:gd name="connsiteX22" fmla="*/ 6591 w 9154"/>
                    <a:gd name="connsiteY22" fmla="*/ 5535 h 10960"/>
                    <a:gd name="connsiteX23" fmla="*/ 6585 w 9154"/>
                    <a:gd name="connsiteY23" fmla="*/ 5517 h 10960"/>
                    <a:gd name="connsiteX24" fmla="*/ 6603 w 9154"/>
                    <a:gd name="connsiteY24" fmla="*/ 6100 h 10960"/>
                    <a:gd name="connsiteX25" fmla="*/ 6567 w 9154"/>
                    <a:gd name="connsiteY25" fmla="*/ 6612 h 10960"/>
                    <a:gd name="connsiteX26" fmla="*/ 6585 w 9154"/>
                    <a:gd name="connsiteY26" fmla="*/ 6493 h 10960"/>
                    <a:gd name="connsiteX27" fmla="*/ 6567 w 9154"/>
                    <a:gd name="connsiteY27" fmla="*/ 6601 h 10960"/>
                    <a:gd name="connsiteX28" fmla="*/ 6502 w 9154"/>
                    <a:gd name="connsiteY28" fmla="*/ 6928 h 10960"/>
                    <a:gd name="connsiteX29" fmla="*/ 6329 w 9154"/>
                    <a:gd name="connsiteY29" fmla="*/ 7535 h 10960"/>
                    <a:gd name="connsiteX30" fmla="*/ 6222 w 9154"/>
                    <a:gd name="connsiteY30" fmla="*/ 7815 h 10960"/>
                    <a:gd name="connsiteX31" fmla="*/ 6263 w 9154"/>
                    <a:gd name="connsiteY31" fmla="*/ 7714 h 10960"/>
                    <a:gd name="connsiteX32" fmla="*/ 6186 w 9154"/>
                    <a:gd name="connsiteY32" fmla="*/ 7880 h 10960"/>
                    <a:gd name="connsiteX33" fmla="*/ 5871 w 9154"/>
                    <a:gd name="connsiteY33" fmla="*/ 8434 h 10960"/>
                    <a:gd name="connsiteX34" fmla="*/ 5704 w 9154"/>
                    <a:gd name="connsiteY34" fmla="*/ 8684 h 10960"/>
                    <a:gd name="connsiteX35" fmla="*/ 5769 w 9154"/>
                    <a:gd name="connsiteY35" fmla="*/ 8607 h 10960"/>
                    <a:gd name="connsiteX36" fmla="*/ 5626 w 9154"/>
                    <a:gd name="connsiteY36" fmla="*/ 8779 h 10960"/>
                    <a:gd name="connsiteX37" fmla="*/ 5626 w 9154"/>
                    <a:gd name="connsiteY37" fmla="*/ 10589 h 10960"/>
                    <a:gd name="connsiteX38" fmla="*/ 7436 w 9154"/>
                    <a:gd name="connsiteY38" fmla="*/ 10589 h 10960"/>
                    <a:gd name="connsiteX39" fmla="*/ 9067 w 9154"/>
                    <a:gd name="connsiteY39" fmla="*/ 4856 h 10960"/>
                    <a:gd name="connsiteX40" fmla="*/ 5347 w 9154"/>
                    <a:gd name="connsiteY40" fmla="*/ 421 h 10960"/>
                    <a:gd name="connsiteX41" fmla="*/ 941 w 9154"/>
                    <a:gd name="connsiteY41" fmla="*/ 153 h 10960"/>
                    <a:gd name="connsiteX42" fmla="*/ 48 w 9154"/>
                    <a:gd name="connsiteY42" fmla="*/ 1731 h 10960"/>
                    <a:gd name="connsiteX43" fmla="*/ 1632 w 9154"/>
                    <a:gd name="connsiteY43" fmla="*/ 2618 h 10960"/>
                    <a:gd name="connsiteX44" fmla="*/ 1632 w 9154"/>
                    <a:gd name="connsiteY44" fmla="*/ 2618 h 10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154" h="10960">
                      <a:moveTo>
                        <a:pt x="1632" y="2618"/>
                      </a:moveTo>
                      <a:cubicBezTo>
                        <a:pt x="1388" y="2654"/>
                        <a:pt x="1834" y="2594"/>
                        <a:pt x="1888" y="2588"/>
                      </a:cubicBezTo>
                      <a:cubicBezTo>
                        <a:pt x="2019" y="2576"/>
                        <a:pt x="2156" y="2564"/>
                        <a:pt x="2287" y="2558"/>
                      </a:cubicBezTo>
                      <a:cubicBezTo>
                        <a:pt x="2555" y="2546"/>
                        <a:pt x="2828" y="2541"/>
                        <a:pt x="3096" y="2552"/>
                      </a:cubicBezTo>
                      <a:cubicBezTo>
                        <a:pt x="3233" y="2558"/>
                        <a:pt x="3364" y="2570"/>
                        <a:pt x="3501" y="2582"/>
                      </a:cubicBezTo>
                      <a:cubicBezTo>
                        <a:pt x="3739" y="2600"/>
                        <a:pt x="3293" y="2541"/>
                        <a:pt x="3590" y="2594"/>
                      </a:cubicBezTo>
                      <a:cubicBezTo>
                        <a:pt x="3829" y="2636"/>
                        <a:pt x="4067" y="2689"/>
                        <a:pt x="4299" y="2761"/>
                      </a:cubicBezTo>
                      <a:cubicBezTo>
                        <a:pt x="4394" y="2790"/>
                        <a:pt x="4489" y="2820"/>
                        <a:pt x="4585" y="2856"/>
                      </a:cubicBezTo>
                      <a:cubicBezTo>
                        <a:pt x="4638" y="2874"/>
                        <a:pt x="4692" y="2898"/>
                        <a:pt x="4745" y="2915"/>
                      </a:cubicBezTo>
                      <a:cubicBezTo>
                        <a:pt x="4716" y="2904"/>
                        <a:pt x="4477" y="2784"/>
                        <a:pt x="4668" y="2886"/>
                      </a:cubicBezTo>
                      <a:cubicBezTo>
                        <a:pt x="4847" y="2981"/>
                        <a:pt x="5025" y="3064"/>
                        <a:pt x="5198" y="3171"/>
                      </a:cubicBezTo>
                      <a:cubicBezTo>
                        <a:pt x="5275" y="3219"/>
                        <a:pt x="5347" y="3279"/>
                        <a:pt x="5424" y="3320"/>
                      </a:cubicBezTo>
                      <a:cubicBezTo>
                        <a:pt x="5620" y="3439"/>
                        <a:pt x="5335" y="3261"/>
                        <a:pt x="5347" y="3261"/>
                      </a:cubicBezTo>
                      <a:cubicBezTo>
                        <a:pt x="5359" y="3261"/>
                        <a:pt x="5448" y="3338"/>
                        <a:pt x="5460" y="3356"/>
                      </a:cubicBezTo>
                      <a:cubicBezTo>
                        <a:pt x="5609" y="3487"/>
                        <a:pt x="5746" y="3624"/>
                        <a:pt x="5876" y="3773"/>
                      </a:cubicBezTo>
                      <a:cubicBezTo>
                        <a:pt x="5912" y="3814"/>
                        <a:pt x="6085" y="4053"/>
                        <a:pt x="5960" y="3868"/>
                      </a:cubicBezTo>
                      <a:cubicBezTo>
                        <a:pt x="5841" y="3689"/>
                        <a:pt x="5996" y="3928"/>
                        <a:pt x="6025" y="3975"/>
                      </a:cubicBezTo>
                      <a:cubicBezTo>
                        <a:pt x="6132" y="4136"/>
                        <a:pt x="6222" y="4303"/>
                        <a:pt x="6305" y="4475"/>
                      </a:cubicBezTo>
                      <a:cubicBezTo>
                        <a:pt x="6317" y="4493"/>
                        <a:pt x="6359" y="4600"/>
                        <a:pt x="6365" y="4606"/>
                      </a:cubicBezTo>
                      <a:cubicBezTo>
                        <a:pt x="6359" y="4606"/>
                        <a:pt x="6269" y="4344"/>
                        <a:pt x="6305" y="4463"/>
                      </a:cubicBezTo>
                      <a:cubicBezTo>
                        <a:pt x="6329" y="4541"/>
                        <a:pt x="6365" y="4618"/>
                        <a:pt x="6388" y="4696"/>
                      </a:cubicBezTo>
                      <a:cubicBezTo>
                        <a:pt x="6448" y="4880"/>
                        <a:pt x="6502" y="5059"/>
                        <a:pt x="6537" y="5249"/>
                      </a:cubicBezTo>
                      <a:cubicBezTo>
                        <a:pt x="6549" y="5303"/>
                        <a:pt x="6555" y="5493"/>
                        <a:pt x="6591" y="5535"/>
                      </a:cubicBezTo>
                      <a:cubicBezTo>
                        <a:pt x="6513" y="5452"/>
                        <a:pt x="6555" y="5231"/>
                        <a:pt x="6585" y="5517"/>
                      </a:cubicBezTo>
                      <a:cubicBezTo>
                        <a:pt x="6603" y="5708"/>
                        <a:pt x="6609" y="5904"/>
                        <a:pt x="6603" y="6100"/>
                      </a:cubicBezTo>
                      <a:cubicBezTo>
                        <a:pt x="6597" y="6273"/>
                        <a:pt x="6573" y="6440"/>
                        <a:pt x="6567" y="6612"/>
                      </a:cubicBezTo>
                      <a:cubicBezTo>
                        <a:pt x="6561" y="6779"/>
                        <a:pt x="6621" y="6327"/>
                        <a:pt x="6585" y="6493"/>
                      </a:cubicBezTo>
                      <a:cubicBezTo>
                        <a:pt x="6579" y="6529"/>
                        <a:pt x="6573" y="6565"/>
                        <a:pt x="6567" y="6601"/>
                      </a:cubicBezTo>
                      <a:cubicBezTo>
                        <a:pt x="6549" y="6708"/>
                        <a:pt x="6525" y="6821"/>
                        <a:pt x="6502" y="6928"/>
                      </a:cubicBezTo>
                      <a:cubicBezTo>
                        <a:pt x="6454" y="7130"/>
                        <a:pt x="6394" y="7339"/>
                        <a:pt x="6329" y="7535"/>
                      </a:cubicBezTo>
                      <a:cubicBezTo>
                        <a:pt x="6299" y="7618"/>
                        <a:pt x="6275" y="7743"/>
                        <a:pt x="6222" y="7815"/>
                      </a:cubicBezTo>
                      <a:cubicBezTo>
                        <a:pt x="6365" y="7618"/>
                        <a:pt x="6311" y="7613"/>
                        <a:pt x="6263" y="7714"/>
                      </a:cubicBezTo>
                      <a:cubicBezTo>
                        <a:pt x="6234" y="7767"/>
                        <a:pt x="6210" y="7827"/>
                        <a:pt x="6186" y="7880"/>
                      </a:cubicBezTo>
                      <a:cubicBezTo>
                        <a:pt x="6091" y="8071"/>
                        <a:pt x="5990" y="8255"/>
                        <a:pt x="5871" y="8434"/>
                      </a:cubicBezTo>
                      <a:cubicBezTo>
                        <a:pt x="5817" y="8517"/>
                        <a:pt x="5757" y="8595"/>
                        <a:pt x="5704" y="8684"/>
                      </a:cubicBezTo>
                      <a:cubicBezTo>
                        <a:pt x="5591" y="8863"/>
                        <a:pt x="5757" y="8619"/>
                        <a:pt x="5769" y="8607"/>
                      </a:cubicBezTo>
                      <a:cubicBezTo>
                        <a:pt x="5734" y="8672"/>
                        <a:pt x="5674" y="8726"/>
                        <a:pt x="5626" y="8779"/>
                      </a:cubicBezTo>
                      <a:cubicBezTo>
                        <a:pt x="5180" y="9309"/>
                        <a:pt x="5109" y="10071"/>
                        <a:pt x="5626" y="10589"/>
                      </a:cubicBezTo>
                      <a:cubicBezTo>
                        <a:pt x="6085" y="11047"/>
                        <a:pt x="6990" y="11119"/>
                        <a:pt x="7436" y="10589"/>
                      </a:cubicBezTo>
                      <a:cubicBezTo>
                        <a:pt x="8793" y="8988"/>
                        <a:pt x="9395" y="6934"/>
                        <a:pt x="9067" y="4856"/>
                      </a:cubicBezTo>
                      <a:cubicBezTo>
                        <a:pt x="8740" y="2779"/>
                        <a:pt x="7287" y="1159"/>
                        <a:pt x="5347" y="421"/>
                      </a:cubicBezTo>
                      <a:cubicBezTo>
                        <a:pt x="3942" y="-115"/>
                        <a:pt x="2400" y="-61"/>
                        <a:pt x="941" y="153"/>
                      </a:cubicBezTo>
                      <a:cubicBezTo>
                        <a:pt x="275" y="248"/>
                        <a:pt x="-148" y="1130"/>
                        <a:pt x="48" y="1731"/>
                      </a:cubicBezTo>
                      <a:cubicBezTo>
                        <a:pt x="292" y="2451"/>
                        <a:pt x="918" y="2719"/>
                        <a:pt x="1632" y="2618"/>
                      </a:cubicBezTo>
                      <a:lnTo>
                        <a:pt x="1632" y="2618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617" name="îś1iďe"/>
              <p:cNvSpPr/>
              <p:nvPr>
                <p:custDataLst>
                  <p:tags r:id="rId48"/>
                </p:custDataLst>
              </p:nvPr>
            </p:nvSpPr>
            <p:spPr>
              <a:xfrm>
                <a:off x="1169626" y="2832994"/>
                <a:ext cx="55324" cy="10016"/>
              </a:xfrm>
              <a:custGeom>
                <a:avLst/>
                <a:gdLst>
                  <a:gd name="connsiteX0" fmla="*/ 436 w 55324"/>
                  <a:gd name="connsiteY0" fmla="*/ 2318 h 10016"/>
                  <a:gd name="connsiteX1" fmla="*/ 29422 w 55324"/>
                  <a:gd name="connsiteY1" fmla="*/ 9909 h 10016"/>
                  <a:gd name="connsiteX2" fmla="*/ 54782 w 55324"/>
                  <a:gd name="connsiteY2" fmla="*/ 2461 h 10016"/>
                  <a:gd name="connsiteX3" fmla="*/ 53490 w 55324"/>
                  <a:gd name="connsiteY3" fmla="*/ 253 h 10016"/>
                  <a:gd name="connsiteX4" fmla="*/ 30106 w 55324"/>
                  <a:gd name="connsiteY4" fmla="*/ 7307 h 10016"/>
                  <a:gd name="connsiteX5" fmla="*/ 2252 w 55324"/>
                  <a:gd name="connsiteY5" fmla="*/ 515 h 10016"/>
                  <a:gd name="connsiteX6" fmla="*/ 436 w 55324"/>
                  <a:gd name="connsiteY6" fmla="*/ 2318 h 10016"/>
                  <a:gd name="connsiteX7" fmla="*/ 436 w 55324"/>
                  <a:gd name="connsiteY7" fmla="*/ 2318 h 10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324" h="10016">
                    <a:moveTo>
                      <a:pt x="436" y="2318"/>
                    </a:moveTo>
                    <a:cubicBezTo>
                      <a:pt x="8473" y="8855"/>
                      <a:pt x="19337" y="10486"/>
                      <a:pt x="29422" y="9909"/>
                    </a:cubicBezTo>
                    <a:cubicBezTo>
                      <a:pt x="37881" y="9420"/>
                      <a:pt x="47847" y="7718"/>
                      <a:pt x="54782" y="2461"/>
                    </a:cubicBezTo>
                    <a:cubicBezTo>
                      <a:pt x="56080" y="1479"/>
                      <a:pt x="54806" y="-748"/>
                      <a:pt x="53490" y="253"/>
                    </a:cubicBezTo>
                    <a:cubicBezTo>
                      <a:pt x="47073" y="5116"/>
                      <a:pt x="37935" y="6771"/>
                      <a:pt x="30106" y="7307"/>
                    </a:cubicBezTo>
                    <a:cubicBezTo>
                      <a:pt x="20575" y="7956"/>
                      <a:pt x="9907" y="6741"/>
                      <a:pt x="2252" y="515"/>
                    </a:cubicBezTo>
                    <a:cubicBezTo>
                      <a:pt x="978" y="-527"/>
                      <a:pt x="-844" y="1277"/>
                      <a:pt x="436" y="2318"/>
                    </a:cubicBezTo>
                    <a:lnTo>
                      <a:pt x="436" y="2318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618" name="ïṡļïḋè"/>
              <p:cNvSpPr/>
              <p:nvPr>
                <p:custDataLst>
                  <p:tags r:id="rId49"/>
                </p:custDataLst>
              </p:nvPr>
            </p:nvSpPr>
            <p:spPr>
              <a:xfrm>
                <a:off x="1229245" y="2738047"/>
                <a:ext cx="33485" cy="14459"/>
              </a:xfrm>
              <a:custGeom>
                <a:avLst/>
                <a:gdLst>
                  <a:gd name="connsiteX0" fmla="*/ 28899 w 33485"/>
                  <a:gd name="connsiteY0" fmla="*/ 13921 h 14459"/>
                  <a:gd name="connsiteX1" fmla="*/ 3063 w 33485"/>
                  <a:gd name="connsiteY1" fmla="*/ 7480 h 14459"/>
                  <a:gd name="connsiteX2" fmla="*/ 3843 w 33485"/>
                  <a:gd name="connsiteY2" fmla="*/ 116 h 14459"/>
                  <a:gd name="connsiteX3" fmla="*/ 30078 w 33485"/>
                  <a:gd name="connsiteY3" fmla="*/ 7706 h 14459"/>
                  <a:gd name="connsiteX4" fmla="*/ 28899 w 33485"/>
                  <a:gd name="connsiteY4" fmla="*/ 13921 h 14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485" h="14459">
                    <a:moveTo>
                      <a:pt x="28899" y="13921"/>
                    </a:moveTo>
                    <a:cubicBezTo>
                      <a:pt x="22666" y="11337"/>
                      <a:pt x="12124" y="9016"/>
                      <a:pt x="3063" y="7480"/>
                    </a:cubicBezTo>
                    <a:cubicBezTo>
                      <a:pt x="-1057" y="6777"/>
                      <a:pt x="-1235" y="646"/>
                      <a:pt x="3843" y="116"/>
                    </a:cubicBezTo>
                    <a:cubicBezTo>
                      <a:pt x="13302" y="-867"/>
                      <a:pt x="25107" y="4640"/>
                      <a:pt x="30078" y="7706"/>
                    </a:cubicBezTo>
                    <a:cubicBezTo>
                      <a:pt x="35222" y="10867"/>
                      <a:pt x="34311" y="16165"/>
                      <a:pt x="28899" y="13921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619" name="iSḷiḍé"/>
              <p:cNvSpPr/>
              <p:nvPr>
                <p:custDataLst>
                  <p:tags r:id="rId50"/>
                </p:custDataLst>
              </p:nvPr>
            </p:nvSpPr>
            <p:spPr>
              <a:xfrm>
                <a:off x="1132239" y="2738042"/>
                <a:ext cx="33667" cy="13900"/>
              </a:xfrm>
              <a:custGeom>
                <a:avLst/>
                <a:gdLst>
                  <a:gd name="connsiteX0" fmla="*/ 4551 w 33667"/>
                  <a:gd name="connsiteY0" fmla="*/ 13414 h 13900"/>
                  <a:gd name="connsiteX1" fmla="*/ 30524 w 33667"/>
                  <a:gd name="connsiteY1" fmla="*/ 7556 h 13900"/>
                  <a:gd name="connsiteX2" fmla="*/ 29911 w 33667"/>
                  <a:gd name="connsiteY2" fmla="*/ 175 h 13900"/>
                  <a:gd name="connsiteX3" fmla="*/ 3509 w 33667"/>
                  <a:gd name="connsiteY3" fmla="*/ 7164 h 13900"/>
                  <a:gd name="connsiteX4" fmla="*/ 4551 w 33667"/>
                  <a:gd name="connsiteY4" fmla="*/ 13414 h 1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67" h="13900">
                    <a:moveTo>
                      <a:pt x="4551" y="13414"/>
                    </a:moveTo>
                    <a:cubicBezTo>
                      <a:pt x="10837" y="10974"/>
                      <a:pt x="21434" y="8890"/>
                      <a:pt x="30524" y="7556"/>
                    </a:cubicBezTo>
                    <a:cubicBezTo>
                      <a:pt x="34656" y="6949"/>
                      <a:pt x="34977" y="823"/>
                      <a:pt x="29911" y="175"/>
                    </a:cubicBezTo>
                    <a:cubicBezTo>
                      <a:pt x="20475" y="-1022"/>
                      <a:pt x="8551" y="4217"/>
                      <a:pt x="3509" y="7164"/>
                    </a:cubicBezTo>
                    <a:cubicBezTo>
                      <a:pt x="-1700" y="10223"/>
                      <a:pt x="-908" y="15534"/>
                      <a:pt x="4551" y="13414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620" name="iṧ1îďê"/>
              <p:cNvSpPr/>
              <p:nvPr>
                <p:custDataLst>
                  <p:tags r:id="rId51"/>
                </p:custDataLst>
              </p:nvPr>
            </p:nvSpPr>
            <p:spPr>
              <a:xfrm>
                <a:off x="1237088" y="2783437"/>
                <a:ext cx="9667" cy="9667"/>
              </a:xfrm>
              <a:custGeom>
                <a:avLst/>
                <a:gdLst>
                  <a:gd name="connsiteX0" fmla="*/ 9668 w 9667"/>
                  <a:gd name="connsiteY0" fmla="*/ 4834 h 9667"/>
                  <a:gd name="connsiteX1" fmla="*/ 4834 w 9667"/>
                  <a:gd name="connsiteY1" fmla="*/ 9668 h 9667"/>
                  <a:gd name="connsiteX2" fmla="*/ 0 w 9667"/>
                  <a:gd name="connsiteY2" fmla="*/ 4834 h 9667"/>
                  <a:gd name="connsiteX3" fmla="*/ 4834 w 9667"/>
                  <a:gd name="connsiteY3" fmla="*/ 0 h 9667"/>
                  <a:gd name="connsiteX4" fmla="*/ 9668 w 9667"/>
                  <a:gd name="connsiteY4" fmla="*/ 4834 h 9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67" h="9667">
                    <a:moveTo>
                      <a:pt x="9668" y="4834"/>
                    </a:moveTo>
                    <a:cubicBezTo>
                      <a:pt x="9668" y="7504"/>
                      <a:pt x="7504" y="9668"/>
                      <a:pt x="4834" y="9668"/>
                    </a:cubicBezTo>
                    <a:cubicBezTo>
                      <a:pt x="2164" y="9668"/>
                      <a:pt x="0" y="7504"/>
                      <a:pt x="0" y="4834"/>
                    </a:cubicBezTo>
                    <a:cubicBezTo>
                      <a:pt x="0" y="2164"/>
                      <a:pt x="2164" y="0"/>
                      <a:pt x="4834" y="0"/>
                    </a:cubicBezTo>
                    <a:cubicBezTo>
                      <a:pt x="7504" y="0"/>
                      <a:pt x="9668" y="2164"/>
                      <a:pt x="9668" y="4834"/>
                    </a:cubicBezTo>
                    <a:close/>
                  </a:path>
                </a:pathLst>
              </a:custGeom>
              <a:solidFill>
                <a:srgbClr val="3F2C2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621" name="ïSḷiḓê"/>
              <p:cNvSpPr/>
              <p:nvPr>
                <p:custDataLst>
                  <p:tags r:id="rId52"/>
                </p:custDataLst>
              </p:nvPr>
            </p:nvSpPr>
            <p:spPr>
              <a:xfrm>
                <a:off x="1255103" y="2800349"/>
                <a:ext cx="31563" cy="31563"/>
              </a:xfrm>
              <a:custGeom>
                <a:avLst/>
                <a:gdLst>
                  <a:gd name="connsiteX0" fmla="*/ 31563 w 31563"/>
                  <a:gd name="connsiteY0" fmla="*/ 15782 h 31563"/>
                  <a:gd name="connsiteX1" fmla="*/ 15782 w 31563"/>
                  <a:gd name="connsiteY1" fmla="*/ 31563 h 31563"/>
                  <a:gd name="connsiteX2" fmla="*/ 0 w 31563"/>
                  <a:gd name="connsiteY2" fmla="*/ 15782 h 31563"/>
                  <a:gd name="connsiteX3" fmla="*/ 15782 w 31563"/>
                  <a:gd name="connsiteY3" fmla="*/ 0 h 31563"/>
                  <a:gd name="connsiteX4" fmla="*/ 31563 w 31563"/>
                  <a:gd name="connsiteY4" fmla="*/ 15782 h 31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563" h="31563">
                    <a:moveTo>
                      <a:pt x="31563" y="15782"/>
                    </a:moveTo>
                    <a:cubicBezTo>
                      <a:pt x="31563" y="24497"/>
                      <a:pt x="24497" y="31563"/>
                      <a:pt x="15782" y="31563"/>
                    </a:cubicBezTo>
                    <a:cubicBezTo>
                      <a:pt x="7066" y="31563"/>
                      <a:pt x="0" y="24497"/>
                      <a:pt x="0" y="15782"/>
                    </a:cubicBezTo>
                    <a:cubicBezTo>
                      <a:pt x="0" y="7066"/>
                      <a:pt x="7066" y="0"/>
                      <a:pt x="15782" y="0"/>
                    </a:cubicBezTo>
                    <a:cubicBezTo>
                      <a:pt x="24497" y="-6"/>
                      <a:pt x="31563" y="7060"/>
                      <a:pt x="31563" y="15782"/>
                    </a:cubicBezTo>
                    <a:close/>
                  </a:path>
                </a:pathLst>
              </a:custGeom>
              <a:solidFill>
                <a:srgbClr val="FF8F71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622" name="íṩ1ïḑé"/>
              <p:cNvSpPr/>
              <p:nvPr>
                <p:custDataLst>
                  <p:tags r:id="rId53"/>
                </p:custDataLst>
              </p:nvPr>
            </p:nvSpPr>
            <p:spPr>
              <a:xfrm>
                <a:off x="1108060" y="2800349"/>
                <a:ext cx="31563" cy="31563"/>
              </a:xfrm>
              <a:custGeom>
                <a:avLst/>
                <a:gdLst>
                  <a:gd name="connsiteX0" fmla="*/ 31563 w 31563"/>
                  <a:gd name="connsiteY0" fmla="*/ 15782 h 31563"/>
                  <a:gd name="connsiteX1" fmla="*/ 15782 w 31563"/>
                  <a:gd name="connsiteY1" fmla="*/ 31563 h 31563"/>
                  <a:gd name="connsiteX2" fmla="*/ 0 w 31563"/>
                  <a:gd name="connsiteY2" fmla="*/ 15782 h 31563"/>
                  <a:gd name="connsiteX3" fmla="*/ 15782 w 31563"/>
                  <a:gd name="connsiteY3" fmla="*/ 0 h 31563"/>
                  <a:gd name="connsiteX4" fmla="*/ 31563 w 31563"/>
                  <a:gd name="connsiteY4" fmla="*/ 15782 h 31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563" h="31563">
                    <a:moveTo>
                      <a:pt x="31563" y="15782"/>
                    </a:moveTo>
                    <a:cubicBezTo>
                      <a:pt x="31563" y="24497"/>
                      <a:pt x="24497" y="31563"/>
                      <a:pt x="15782" y="31563"/>
                    </a:cubicBezTo>
                    <a:cubicBezTo>
                      <a:pt x="7066" y="31563"/>
                      <a:pt x="0" y="24497"/>
                      <a:pt x="0" y="15782"/>
                    </a:cubicBezTo>
                    <a:cubicBezTo>
                      <a:pt x="0" y="7066"/>
                      <a:pt x="7066" y="0"/>
                      <a:pt x="15782" y="0"/>
                    </a:cubicBezTo>
                    <a:cubicBezTo>
                      <a:pt x="24497" y="-6"/>
                      <a:pt x="31563" y="7060"/>
                      <a:pt x="31563" y="15782"/>
                    </a:cubicBezTo>
                    <a:close/>
                  </a:path>
                </a:pathLst>
              </a:custGeom>
              <a:solidFill>
                <a:srgbClr val="FF8F71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623" name="iṧ1ïdê"/>
              <p:cNvSpPr/>
              <p:nvPr>
                <p:custDataLst>
                  <p:tags r:id="rId54"/>
                </p:custDataLst>
              </p:nvPr>
            </p:nvSpPr>
            <p:spPr>
              <a:xfrm>
                <a:off x="1188478" y="2802863"/>
                <a:ext cx="17855" cy="13836"/>
              </a:xfrm>
              <a:custGeom>
                <a:avLst/>
                <a:gdLst>
                  <a:gd name="connsiteX0" fmla="*/ 920 w 17855"/>
                  <a:gd name="connsiteY0" fmla="*/ 946 h 13836"/>
                  <a:gd name="connsiteX1" fmla="*/ 2372 w 17855"/>
                  <a:gd name="connsiteY1" fmla="*/ 11709 h 13836"/>
                  <a:gd name="connsiteX2" fmla="*/ 12082 w 17855"/>
                  <a:gd name="connsiteY2" fmla="*/ 12882 h 13836"/>
                  <a:gd name="connsiteX3" fmla="*/ 17630 w 17855"/>
                  <a:gd name="connsiteY3" fmla="*/ 7863 h 13836"/>
                  <a:gd name="connsiteX4" fmla="*/ 15416 w 17855"/>
                  <a:gd name="connsiteY4" fmla="*/ 6571 h 13836"/>
                  <a:gd name="connsiteX5" fmla="*/ 11492 w 17855"/>
                  <a:gd name="connsiteY5" fmla="*/ 10310 h 13836"/>
                  <a:gd name="connsiteX6" fmla="*/ 7599 w 17855"/>
                  <a:gd name="connsiteY6" fmla="*/ 11304 h 13836"/>
                  <a:gd name="connsiteX7" fmla="*/ 4509 w 17855"/>
                  <a:gd name="connsiteY7" fmla="*/ 10191 h 13836"/>
                  <a:gd name="connsiteX8" fmla="*/ 2688 w 17855"/>
                  <a:gd name="connsiteY8" fmla="*/ 7143 h 13836"/>
                  <a:gd name="connsiteX9" fmla="*/ 3396 w 17855"/>
                  <a:gd name="connsiteY9" fmla="*/ 1624 h 13836"/>
                  <a:gd name="connsiteX10" fmla="*/ 2503 w 17855"/>
                  <a:gd name="connsiteY10" fmla="*/ 47 h 13836"/>
                  <a:gd name="connsiteX11" fmla="*/ 920 w 17855"/>
                  <a:gd name="connsiteY11" fmla="*/ 946 h 13836"/>
                  <a:gd name="connsiteX12" fmla="*/ 920 w 17855"/>
                  <a:gd name="connsiteY12" fmla="*/ 946 h 13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855" h="13836">
                    <a:moveTo>
                      <a:pt x="920" y="946"/>
                    </a:moveTo>
                    <a:cubicBezTo>
                      <a:pt x="-444" y="4482"/>
                      <a:pt x="-545" y="8899"/>
                      <a:pt x="2372" y="11709"/>
                    </a:cubicBezTo>
                    <a:cubicBezTo>
                      <a:pt x="5004" y="14245"/>
                      <a:pt x="8897" y="14352"/>
                      <a:pt x="12082" y="12882"/>
                    </a:cubicBezTo>
                    <a:cubicBezTo>
                      <a:pt x="14386" y="11816"/>
                      <a:pt x="16213" y="9935"/>
                      <a:pt x="17630" y="7863"/>
                    </a:cubicBezTo>
                    <a:cubicBezTo>
                      <a:pt x="18565" y="6500"/>
                      <a:pt x="16344" y="5220"/>
                      <a:pt x="15416" y="6571"/>
                    </a:cubicBezTo>
                    <a:cubicBezTo>
                      <a:pt x="14386" y="8077"/>
                      <a:pt x="13088" y="9411"/>
                      <a:pt x="11492" y="10310"/>
                    </a:cubicBezTo>
                    <a:cubicBezTo>
                      <a:pt x="10248" y="11006"/>
                      <a:pt x="8956" y="11358"/>
                      <a:pt x="7599" y="11304"/>
                    </a:cubicBezTo>
                    <a:cubicBezTo>
                      <a:pt x="6534" y="11262"/>
                      <a:pt x="5260" y="10816"/>
                      <a:pt x="4509" y="10191"/>
                    </a:cubicBezTo>
                    <a:cubicBezTo>
                      <a:pt x="3503" y="9352"/>
                      <a:pt x="2974" y="8423"/>
                      <a:pt x="2688" y="7143"/>
                    </a:cubicBezTo>
                    <a:cubicBezTo>
                      <a:pt x="2295" y="5410"/>
                      <a:pt x="2712" y="3381"/>
                      <a:pt x="3396" y="1624"/>
                    </a:cubicBezTo>
                    <a:cubicBezTo>
                      <a:pt x="3646" y="981"/>
                      <a:pt x="3122" y="219"/>
                      <a:pt x="2503" y="47"/>
                    </a:cubicBezTo>
                    <a:cubicBezTo>
                      <a:pt x="1771" y="-150"/>
                      <a:pt x="1170" y="297"/>
                      <a:pt x="920" y="946"/>
                    </a:cubicBezTo>
                    <a:lnTo>
                      <a:pt x="920" y="946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624" name="îSḷîḑê"/>
              <p:cNvSpPr/>
              <p:nvPr>
                <p:custDataLst>
                  <p:tags r:id="rId55"/>
                </p:custDataLst>
              </p:nvPr>
            </p:nvSpPr>
            <p:spPr>
              <a:xfrm>
                <a:off x="905845" y="3116823"/>
                <a:ext cx="101854" cy="128344"/>
              </a:xfrm>
              <a:custGeom>
                <a:avLst/>
                <a:gdLst>
                  <a:gd name="connsiteX0" fmla="*/ 88987 w 101854"/>
                  <a:gd name="connsiteY0" fmla="*/ 124176 h 128344"/>
                  <a:gd name="connsiteX1" fmla="*/ 0 w 101854"/>
                  <a:gd name="connsiteY1" fmla="*/ 43976 h 128344"/>
                  <a:gd name="connsiteX2" fmla="*/ 39660 w 101854"/>
                  <a:gd name="connsiteY2" fmla="*/ 0 h 128344"/>
                  <a:gd name="connsiteX3" fmla="*/ 87142 w 101854"/>
                  <a:gd name="connsiteY3" fmla="*/ 53150 h 128344"/>
                  <a:gd name="connsiteX4" fmla="*/ 88987 w 101854"/>
                  <a:gd name="connsiteY4" fmla="*/ 124176 h 128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854" h="128344">
                    <a:moveTo>
                      <a:pt x="88987" y="124176"/>
                    </a:moveTo>
                    <a:cubicBezTo>
                      <a:pt x="46827" y="146310"/>
                      <a:pt x="42" y="74551"/>
                      <a:pt x="0" y="43976"/>
                    </a:cubicBezTo>
                    <a:cubicBezTo>
                      <a:pt x="-42" y="12948"/>
                      <a:pt x="21217" y="0"/>
                      <a:pt x="39660" y="0"/>
                    </a:cubicBezTo>
                    <a:cubicBezTo>
                      <a:pt x="69408" y="0"/>
                      <a:pt x="80260" y="27253"/>
                      <a:pt x="87142" y="53150"/>
                    </a:cubicBezTo>
                    <a:cubicBezTo>
                      <a:pt x="94667" y="81433"/>
                      <a:pt x="115068" y="110484"/>
                      <a:pt x="88987" y="124176"/>
                    </a:cubicBezTo>
                    <a:close/>
                  </a:path>
                </a:pathLst>
              </a:custGeom>
              <a:solidFill>
                <a:srgbClr val="FDE0D5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625" name="îṣ1íḓe"/>
              <p:cNvSpPr/>
              <p:nvPr>
                <p:custDataLst>
                  <p:tags r:id="rId56"/>
                </p:custDataLst>
              </p:nvPr>
            </p:nvSpPr>
            <p:spPr>
              <a:xfrm>
                <a:off x="1398862" y="3116823"/>
                <a:ext cx="101854" cy="128344"/>
              </a:xfrm>
              <a:custGeom>
                <a:avLst/>
                <a:gdLst>
                  <a:gd name="connsiteX0" fmla="*/ 12867 w 101854"/>
                  <a:gd name="connsiteY0" fmla="*/ 124176 h 128344"/>
                  <a:gd name="connsiteX1" fmla="*/ 101855 w 101854"/>
                  <a:gd name="connsiteY1" fmla="*/ 43976 h 128344"/>
                  <a:gd name="connsiteX2" fmla="*/ 62195 w 101854"/>
                  <a:gd name="connsiteY2" fmla="*/ 0 h 128344"/>
                  <a:gd name="connsiteX3" fmla="*/ 14707 w 101854"/>
                  <a:gd name="connsiteY3" fmla="*/ 53150 h 128344"/>
                  <a:gd name="connsiteX4" fmla="*/ 12867 w 101854"/>
                  <a:gd name="connsiteY4" fmla="*/ 124176 h 128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854" h="128344">
                    <a:moveTo>
                      <a:pt x="12867" y="124176"/>
                    </a:moveTo>
                    <a:cubicBezTo>
                      <a:pt x="55028" y="146310"/>
                      <a:pt x="101813" y="74551"/>
                      <a:pt x="101855" y="43976"/>
                    </a:cubicBezTo>
                    <a:cubicBezTo>
                      <a:pt x="101896" y="12948"/>
                      <a:pt x="80638" y="0"/>
                      <a:pt x="62195" y="0"/>
                    </a:cubicBezTo>
                    <a:cubicBezTo>
                      <a:pt x="32447" y="0"/>
                      <a:pt x="21595" y="27253"/>
                      <a:pt x="14707" y="53150"/>
                    </a:cubicBezTo>
                    <a:cubicBezTo>
                      <a:pt x="7188" y="81433"/>
                      <a:pt x="-13213" y="110484"/>
                      <a:pt x="12867" y="124176"/>
                    </a:cubicBezTo>
                    <a:close/>
                  </a:path>
                </a:pathLst>
              </a:custGeom>
              <a:solidFill>
                <a:srgbClr val="FDE0D5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626" name="ísľiḍê"/>
              <p:cNvSpPr/>
              <p:nvPr>
                <p:custDataLst>
                  <p:tags r:id="rId57"/>
                </p:custDataLst>
              </p:nvPr>
            </p:nvSpPr>
            <p:spPr>
              <a:xfrm>
                <a:off x="950004" y="3194499"/>
                <a:ext cx="41233" cy="24992"/>
              </a:xfrm>
              <a:custGeom>
                <a:avLst/>
                <a:gdLst>
                  <a:gd name="connsiteX0" fmla="*/ 2918 w 41233"/>
                  <a:gd name="connsiteY0" fmla="*/ 23402 h 24992"/>
                  <a:gd name="connsiteX1" fmla="*/ 15592 w 41233"/>
                  <a:gd name="connsiteY1" fmla="*/ 4942 h 24992"/>
                  <a:gd name="connsiteX2" fmla="*/ 39309 w 41233"/>
                  <a:gd name="connsiteY2" fmla="*/ 5752 h 24992"/>
                  <a:gd name="connsiteX3" fmla="*/ 40601 w 41233"/>
                  <a:gd name="connsiteY3" fmla="*/ 3543 h 24992"/>
                  <a:gd name="connsiteX4" fmla="*/ 13717 w 41233"/>
                  <a:gd name="connsiteY4" fmla="*/ 3007 h 24992"/>
                  <a:gd name="connsiteX5" fmla="*/ 447 w 41233"/>
                  <a:gd name="connsiteY5" fmla="*/ 24087 h 24992"/>
                  <a:gd name="connsiteX6" fmla="*/ 2918 w 41233"/>
                  <a:gd name="connsiteY6" fmla="*/ 23402 h 24992"/>
                  <a:gd name="connsiteX7" fmla="*/ 2918 w 41233"/>
                  <a:gd name="connsiteY7" fmla="*/ 23402 h 24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33" h="24992">
                    <a:moveTo>
                      <a:pt x="2918" y="23402"/>
                    </a:moveTo>
                    <a:cubicBezTo>
                      <a:pt x="727" y="15039"/>
                      <a:pt x="8770" y="8032"/>
                      <a:pt x="15592" y="4942"/>
                    </a:cubicBezTo>
                    <a:cubicBezTo>
                      <a:pt x="23182" y="1501"/>
                      <a:pt x="31987" y="1745"/>
                      <a:pt x="39309" y="5752"/>
                    </a:cubicBezTo>
                    <a:cubicBezTo>
                      <a:pt x="40756" y="6543"/>
                      <a:pt x="42048" y="4335"/>
                      <a:pt x="40601" y="3543"/>
                    </a:cubicBezTo>
                    <a:cubicBezTo>
                      <a:pt x="32249" y="-1029"/>
                      <a:pt x="22260" y="-1142"/>
                      <a:pt x="13717" y="3007"/>
                    </a:cubicBezTo>
                    <a:cubicBezTo>
                      <a:pt x="5996" y="6758"/>
                      <a:pt x="-1993" y="14753"/>
                      <a:pt x="447" y="24087"/>
                    </a:cubicBezTo>
                    <a:cubicBezTo>
                      <a:pt x="864" y="25677"/>
                      <a:pt x="3341" y="24998"/>
                      <a:pt x="2918" y="23402"/>
                    </a:cubicBezTo>
                    <a:lnTo>
                      <a:pt x="2918" y="23402"/>
                    </a:lnTo>
                    <a:close/>
                  </a:path>
                </a:pathLst>
              </a:custGeom>
              <a:solidFill>
                <a:srgbClr val="F5BFAB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627" name="íṣļîḍê"/>
              <p:cNvSpPr/>
              <p:nvPr>
                <p:custDataLst>
                  <p:tags r:id="rId58"/>
                </p:custDataLst>
              </p:nvPr>
            </p:nvSpPr>
            <p:spPr>
              <a:xfrm>
                <a:off x="1422598" y="3190138"/>
                <a:ext cx="41233" cy="24993"/>
              </a:xfrm>
              <a:custGeom>
                <a:avLst/>
                <a:gdLst>
                  <a:gd name="connsiteX0" fmla="*/ 40787 w 41233"/>
                  <a:gd name="connsiteY0" fmla="*/ 24085 h 24993"/>
                  <a:gd name="connsiteX1" fmla="*/ 27517 w 41233"/>
                  <a:gd name="connsiteY1" fmla="*/ 3005 h 24993"/>
                  <a:gd name="connsiteX2" fmla="*/ 633 w 41233"/>
                  <a:gd name="connsiteY2" fmla="*/ 3541 h 24993"/>
                  <a:gd name="connsiteX3" fmla="*/ 1925 w 41233"/>
                  <a:gd name="connsiteY3" fmla="*/ 5755 h 24993"/>
                  <a:gd name="connsiteX4" fmla="*/ 25642 w 41233"/>
                  <a:gd name="connsiteY4" fmla="*/ 4946 h 24993"/>
                  <a:gd name="connsiteX5" fmla="*/ 38316 w 41233"/>
                  <a:gd name="connsiteY5" fmla="*/ 23406 h 24993"/>
                  <a:gd name="connsiteX6" fmla="*/ 40787 w 41233"/>
                  <a:gd name="connsiteY6" fmla="*/ 24085 h 24993"/>
                  <a:gd name="connsiteX7" fmla="*/ 40787 w 41233"/>
                  <a:gd name="connsiteY7" fmla="*/ 24085 h 24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33" h="24993">
                    <a:moveTo>
                      <a:pt x="40787" y="24085"/>
                    </a:moveTo>
                    <a:cubicBezTo>
                      <a:pt x="43227" y="14751"/>
                      <a:pt x="35232" y="6750"/>
                      <a:pt x="27517" y="3005"/>
                    </a:cubicBezTo>
                    <a:cubicBezTo>
                      <a:pt x="18974" y="-1144"/>
                      <a:pt x="8985" y="-1025"/>
                      <a:pt x="633" y="3541"/>
                    </a:cubicBezTo>
                    <a:cubicBezTo>
                      <a:pt x="-814" y="4333"/>
                      <a:pt x="478" y="6547"/>
                      <a:pt x="1925" y="5755"/>
                    </a:cubicBezTo>
                    <a:cubicBezTo>
                      <a:pt x="9235" y="1755"/>
                      <a:pt x="18064" y="1487"/>
                      <a:pt x="25642" y="4946"/>
                    </a:cubicBezTo>
                    <a:cubicBezTo>
                      <a:pt x="32458" y="8059"/>
                      <a:pt x="40507" y="15030"/>
                      <a:pt x="38316" y="23406"/>
                    </a:cubicBezTo>
                    <a:cubicBezTo>
                      <a:pt x="37899" y="24996"/>
                      <a:pt x="40370" y="25680"/>
                      <a:pt x="40787" y="24085"/>
                    </a:cubicBezTo>
                    <a:lnTo>
                      <a:pt x="40787" y="24085"/>
                    </a:lnTo>
                    <a:close/>
                  </a:path>
                </a:pathLst>
              </a:custGeom>
              <a:solidFill>
                <a:srgbClr val="F5BFAB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</p:grpSp>
        <p:grpSp>
          <p:nvGrpSpPr>
            <p:cNvPr id="69" name="íṡļiďé"/>
            <p:cNvGrpSpPr/>
            <p:nvPr/>
          </p:nvGrpSpPr>
          <p:grpSpPr>
            <a:xfrm>
              <a:off x="2542434" y="2124356"/>
              <a:ext cx="358628" cy="1087964"/>
              <a:chOff x="1805788" y="1958452"/>
              <a:chExt cx="430521" cy="1306064"/>
            </a:xfrm>
          </p:grpSpPr>
          <p:sp>
            <p:nvSpPr>
              <p:cNvPr id="548" name="íśḷíďê"/>
              <p:cNvSpPr/>
              <p:nvPr>
                <p:custDataLst>
                  <p:tags r:id="rId59"/>
                </p:custDataLst>
              </p:nvPr>
            </p:nvSpPr>
            <p:spPr>
              <a:xfrm>
                <a:off x="2109251" y="2376945"/>
                <a:ext cx="105294" cy="362967"/>
              </a:xfrm>
              <a:custGeom>
                <a:avLst/>
                <a:gdLst>
                  <a:gd name="connsiteX0" fmla="*/ 43732 w 105294"/>
                  <a:gd name="connsiteY0" fmla="*/ 0 h 362967"/>
                  <a:gd name="connsiteX1" fmla="*/ 85505 w 105294"/>
                  <a:gd name="connsiteY1" fmla="*/ 131618 h 362967"/>
                  <a:gd name="connsiteX2" fmla="*/ 102650 w 105294"/>
                  <a:gd name="connsiteY2" fmla="*/ 310699 h 362967"/>
                  <a:gd name="connsiteX3" fmla="*/ 87374 w 105294"/>
                  <a:gd name="connsiteY3" fmla="*/ 362968 h 362967"/>
                  <a:gd name="connsiteX4" fmla="*/ 0 w 105294"/>
                  <a:gd name="connsiteY4" fmla="*/ 6888 h 362967"/>
                  <a:gd name="connsiteX5" fmla="*/ 43732 w 105294"/>
                  <a:gd name="connsiteY5" fmla="*/ 0 h 362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294" h="362967">
                    <a:moveTo>
                      <a:pt x="43732" y="0"/>
                    </a:moveTo>
                    <a:cubicBezTo>
                      <a:pt x="57073" y="35629"/>
                      <a:pt x="75902" y="81927"/>
                      <a:pt x="85505" y="131618"/>
                    </a:cubicBezTo>
                    <a:cubicBezTo>
                      <a:pt x="97155" y="191899"/>
                      <a:pt x="87011" y="260181"/>
                      <a:pt x="102650" y="310699"/>
                    </a:cubicBezTo>
                    <a:cubicBezTo>
                      <a:pt x="109216" y="331899"/>
                      <a:pt x="103346" y="355890"/>
                      <a:pt x="87374" y="362968"/>
                    </a:cubicBezTo>
                    <a:lnTo>
                      <a:pt x="0" y="6888"/>
                    </a:lnTo>
                    <a:lnTo>
                      <a:pt x="43732" y="0"/>
                    </a:ln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49" name="iśļîḑe"/>
              <p:cNvSpPr/>
              <p:nvPr>
                <p:custDataLst>
                  <p:tags r:id="rId60"/>
                </p:custDataLst>
              </p:nvPr>
            </p:nvSpPr>
            <p:spPr>
              <a:xfrm>
                <a:off x="1833991" y="2376945"/>
                <a:ext cx="105292" cy="362967"/>
              </a:xfrm>
              <a:custGeom>
                <a:avLst/>
                <a:gdLst>
                  <a:gd name="connsiteX0" fmla="*/ 61560 w 105292"/>
                  <a:gd name="connsiteY0" fmla="*/ 0 h 362967"/>
                  <a:gd name="connsiteX1" fmla="*/ 19793 w 105292"/>
                  <a:gd name="connsiteY1" fmla="*/ 131618 h 362967"/>
                  <a:gd name="connsiteX2" fmla="*/ 2642 w 105292"/>
                  <a:gd name="connsiteY2" fmla="*/ 310699 h 362967"/>
                  <a:gd name="connsiteX3" fmla="*/ 17918 w 105292"/>
                  <a:gd name="connsiteY3" fmla="*/ 362968 h 362967"/>
                  <a:gd name="connsiteX4" fmla="*/ 105292 w 105292"/>
                  <a:gd name="connsiteY4" fmla="*/ 6888 h 362967"/>
                  <a:gd name="connsiteX5" fmla="*/ 61560 w 105292"/>
                  <a:gd name="connsiteY5" fmla="*/ 0 h 362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292" h="362967">
                    <a:moveTo>
                      <a:pt x="61560" y="0"/>
                    </a:moveTo>
                    <a:cubicBezTo>
                      <a:pt x="48219" y="35629"/>
                      <a:pt x="29390" y="81927"/>
                      <a:pt x="19793" y="131618"/>
                    </a:cubicBezTo>
                    <a:cubicBezTo>
                      <a:pt x="8143" y="191899"/>
                      <a:pt x="18287" y="260181"/>
                      <a:pt x="2642" y="310699"/>
                    </a:cubicBezTo>
                    <a:cubicBezTo>
                      <a:pt x="-3918" y="331899"/>
                      <a:pt x="1946" y="355890"/>
                      <a:pt x="17918" y="362968"/>
                    </a:cubicBezTo>
                    <a:lnTo>
                      <a:pt x="105292" y="6888"/>
                    </a:lnTo>
                    <a:lnTo>
                      <a:pt x="61560" y="0"/>
                    </a:ln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550" name="îšļïḍè"/>
              <p:cNvGrpSpPr/>
              <p:nvPr/>
            </p:nvGrpSpPr>
            <p:grpSpPr>
              <a:xfrm>
                <a:off x="1884890" y="2298403"/>
                <a:ext cx="280380" cy="319943"/>
                <a:chOff x="1884890" y="2298403"/>
                <a:chExt cx="280380" cy="319943"/>
              </a:xfrm>
            </p:grpSpPr>
            <p:sp>
              <p:nvSpPr>
                <p:cNvPr id="592" name="išlíḑè"/>
                <p:cNvSpPr/>
                <p:nvPr>
                  <p:custDataLst>
                    <p:tags r:id="rId61"/>
                  </p:custDataLst>
                </p:nvPr>
              </p:nvSpPr>
              <p:spPr>
                <a:xfrm>
                  <a:off x="1884890" y="2298403"/>
                  <a:ext cx="280380" cy="319943"/>
                </a:xfrm>
                <a:custGeom>
                  <a:avLst/>
                  <a:gdLst>
                    <a:gd name="connsiteX0" fmla="*/ 5709 w 280380"/>
                    <a:gd name="connsiteY0" fmla="*/ 77918 h 319943"/>
                    <a:gd name="connsiteX1" fmla="*/ 109091 w 280380"/>
                    <a:gd name="connsiteY1" fmla="*/ 1533 h 319943"/>
                    <a:gd name="connsiteX2" fmla="*/ 159145 w 280380"/>
                    <a:gd name="connsiteY2" fmla="*/ 140 h 319943"/>
                    <a:gd name="connsiteX3" fmla="*/ 271796 w 280380"/>
                    <a:gd name="connsiteY3" fmla="*/ 78001 h 319943"/>
                    <a:gd name="connsiteX4" fmla="*/ 233648 w 280380"/>
                    <a:gd name="connsiteY4" fmla="*/ 91908 h 319943"/>
                    <a:gd name="connsiteX5" fmla="*/ 280380 w 280380"/>
                    <a:gd name="connsiteY5" fmla="*/ 300755 h 319943"/>
                    <a:gd name="connsiteX6" fmla="*/ 150572 w 280380"/>
                    <a:gd name="connsiteY6" fmla="*/ 319930 h 319943"/>
                    <a:gd name="connsiteX7" fmla="*/ 0 w 280380"/>
                    <a:gd name="connsiteY7" fmla="*/ 297594 h 319943"/>
                    <a:gd name="connsiteX8" fmla="*/ 51381 w 280380"/>
                    <a:gd name="connsiteY8" fmla="*/ 89181 h 319943"/>
                    <a:gd name="connsiteX9" fmla="*/ 5709 w 280380"/>
                    <a:gd name="connsiteY9" fmla="*/ 77918 h 319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0380" h="319943">
                      <a:moveTo>
                        <a:pt x="5709" y="77918"/>
                      </a:moveTo>
                      <a:cubicBezTo>
                        <a:pt x="5709" y="77918"/>
                        <a:pt x="38177" y="3617"/>
                        <a:pt x="109091" y="1533"/>
                      </a:cubicBezTo>
                      <a:cubicBezTo>
                        <a:pt x="133058" y="831"/>
                        <a:pt x="151382" y="-419"/>
                        <a:pt x="159145" y="140"/>
                      </a:cubicBezTo>
                      <a:cubicBezTo>
                        <a:pt x="243263" y="6224"/>
                        <a:pt x="271796" y="78001"/>
                        <a:pt x="271796" y="78001"/>
                      </a:cubicBezTo>
                      <a:cubicBezTo>
                        <a:pt x="260515" y="90556"/>
                        <a:pt x="233648" y="91908"/>
                        <a:pt x="233648" y="91908"/>
                      </a:cubicBezTo>
                      <a:cubicBezTo>
                        <a:pt x="236428" y="121566"/>
                        <a:pt x="274088" y="218435"/>
                        <a:pt x="280380" y="300755"/>
                      </a:cubicBezTo>
                      <a:cubicBezTo>
                        <a:pt x="280380" y="300755"/>
                        <a:pt x="242352" y="320525"/>
                        <a:pt x="150572" y="319930"/>
                      </a:cubicBezTo>
                      <a:cubicBezTo>
                        <a:pt x="48024" y="319263"/>
                        <a:pt x="0" y="297594"/>
                        <a:pt x="0" y="297594"/>
                      </a:cubicBezTo>
                      <a:cubicBezTo>
                        <a:pt x="11353" y="216024"/>
                        <a:pt x="38410" y="130865"/>
                        <a:pt x="51381" y="89181"/>
                      </a:cubicBezTo>
                      <a:cubicBezTo>
                        <a:pt x="51381" y="89187"/>
                        <a:pt x="21062" y="88985"/>
                        <a:pt x="5709" y="77918"/>
                      </a:cubicBezTo>
                      <a:close/>
                    </a:path>
                  </a:pathLst>
                </a:custGeom>
                <a:solidFill>
                  <a:srgbClr val="FDE0D5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93" name="išļiḋe"/>
                <p:cNvSpPr/>
                <p:nvPr>
                  <p:custDataLst>
                    <p:tags r:id="rId62"/>
                  </p:custDataLst>
                </p:nvPr>
              </p:nvSpPr>
              <p:spPr>
                <a:xfrm>
                  <a:off x="1977186" y="2315826"/>
                  <a:ext cx="90941" cy="19171"/>
                </a:xfrm>
                <a:custGeom>
                  <a:avLst/>
                  <a:gdLst>
                    <a:gd name="connsiteX0" fmla="*/ 245 w 90941"/>
                    <a:gd name="connsiteY0" fmla="*/ 1844 h 19171"/>
                    <a:gd name="connsiteX1" fmla="*/ 44989 w 90941"/>
                    <a:gd name="connsiteY1" fmla="*/ 18858 h 19171"/>
                    <a:gd name="connsiteX2" fmla="*/ 90601 w 90941"/>
                    <a:gd name="connsiteY2" fmla="*/ 4934 h 19171"/>
                    <a:gd name="connsiteX3" fmla="*/ 88792 w 90941"/>
                    <a:gd name="connsiteY3" fmla="*/ 3124 h 19171"/>
                    <a:gd name="connsiteX4" fmla="*/ 46691 w 90941"/>
                    <a:gd name="connsiteY4" fmla="*/ 16417 h 19171"/>
                    <a:gd name="connsiteX5" fmla="*/ 2453 w 90941"/>
                    <a:gd name="connsiteY5" fmla="*/ 552 h 19171"/>
                    <a:gd name="connsiteX6" fmla="*/ 245 w 90941"/>
                    <a:gd name="connsiteY6" fmla="*/ 1844 h 19171"/>
                    <a:gd name="connsiteX7" fmla="*/ 245 w 90941"/>
                    <a:gd name="connsiteY7" fmla="*/ 1844 h 19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0941" h="19171">
                      <a:moveTo>
                        <a:pt x="245" y="1844"/>
                      </a:moveTo>
                      <a:cubicBezTo>
                        <a:pt x="10448" y="15655"/>
                        <a:pt x="29106" y="17608"/>
                        <a:pt x="44989" y="18858"/>
                      </a:cubicBezTo>
                      <a:cubicBezTo>
                        <a:pt x="61336" y="20144"/>
                        <a:pt x="79124" y="17846"/>
                        <a:pt x="90601" y="4934"/>
                      </a:cubicBezTo>
                      <a:cubicBezTo>
                        <a:pt x="91697" y="3707"/>
                        <a:pt x="89887" y="1886"/>
                        <a:pt x="88792" y="3124"/>
                      </a:cubicBezTo>
                      <a:cubicBezTo>
                        <a:pt x="78159" y="15078"/>
                        <a:pt x="61889" y="17411"/>
                        <a:pt x="46691" y="16417"/>
                      </a:cubicBezTo>
                      <a:cubicBezTo>
                        <a:pt x="31505" y="15429"/>
                        <a:pt x="12282" y="13857"/>
                        <a:pt x="2453" y="552"/>
                      </a:cubicBezTo>
                      <a:cubicBezTo>
                        <a:pt x="1489" y="-764"/>
                        <a:pt x="-737" y="516"/>
                        <a:pt x="245" y="1844"/>
                      </a:cubicBezTo>
                      <a:lnTo>
                        <a:pt x="245" y="1844"/>
                      </a:lnTo>
                      <a:close/>
                    </a:path>
                  </a:pathLst>
                </a:custGeom>
                <a:solidFill>
                  <a:srgbClr val="F5BF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94" name="íṡļîďé"/>
                <p:cNvSpPr/>
                <p:nvPr>
                  <p:custDataLst>
                    <p:tags r:id="rId63"/>
                  </p:custDataLst>
                </p:nvPr>
              </p:nvSpPr>
              <p:spPr>
                <a:xfrm>
                  <a:off x="2095934" y="2321496"/>
                  <a:ext cx="23032" cy="69134"/>
                </a:xfrm>
                <a:custGeom>
                  <a:avLst/>
                  <a:gdLst>
                    <a:gd name="connsiteX0" fmla="*/ 155 w 23032"/>
                    <a:gd name="connsiteY0" fmla="*/ 1937 h 69134"/>
                    <a:gd name="connsiteX1" fmla="*/ 8608 w 23032"/>
                    <a:gd name="connsiteY1" fmla="*/ 18844 h 69134"/>
                    <a:gd name="connsiteX2" fmla="*/ 13436 w 23032"/>
                    <a:gd name="connsiteY2" fmla="*/ 34453 h 69134"/>
                    <a:gd name="connsiteX3" fmla="*/ 20545 w 23032"/>
                    <a:gd name="connsiteY3" fmla="*/ 68207 h 69134"/>
                    <a:gd name="connsiteX4" fmla="*/ 23015 w 23032"/>
                    <a:gd name="connsiteY4" fmla="*/ 67528 h 69134"/>
                    <a:gd name="connsiteX5" fmla="*/ 15574 w 23032"/>
                    <a:gd name="connsiteY5" fmla="*/ 32542 h 69134"/>
                    <a:gd name="connsiteX6" fmla="*/ 10484 w 23032"/>
                    <a:gd name="connsiteY6" fmla="*/ 16730 h 69134"/>
                    <a:gd name="connsiteX7" fmla="*/ 2376 w 23032"/>
                    <a:gd name="connsiteY7" fmla="*/ 651 h 69134"/>
                    <a:gd name="connsiteX8" fmla="*/ 155 w 23032"/>
                    <a:gd name="connsiteY8" fmla="*/ 1937 h 69134"/>
                    <a:gd name="connsiteX9" fmla="*/ 155 w 23032"/>
                    <a:gd name="connsiteY9" fmla="*/ 1937 h 69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032" h="69134">
                      <a:moveTo>
                        <a:pt x="155" y="1937"/>
                      </a:moveTo>
                      <a:cubicBezTo>
                        <a:pt x="3013" y="7509"/>
                        <a:pt x="6245" y="13033"/>
                        <a:pt x="8608" y="18844"/>
                      </a:cubicBezTo>
                      <a:cubicBezTo>
                        <a:pt x="10650" y="23862"/>
                        <a:pt x="12020" y="29226"/>
                        <a:pt x="13436" y="34453"/>
                      </a:cubicBezTo>
                      <a:cubicBezTo>
                        <a:pt x="16443" y="45561"/>
                        <a:pt x="18794" y="56831"/>
                        <a:pt x="20545" y="68207"/>
                      </a:cubicBezTo>
                      <a:cubicBezTo>
                        <a:pt x="20795" y="69832"/>
                        <a:pt x="23265" y="69142"/>
                        <a:pt x="23015" y="67528"/>
                      </a:cubicBezTo>
                      <a:cubicBezTo>
                        <a:pt x="21199" y="55735"/>
                        <a:pt x="18741" y="44049"/>
                        <a:pt x="15574" y="32542"/>
                      </a:cubicBezTo>
                      <a:cubicBezTo>
                        <a:pt x="14109" y="27226"/>
                        <a:pt x="12698" y="21790"/>
                        <a:pt x="10484" y="16730"/>
                      </a:cubicBezTo>
                      <a:cubicBezTo>
                        <a:pt x="8085" y="11247"/>
                        <a:pt x="5108" y="5973"/>
                        <a:pt x="2376" y="651"/>
                      </a:cubicBezTo>
                      <a:cubicBezTo>
                        <a:pt x="1614" y="-825"/>
                        <a:pt x="-601" y="472"/>
                        <a:pt x="155" y="1937"/>
                      </a:cubicBezTo>
                      <a:lnTo>
                        <a:pt x="155" y="1937"/>
                      </a:lnTo>
                      <a:close/>
                    </a:path>
                  </a:pathLst>
                </a:custGeom>
                <a:solidFill>
                  <a:srgbClr val="F5BF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95" name="íş1íde"/>
                <p:cNvSpPr/>
                <p:nvPr>
                  <p:custDataLst>
                    <p:tags r:id="rId64"/>
                  </p:custDataLst>
                </p:nvPr>
              </p:nvSpPr>
              <p:spPr>
                <a:xfrm>
                  <a:off x="1935492" y="2318104"/>
                  <a:ext cx="26868" cy="69472"/>
                </a:xfrm>
                <a:custGeom>
                  <a:avLst/>
                  <a:gdLst>
                    <a:gd name="connsiteX0" fmla="*/ 24466 w 26868"/>
                    <a:gd name="connsiteY0" fmla="*/ 614 h 69472"/>
                    <a:gd name="connsiteX1" fmla="*/ 9530 w 26868"/>
                    <a:gd name="connsiteY1" fmla="*/ 33142 h 69472"/>
                    <a:gd name="connsiteX2" fmla="*/ 4107 w 26868"/>
                    <a:gd name="connsiteY2" fmla="*/ 51251 h 69472"/>
                    <a:gd name="connsiteX3" fmla="*/ 11 w 26868"/>
                    <a:gd name="connsiteY3" fmla="*/ 68253 h 69472"/>
                    <a:gd name="connsiteX4" fmla="*/ 2571 w 26868"/>
                    <a:gd name="connsiteY4" fmla="*/ 68253 h 69472"/>
                    <a:gd name="connsiteX5" fmla="*/ 6928 w 26868"/>
                    <a:gd name="connsiteY5" fmla="*/ 50727 h 69472"/>
                    <a:gd name="connsiteX6" fmla="*/ 11994 w 26868"/>
                    <a:gd name="connsiteY6" fmla="*/ 33820 h 69472"/>
                    <a:gd name="connsiteX7" fmla="*/ 26675 w 26868"/>
                    <a:gd name="connsiteY7" fmla="*/ 1906 h 69472"/>
                    <a:gd name="connsiteX8" fmla="*/ 24466 w 26868"/>
                    <a:gd name="connsiteY8" fmla="*/ 614 h 69472"/>
                    <a:gd name="connsiteX9" fmla="*/ 24466 w 26868"/>
                    <a:gd name="connsiteY9" fmla="*/ 614 h 6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868" h="69472">
                      <a:moveTo>
                        <a:pt x="24466" y="614"/>
                      </a:moveTo>
                      <a:cubicBezTo>
                        <a:pt x="18311" y="10877"/>
                        <a:pt x="13268" y="21771"/>
                        <a:pt x="9530" y="33142"/>
                      </a:cubicBezTo>
                      <a:cubicBezTo>
                        <a:pt x="7559" y="39125"/>
                        <a:pt x="5881" y="45209"/>
                        <a:pt x="4107" y="51251"/>
                      </a:cubicBezTo>
                      <a:cubicBezTo>
                        <a:pt x="2463" y="56865"/>
                        <a:pt x="725" y="62431"/>
                        <a:pt x="11" y="68253"/>
                      </a:cubicBezTo>
                      <a:cubicBezTo>
                        <a:pt x="-186" y="69884"/>
                        <a:pt x="2374" y="69872"/>
                        <a:pt x="2571" y="68253"/>
                      </a:cubicBezTo>
                      <a:cubicBezTo>
                        <a:pt x="3303" y="62264"/>
                        <a:pt x="5238" y="56496"/>
                        <a:pt x="6928" y="50727"/>
                      </a:cubicBezTo>
                      <a:cubicBezTo>
                        <a:pt x="8583" y="45084"/>
                        <a:pt x="10161" y="39410"/>
                        <a:pt x="11994" y="33820"/>
                      </a:cubicBezTo>
                      <a:cubicBezTo>
                        <a:pt x="15667" y="22652"/>
                        <a:pt x="20626" y="11984"/>
                        <a:pt x="26675" y="1906"/>
                      </a:cubicBezTo>
                      <a:cubicBezTo>
                        <a:pt x="27532" y="489"/>
                        <a:pt x="25318" y="-803"/>
                        <a:pt x="24466" y="614"/>
                      </a:cubicBezTo>
                      <a:lnTo>
                        <a:pt x="24466" y="614"/>
                      </a:lnTo>
                      <a:close/>
                    </a:path>
                  </a:pathLst>
                </a:custGeom>
                <a:solidFill>
                  <a:srgbClr val="F5BF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96" name="iṣḻídé"/>
                <p:cNvSpPr/>
                <p:nvPr>
                  <p:custDataLst>
                    <p:tags r:id="rId65"/>
                  </p:custDataLst>
                </p:nvPr>
              </p:nvSpPr>
              <p:spPr>
                <a:xfrm>
                  <a:off x="1981586" y="2363223"/>
                  <a:ext cx="23776" cy="20603"/>
                </a:xfrm>
                <a:custGeom>
                  <a:avLst/>
                  <a:gdLst>
                    <a:gd name="connsiteX0" fmla="*/ 23777 w 23776"/>
                    <a:gd name="connsiteY0" fmla="*/ 6423 h 20603"/>
                    <a:gd name="connsiteX1" fmla="*/ 17353 w 23776"/>
                    <a:gd name="connsiteY1" fmla="*/ 0 h 20603"/>
                    <a:gd name="connsiteX2" fmla="*/ 11888 w 23776"/>
                    <a:gd name="connsiteY2" fmla="*/ 3941 h 20603"/>
                    <a:gd name="connsiteX3" fmla="*/ 6417 w 23776"/>
                    <a:gd name="connsiteY3" fmla="*/ 0 h 20603"/>
                    <a:gd name="connsiteX4" fmla="*/ 0 w 23776"/>
                    <a:gd name="connsiteY4" fmla="*/ 6423 h 20603"/>
                    <a:gd name="connsiteX5" fmla="*/ 2203 w 23776"/>
                    <a:gd name="connsiteY5" fmla="*/ 11257 h 20603"/>
                    <a:gd name="connsiteX6" fmla="*/ 11305 w 23776"/>
                    <a:gd name="connsiteY6" fmla="*/ 20360 h 20603"/>
                    <a:gd name="connsiteX7" fmla="*/ 11888 w 23776"/>
                    <a:gd name="connsiteY7" fmla="*/ 20604 h 20603"/>
                    <a:gd name="connsiteX8" fmla="*/ 12472 w 23776"/>
                    <a:gd name="connsiteY8" fmla="*/ 20360 h 20603"/>
                    <a:gd name="connsiteX9" fmla="*/ 21574 w 23776"/>
                    <a:gd name="connsiteY9" fmla="*/ 11257 h 20603"/>
                    <a:gd name="connsiteX10" fmla="*/ 23777 w 23776"/>
                    <a:gd name="connsiteY10" fmla="*/ 6423 h 206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76" h="20603">
                      <a:moveTo>
                        <a:pt x="23777" y="6423"/>
                      </a:moveTo>
                      <a:cubicBezTo>
                        <a:pt x="23777" y="2875"/>
                        <a:pt x="20901" y="0"/>
                        <a:pt x="17353" y="0"/>
                      </a:cubicBezTo>
                      <a:cubicBezTo>
                        <a:pt x="15038" y="0"/>
                        <a:pt x="13013" y="2107"/>
                        <a:pt x="11888" y="3941"/>
                      </a:cubicBezTo>
                      <a:cubicBezTo>
                        <a:pt x="10757" y="2102"/>
                        <a:pt x="8733" y="0"/>
                        <a:pt x="6417" y="0"/>
                      </a:cubicBezTo>
                      <a:cubicBezTo>
                        <a:pt x="2869" y="0"/>
                        <a:pt x="0" y="2875"/>
                        <a:pt x="0" y="6423"/>
                      </a:cubicBezTo>
                      <a:cubicBezTo>
                        <a:pt x="0" y="8352"/>
                        <a:pt x="857" y="10085"/>
                        <a:pt x="2203" y="11257"/>
                      </a:cubicBezTo>
                      <a:lnTo>
                        <a:pt x="11305" y="20360"/>
                      </a:lnTo>
                      <a:cubicBezTo>
                        <a:pt x="11460" y="20515"/>
                        <a:pt x="11668" y="20604"/>
                        <a:pt x="11888" y="20604"/>
                      </a:cubicBezTo>
                      <a:cubicBezTo>
                        <a:pt x="12109" y="20604"/>
                        <a:pt x="12317" y="20515"/>
                        <a:pt x="12472" y="20360"/>
                      </a:cubicBezTo>
                      <a:lnTo>
                        <a:pt x="21574" y="11257"/>
                      </a:lnTo>
                      <a:cubicBezTo>
                        <a:pt x="22919" y="10079"/>
                        <a:pt x="23777" y="8352"/>
                        <a:pt x="23777" y="6423"/>
                      </a:cubicBezTo>
                      <a:close/>
                    </a:path>
                  </a:pathLst>
                </a:custGeom>
                <a:solidFill>
                  <a:srgbClr val="F1BE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97" name="iśḻide"/>
                <p:cNvSpPr/>
                <p:nvPr>
                  <p:custDataLst>
                    <p:tags r:id="rId66"/>
                  </p:custDataLst>
                </p:nvPr>
              </p:nvSpPr>
              <p:spPr>
                <a:xfrm>
                  <a:off x="2052655" y="2385262"/>
                  <a:ext cx="23788" cy="20603"/>
                </a:xfrm>
                <a:custGeom>
                  <a:avLst/>
                  <a:gdLst>
                    <a:gd name="connsiteX0" fmla="*/ 23789 w 23788"/>
                    <a:gd name="connsiteY0" fmla="*/ 6423 h 20603"/>
                    <a:gd name="connsiteX1" fmla="*/ 17365 w 23788"/>
                    <a:gd name="connsiteY1" fmla="*/ 0 h 20603"/>
                    <a:gd name="connsiteX2" fmla="*/ 11894 w 23788"/>
                    <a:gd name="connsiteY2" fmla="*/ 3941 h 20603"/>
                    <a:gd name="connsiteX3" fmla="*/ 6423 w 23788"/>
                    <a:gd name="connsiteY3" fmla="*/ 0 h 20603"/>
                    <a:gd name="connsiteX4" fmla="*/ 0 w 23788"/>
                    <a:gd name="connsiteY4" fmla="*/ 6423 h 20603"/>
                    <a:gd name="connsiteX5" fmla="*/ 2203 w 23788"/>
                    <a:gd name="connsiteY5" fmla="*/ 11257 h 20603"/>
                    <a:gd name="connsiteX6" fmla="*/ 11299 w 23788"/>
                    <a:gd name="connsiteY6" fmla="*/ 20360 h 20603"/>
                    <a:gd name="connsiteX7" fmla="*/ 11882 w 23788"/>
                    <a:gd name="connsiteY7" fmla="*/ 20604 h 20603"/>
                    <a:gd name="connsiteX8" fmla="*/ 12466 w 23788"/>
                    <a:gd name="connsiteY8" fmla="*/ 20360 h 20603"/>
                    <a:gd name="connsiteX9" fmla="*/ 21562 w 23788"/>
                    <a:gd name="connsiteY9" fmla="*/ 11257 h 20603"/>
                    <a:gd name="connsiteX10" fmla="*/ 23789 w 23788"/>
                    <a:gd name="connsiteY10" fmla="*/ 6423 h 206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88" h="20603">
                      <a:moveTo>
                        <a:pt x="23789" y="6423"/>
                      </a:moveTo>
                      <a:cubicBezTo>
                        <a:pt x="23789" y="2875"/>
                        <a:pt x="20913" y="0"/>
                        <a:pt x="17365" y="0"/>
                      </a:cubicBezTo>
                      <a:cubicBezTo>
                        <a:pt x="15050" y="0"/>
                        <a:pt x="13025" y="2107"/>
                        <a:pt x="11894" y="3941"/>
                      </a:cubicBezTo>
                      <a:cubicBezTo>
                        <a:pt x="10763" y="2101"/>
                        <a:pt x="8739" y="0"/>
                        <a:pt x="6423" y="0"/>
                      </a:cubicBezTo>
                      <a:cubicBezTo>
                        <a:pt x="2875" y="0"/>
                        <a:pt x="0" y="2875"/>
                        <a:pt x="0" y="6423"/>
                      </a:cubicBezTo>
                      <a:cubicBezTo>
                        <a:pt x="0" y="8352"/>
                        <a:pt x="857" y="10085"/>
                        <a:pt x="2203" y="11257"/>
                      </a:cubicBezTo>
                      <a:lnTo>
                        <a:pt x="11299" y="20360"/>
                      </a:lnTo>
                      <a:cubicBezTo>
                        <a:pt x="11454" y="20514"/>
                        <a:pt x="11662" y="20604"/>
                        <a:pt x="11882" y="20604"/>
                      </a:cubicBezTo>
                      <a:cubicBezTo>
                        <a:pt x="12103" y="20604"/>
                        <a:pt x="12311" y="20514"/>
                        <a:pt x="12466" y="20360"/>
                      </a:cubicBezTo>
                      <a:lnTo>
                        <a:pt x="21562" y="11257"/>
                      </a:lnTo>
                      <a:cubicBezTo>
                        <a:pt x="22931" y="10079"/>
                        <a:pt x="23789" y="8352"/>
                        <a:pt x="23789" y="6423"/>
                      </a:cubicBezTo>
                      <a:close/>
                    </a:path>
                  </a:pathLst>
                </a:custGeom>
                <a:solidFill>
                  <a:srgbClr val="F1BE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98" name="ísḷíḋe"/>
                <p:cNvSpPr/>
                <p:nvPr>
                  <p:custDataLst>
                    <p:tags r:id="rId67"/>
                  </p:custDataLst>
                </p:nvPr>
              </p:nvSpPr>
              <p:spPr>
                <a:xfrm>
                  <a:off x="2035379" y="2339375"/>
                  <a:ext cx="23788" cy="20603"/>
                </a:xfrm>
                <a:custGeom>
                  <a:avLst/>
                  <a:gdLst>
                    <a:gd name="connsiteX0" fmla="*/ 23789 w 23788"/>
                    <a:gd name="connsiteY0" fmla="*/ 6423 h 20603"/>
                    <a:gd name="connsiteX1" fmla="*/ 17365 w 23788"/>
                    <a:gd name="connsiteY1" fmla="*/ 0 h 20603"/>
                    <a:gd name="connsiteX2" fmla="*/ 11894 w 23788"/>
                    <a:gd name="connsiteY2" fmla="*/ 3941 h 20603"/>
                    <a:gd name="connsiteX3" fmla="*/ 6423 w 23788"/>
                    <a:gd name="connsiteY3" fmla="*/ 0 h 20603"/>
                    <a:gd name="connsiteX4" fmla="*/ 0 w 23788"/>
                    <a:gd name="connsiteY4" fmla="*/ 6423 h 20603"/>
                    <a:gd name="connsiteX5" fmla="*/ 2203 w 23788"/>
                    <a:gd name="connsiteY5" fmla="*/ 11257 h 20603"/>
                    <a:gd name="connsiteX6" fmla="*/ 11299 w 23788"/>
                    <a:gd name="connsiteY6" fmla="*/ 20360 h 20603"/>
                    <a:gd name="connsiteX7" fmla="*/ 11882 w 23788"/>
                    <a:gd name="connsiteY7" fmla="*/ 20604 h 20603"/>
                    <a:gd name="connsiteX8" fmla="*/ 12466 w 23788"/>
                    <a:gd name="connsiteY8" fmla="*/ 20360 h 20603"/>
                    <a:gd name="connsiteX9" fmla="*/ 21568 w 23788"/>
                    <a:gd name="connsiteY9" fmla="*/ 11257 h 20603"/>
                    <a:gd name="connsiteX10" fmla="*/ 23789 w 23788"/>
                    <a:gd name="connsiteY10" fmla="*/ 6423 h 206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88" h="20603">
                      <a:moveTo>
                        <a:pt x="23789" y="6423"/>
                      </a:moveTo>
                      <a:cubicBezTo>
                        <a:pt x="23789" y="2875"/>
                        <a:pt x="20913" y="0"/>
                        <a:pt x="17365" y="0"/>
                      </a:cubicBezTo>
                      <a:cubicBezTo>
                        <a:pt x="15050" y="0"/>
                        <a:pt x="13025" y="2101"/>
                        <a:pt x="11894" y="3941"/>
                      </a:cubicBezTo>
                      <a:cubicBezTo>
                        <a:pt x="10763" y="2101"/>
                        <a:pt x="8739" y="0"/>
                        <a:pt x="6423" y="0"/>
                      </a:cubicBezTo>
                      <a:cubicBezTo>
                        <a:pt x="2875" y="0"/>
                        <a:pt x="0" y="2875"/>
                        <a:pt x="0" y="6423"/>
                      </a:cubicBezTo>
                      <a:cubicBezTo>
                        <a:pt x="0" y="8352"/>
                        <a:pt x="857" y="10085"/>
                        <a:pt x="2203" y="11257"/>
                      </a:cubicBezTo>
                      <a:lnTo>
                        <a:pt x="11299" y="20360"/>
                      </a:lnTo>
                      <a:cubicBezTo>
                        <a:pt x="11454" y="20514"/>
                        <a:pt x="11668" y="20604"/>
                        <a:pt x="11882" y="20604"/>
                      </a:cubicBezTo>
                      <a:cubicBezTo>
                        <a:pt x="12097" y="20604"/>
                        <a:pt x="12311" y="20514"/>
                        <a:pt x="12466" y="20360"/>
                      </a:cubicBezTo>
                      <a:lnTo>
                        <a:pt x="21568" y="11257"/>
                      </a:lnTo>
                      <a:cubicBezTo>
                        <a:pt x="22937" y="10079"/>
                        <a:pt x="23789" y="8352"/>
                        <a:pt x="23789" y="6423"/>
                      </a:cubicBezTo>
                      <a:close/>
                    </a:path>
                  </a:pathLst>
                </a:custGeom>
                <a:solidFill>
                  <a:srgbClr val="F1BE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99" name="íSḻíḋè"/>
                <p:cNvSpPr/>
                <p:nvPr>
                  <p:custDataLst>
                    <p:tags r:id="rId68"/>
                  </p:custDataLst>
                </p:nvPr>
              </p:nvSpPr>
              <p:spPr>
                <a:xfrm>
                  <a:off x="2101810" y="2431137"/>
                  <a:ext cx="23782" cy="20597"/>
                </a:xfrm>
                <a:custGeom>
                  <a:avLst/>
                  <a:gdLst>
                    <a:gd name="connsiteX0" fmla="*/ 23783 w 23782"/>
                    <a:gd name="connsiteY0" fmla="*/ 6423 h 20597"/>
                    <a:gd name="connsiteX1" fmla="*/ 17359 w 23782"/>
                    <a:gd name="connsiteY1" fmla="*/ 0 h 20597"/>
                    <a:gd name="connsiteX2" fmla="*/ 11888 w 23782"/>
                    <a:gd name="connsiteY2" fmla="*/ 3941 h 20597"/>
                    <a:gd name="connsiteX3" fmla="*/ 6417 w 23782"/>
                    <a:gd name="connsiteY3" fmla="*/ 0 h 20597"/>
                    <a:gd name="connsiteX4" fmla="*/ 0 w 23782"/>
                    <a:gd name="connsiteY4" fmla="*/ 6423 h 20597"/>
                    <a:gd name="connsiteX5" fmla="*/ 2203 w 23782"/>
                    <a:gd name="connsiteY5" fmla="*/ 11257 h 20597"/>
                    <a:gd name="connsiteX6" fmla="*/ 11305 w 23782"/>
                    <a:gd name="connsiteY6" fmla="*/ 20354 h 20597"/>
                    <a:gd name="connsiteX7" fmla="*/ 11888 w 23782"/>
                    <a:gd name="connsiteY7" fmla="*/ 20598 h 20597"/>
                    <a:gd name="connsiteX8" fmla="*/ 12472 w 23782"/>
                    <a:gd name="connsiteY8" fmla="*/ 20354 h 20597"/>
                    <a:gd name="connsiteX9" fmla="*/ 21568 w 23782"/>
                    <a:gd name="connsiteY9" fmla="*/ 11257 h 20597"/>
                    <a:gd name="connsiteX10" fmla="*/ 23783 w 23782"/>
                    <a:gd name="connsiteY10" fmla="*/ 6423 h 20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82" h="20597">
                      <a:moveTo>
                        <a:pt x="23783" y="6423"/>
                      </a:moveTo>
                      <a:cubicBezTo>
                        <a:pt x="23783" y="2875"/>
                        <a:pt x="20907" y="0"/>
                        <a:pt x="17359" y="0"/>
                      </a:cubicBezTo>
                      <a:cubicBezTo>
                        <a:pt x="15044" y="0"/>
                        <a:pt x="13019" y="2101"/>
                        <a:pt x="11888" y="3941"/>
                      </a:cubicBezTo>
                      <a:cubicBezTo>
                        <a:pt x="10757" y="2101"/>
                        <a:pt x="8733" y="0"/>
                        <a:pt x="6417" y="0"/>
                      </a:cubicBezTo>
                      <a:cubicBezTo>
                        <a:pt x="2869" y="0"/>
                        <a:pt x="0" y="2875"/>
                        <a:pt x="0" y="6423"/>
                      </a:cubicBezTo>
                      <a:cubicBezTo>
                        <a:pt x="0" y="8352"/>
                        <a:pt x="857" y="10085"/>
                        <a:pt x="2203" y="11257"/>
                      </a:cubicBezTo>
                      <a:lnTo>
                        <a:pt x="11305" y="20354"/>
                      </a:lnTo>
                      <a:cubicBezTo>
                        <a:pt x="11460" y="20509"/>
                        <a:pt x="11674" y="20598"/>
                        <a:pt x="11888" y="20598"/>
                      </a:cubicBezTo>
                      <a:cubicBezTo>
                        <a:pt x="12103" y="20598"/>
                        <a:pt x="12317" y="20509"/>
                        <a:pt x="12472" y="20354"/>
                      </a:cubicBezTo>
                      <a:lnTo>
                        <a:pt x="21568" y="11257"/>
                      </a:lnTo>
                      <a:cubicBezTo>
                        <a:pt x="22931" y="10085"/>
                        <a:pt x="23783" y="8358"/>
                        <a:pt x="23783" y="6423"/>
                      </a:cubicBezTo>
                      <a:close/>
                    </a:path>
                  </a:pathLst>
                </a:custGeom>
                <a:solidFill>
                  <a:srgbClr val="F1BE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00" name="îsḻiḑé"/>
                <p:cNvSpPr/>
                <p:nvPr>
                  <p:custDataLst>
                    <p:tags r:id="rId69"/>
                  </p:custDataLst>
                </p:nvPr>
              </p:nvSpPr>
              <p:spPr>
                <a:xfrm>
                  <a:off x="1909500" y="2488340"/>
                  <a:ext cx="23782" cy="20603"/>
                </a:xfrm>
                <a:custGeom>
                  <a:avLst/>
                  <a:gdLst>
                    <a:gd name="connsiteX0" fmla="*/ 23783 w 23782"/>
                    <a:gd name="connsiteY0" fmla="*/ 6423 h 20603"/>
                    <a:gd name="connsiteX1" fmla="*/ 17359 w 23782"/>
                    <a:gd name="connsiteY1" fmla="*/ 0 h 20603"/>
                    <a:gd name="connsiteX2" fmla="*/ 11894 w 23782"/>
                    <a:gd name="connsiteY2" fmla="*/ 3941 h 20603"/>
                    <a:gd name="connsiteX3" fmla="*/ 6423 w 23782"/>
                    <a:gd name="connsiteY3" fmla="*/ 0 h 20603"/>
                    <a:gd name="connsiteX4" fmla="*/ 0 w 23782"/>
                    <a:gd name="connsiteY4" fmla="*/ 6423 h 20603"/>
                    <a:gd name="connsiteX5" fmla="*/ 2203 w 23782"/>
                    <a:gd name="connsiteY5" fmla="*/ 11257 h 20603"/>
                    <a:gd name="connsiteX6" fmla="*/ 11305 w 23782"/>
                    <a:gd name="connsiteY6" fmla="*/ 20360 h 20603"/>
                    <a:gd name="connsiteX7" fmla="*/ 11888 w 23782"/>
                    <a:gd name="connsiteY7" fmla="*/ 20604 h 20603"/>
                    <a:gd name="connsiteX8" fmla="*/ 12472 w 23782"/>
                    <a:gd name="connsiteY8" fmla="*/ 20360 h 20603"/>
                    <a:gd name="connsiteX9" fmla="*/ 21568 w 23782"/>
                    <a:gd name="connsiteY9" fmla="*/ 11257 h 20603"/>
                    <a:gd name="connsiteX10" fmla="*/ 23783 w 23782"/>
                    <a:gd name="connsiteY10" fmla="*/ 6423 h 206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82" h="20603">
                      <a:moveTo>
                        <a:pt x="23783" y="6423"/>
                      </a:moveTo>
                      <a:cubicBezTo>
                        <a:pt x="23783" y="2875"/>
                        <a:pt x="20907" y="0"/>
                        <a:pt x="17359" y="0"/>
                      </a:cubicBezTo>
                      <a:cubicBezTo>
                        <a:pt x="15044" y="0"/>
                        <a:pt x="13019" y="2101"/>
                        <a:pt x="11894" y="3941"/>
                      </a:cubicBezTo>
                      <a:cubicBezTo>
                        <a:pt x="10763" y="2101"/>
                        <a:pt x="8739" y="0"/>
                        <a:pt x="6423" y="0"/>
                      </a:cubicBezTo>
                      <a:cubicBezTo>
                        <a:pt x="2875" y="0"/>
                        <a:pt x="0" y="2875"/>
                        <a:pt x="0" y="6423"/>
                      </a:cubicBezTo>
                      <a:cubicBezTo>
                        <a:pt x="0" y="8352"/>
                        <a:pt x="857" y="10085"/>
                        <a:pt x="2203" y="11257"/>
                      </a:cubicBezTo>
                      <a:lnTo>
                        <a:pt x="11305" y="20360"/>
                      </a:lnTo>
                      <a:cubicBezTo>
                        <a:pt x="11460" y="20514"/>
                        <a:pt x="11668" y="20604"/>
                        <a:pt x="11888" y="20604"/>
                      </a:cubicBezTo>
                      <a:cubicBezTo>
                        <a:pt x="12109" y="20604"/>
                        <a:pt x="12317" y="20514"/>
                        <a:pt x="12472" y="20360"/>
                      </a:cubicBezTo>
                      <a:lnTo>
                        <a:pt x="21568" y="11257"/>
                      </a:lnTo>
                      <a:cubicBezTo>
                        <a:pt x="22925" y="10079"/>
                        <a:pt x="23783" y="8352"/>
                        <a:pt x="23783" y="6423"/>
                      </a:cubicBezTo>
                      <a:close/>
                    </a:path>
                  </a:pathLst>
                </a:custGeom>
                <a:solidFill>
                  <a:srgbClr val="F1BE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01" name="íṧḷidê"/>
                <p:cNvSpPr/>
                <p:nvPr>
                  <p:custDataLst>
                    <p:tags r:id="rId70"/>
                  </p:custDataLst>
                </p:nvPr>
              </p:nvSpPr>
              <p:spPr>
                <a:xfrm>
                  <a:off x="1918590" y="2415117"/>
                  <a:ext cx="23788" cy="20603"/>
                </a:xfrm>
                <a:custGeom>
                  <a:avLst/>
                  <a:gdLst>
                    <a:gd name="connsiteX0" fmla="*/ 23789 w 23788"/>
                    <a:gd name="connsiteY0" fmla="*/ 6423 h 20603"/>
                    <a:gd name="connsiteX1" fmla="*/ 17365 w 23788"/>
                    <a:gd name="connsiteY1" fmla="*/ 0 h 20603"/>
                    <a:gd name="connsiteX2" fmla="*/ 11894 w 23788"/>
                    <a:gd name="connsiteY2" fmla="*/ 3941 h 20603"/>
                    <a:gd name="connsiteX3" fmla="*/ 6423 w 23788"/>
                    <a:gd name="connsiteY3" fmla="*/ 0 h 20603"/>
                    <a:gd name="connsiteX4" fmla="*/ 0 w 23788"/>
                    <a:gd name="connsiteY4" fmla="*/ 6423 h 20603"/>
                    <a:gd name="connsiteX5" fmla="*/ 2203 w 23788"/>
                    <a:gd name="connsiteY5" fmla="*/ 11257 h 20603"/>
                    <a:gd name="connsiteX6" fmla="*/ 11299 w 23788"/>
                    <a:gd name="connsiteY6" fmla="*/ 20360 h 20603"/>
                    <a:gd name="connsiteX7" fmla="*/ 11882 w 23788"/>
                    <a:gd name="connsiteY7" fmla="*/ 20604 h 20603"/>
                    <a:gd name="connsiteX8" fmla="*/ 12466 w 23788"/>
                    <a:gd name="connsiteY8" fmla="*/ 20360 h 20603"/>
                    <a:gd name="connsiteX9" fmla="*/ 21568 w 23788"/>
                    <a:gd name="connsiteY9" fmla="*/ 11257 h 20603"/>
                    <a:gd name="connsiteX10" fmla="*/ 23789 w 23788"/>
                    <a:gd name="connsiteY10" fmla="*/ 6423 h 206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88" h="20603">
                      <a:moveTo>
                        <a:pt x="23789" y="6423"/>
                      </a:moveTo>
                      <a:cubicBezTo>
                        <a:pt x="23789" y="2875"/>
                        <a:pt x="20913" y="0"/>
                        <a:pt x="17365" y="0"/>
                      </a:cubicBezTo>
                      <a:cubicBezTo>
                        <a:pt x="15050" y="0"/>
                        <a:pt x="13025" y="2101"/>
                        <a:pt x="11894" y="3941"/>
                      </a:cubicBezTo>
                      <a:cubicBezTo>
                        <a:pt x="10763" y="2101"/>
                        <a:pt x="8739" y="0"/>
                        <a:pt x="6423" y="0"/>
                      </a:cubicBezTo>
                      <a:cubicBezTo>
                        <a:pt x="2875" y="0"/>
                        <a:pt x="0" y="2875"/>
                        <a:pt x="0" y="6423"/>
                      </a:cubicBezTo>
                      <a:cubicBezTo>
                        <a:pt x="0" y="8352"/>
                        <a:pt x="857" y="10085"/>
                        <a:pt x="2203" y="11257"/>
                      </a:cubicBezTo>
                      <a:lnTo>
                        <a:pt x="11299" y="20360"/>
                      </a:lnTo>
                      <a:cubicBezTo>
                        <a:pt x="11454" y="20515"/>
                        <a:pt x="11662" y="20604"/>
                        <a:pt x="11882" y="20604"/>
                      </a:cubicBezTo>
                      <a:cubicBezTo>
                        <a:pt x="12103" y="20604"/>
                        <a:pt x="12311" y="20515"/>
                        <a:pt x="12466" y="20360"/>
                      </a:cubicBezTo>
                      <a:lnTo>
                        <a:pt x="21568" y="11257"/>
                      </a:lnTo>
                      <a:cubicBezTo>
                        <a:pt x="22931" y="10085"/>
                        <a:pt x="23789" y="8352"/>
                        <a:pt x="23789" y="6423"/>
                      </a:cubicBezTo>
                      <a:close/>
                    </a:path>
                  </a:pathLst>
                </a:custGeom>
                <a:solidFill>
                  <a:srgbClr val="F1BE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02" name="îṧḻïďê"/>
                <p:cNvSpPr/>
                <p:nvPr>
                  <p:custDataLst>
                    <p:tags r:id="rId71"/>
                  </p:custDataLst>
                </p:nvPr>
              </p:nvSpPr>
              <p:spPr>
                <a:xfrm>
                  <a:off x="2123866" y="2362533"/>
                  <a:ext cx="18768" cy="18054"/>
                </a:xfrm>
                <a:custGeom>
                  <a:avLst/>
                  <a:gdLst>
                    <a:gd name="connsiteX0" fmla="*/ 18115 w 18768"/>
                    <a:gd name="connsiteY0" fmla="*/ 2804 h 18054"/>
                    <a:gd name="connsiteX1" fmla="*/ 10834 w 18768"/>
                    <a:gd name="connsiteY1" fmla="*/ 655 h 18054"/>
                    <a:gd name="connsiteX2" fmla="*/ 8394 w 18768"/>
                    <a:gd name="connsiteY2" fmla="*/ 5733 h 18054"/>
                    <a:gd name="connsiteX3" fmla="*/ 2804 w 18768"/>
                    <a:gd name="connsiteY3" fmla="*/ 5024 h 18054"/>
                    <a:gd name="connsiteX4" fmla="*/ 655 w 18768"/>
                    <a:gd name="connsiteY4" fmla="*/ 12305 h 18054"/>
                    <a:gd name="connsiteX5" fmla="*/ 4203 w 18768"/>
                    <a:gd name="connsiteY5" fmla="*/ 14978 h 18054"/>
                    <a:gd name="connsiteX6" fmla="*/ 14525 w 18768"/>
                    <a:gd name="connsiteY6" fmla="*/ 18026 h 18054"/>
                    <a:gd name="connsiteX7" fmla="*/ 15055 w 18768"/>
                    <a:gd name="connsiteY7" fmla="*/ 17972 h 18054"/>
                    <a:gd name="connsiteX8" fmla="*/ 15389 w 18768"/>
                    <a:gd name="connsiteY8" fmla="*/ 17561 h 18054"/>
                    <a:gd name="connsiteX9" fmla="*/ 18437 w 18768"/>
                    <a:gd name="connsiteY9" fmla="*/ 7239 h 18054"/>
                    <a:gd name="connsiteX10" fmla="*/ 18115 w 18768"/>
                    <a:gd name="connsiteY10" fmla="*/ 2804 h 18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768" h="18054">
                      <a:moveTo>
                        <a:pt x="18115" y="2804"/>
                      </a:moveTo>
                      <a:cubicBezTo>
                        <a:pt x="16698" y="196"/>
                        <a:pt x="13436" y="-762"/>
                        <a:pt x="10834" y="655"/>
                      </a:cubicBezTo>
                      <a:cubicBezTo>
                        <a:pt x="9132" y="1577"/>
                        <a:pt x="8489" y="3935"/>
                        <a:pt x="8394" y="5733"/>
                      </a:cubicBezTo>
                      <a:cubicBezTo>
                        <a:pt x="6828" y="4834"/>
                        <a:pt x="4500" y="4096"/>
                        <a:pt x="2804" y="5024"/>
                      </a:cubicBezTo>
                      <a:cubicBezTo>
                        <a:pt x="196" y="6441"/>
                        <a:pt x="-762" y="9703"/>
                        <a:pt x="655" y="12305"/>
                      </a:cubicBezTo>
                      <a:cubicBezTo>
                        <a:pt x="1429" y="13722"/>
                        <a:pt x="2744" y="14650"/>
                        <a:pt x="4203" y="14978"/>
                      </a:cubicBezTo>
                      <a:lnTo>
                        <a:pt x="14525" y="18026"/>
                      </a:lnTo>
                      <a:cubicBezTo>
                        <a:pt x="14704" y="18079"/>
                        <a:pt x="14894" y="18056"/>
                        <a:pt x="15055" y="17972"/>
                      </a:cubicBezTo>
                      <a:cubicBezTo>
                        <a:pt x="15216" y="17883"/>
                        <a:pt x="15335" y="17734"/>
                        <a:pt x="15389" y="17561"/>
                      </a:cubicBezTo>
                      <a:lnTo>
                        <a:pt x="18437" y="7239"/>
                      </a:lnTo>
                      <a:cubicBezTo>
                        <a:pt x="18949" y="5834"/>
                        <a:pt x="18889" y="4221"/>
                        <a:pt x="18115" y="2804"/>
                      </a:cubicBezTo>
                      <a:close/>
                    </a:path>
                  </a:pathLst>
                </a:custGeom>
                <a:solidFill>
                  <a:srgbClr val="F1BE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03" name="íślîḋê"/>
                <p:cNvSpPr/>
                <p:nvPr>
                  <p:custDataLst>
                    <p:tags r:id="rId72"/>
                  </p:custDataLst>
                </p:nvPr>
              </p:nvSpPr>
              <p:spPr>
                <a:xfrm>
                  <a:off x="1896063" y="2358727"/>
                  <a:ext cx="19260" cy="18120"/>
                </a:xfrm>
                <a:custGeom>
                  <a:avLst/>
                  <a:gdLst>
                    <a:gd name="connsiteX0" fmla="*/ 18896 w 19260"/>
                    <a:gd name="connsiteY0" fmla="*/ 10622 h 18120"/>
                    <a:gd name="connsiteX1" fmla="*/ 15836 w 19260"/>
                    <a:gd name="connsiteY1" fmla="*/ 3675 h 18120"/>
                    <a:gd name="connsiteX2" fmla="*/ 10383 w 19260"/>
                    <a:gd name="connsiteY2" fmla="*/ 5091 h 18120"/>
                    <a:gd name="connsiteX3" fmla="*/ 7311 w 19260"/>
                    <a:gd name="connsiteY3" fmla="*/ 365 h 18120"/>
                    <a:gd name="connsiteX4" fmla="*/ 364 w 19260"/>
                    <a:gd name="connsiteY4" fmla="*/ 3425 h 18120"/>
                    <a:gd name="connsiteX5" fmla="*/ 620 w 19260"/>
                    <a:gd name="connsiteY5" fmla="*/ 7860 h 18120"/>
                    <a:gd name="connsiteX6" fmla="*/ 4959 w 19260"/>
                    <a:gd name="connsiteY6" fmla="*/ 17706 h 18120"/>
                    <a:gd name="connsiteX7" fmla="*/ 5340 w 19260"/>
                    <a:gd name="connsiteY7" fmla="*/ 18075 h 18120"/>
                    <a:gd name="connsiteX8" fmla="*/ 5870 w 19260"/>
                    <a:gd name="connsiteY8" fmla="*/ 18063 h 18120"/>
                    <a:gd name="connsiteX9" fmla="*/ 15717 w 19260"/>
                    <a:gd name="connsiteY9" fmla="*/ 13724 h 18120"/>
                    <a:gd name="connsiteX10" fmla="*/ 18896 w 19260"/>
                    <a:gd name="connsiteY10" fmla="*/ 10622 h 18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260" h="18120">
                      <a:moveTo>
                        <a:pt x="18896" y="10622"/>
                      </a:moveTo>
                      <a:cubicBezTo>
                        <a:pt x="19967" y="7860"/>
                        <a:pt x="18598" y="4746"/>
                        <a:pt x="15836" y="3675"/>
                      </a:cubicBezTo>
                      <a:cubicBezTo>
                        <a:pt x="14032" y="2972"/>
                        <a:pt x="11817" y="4002"/>
                        <a:pt x="10383" y="5091"/>
                      </a:cubicBezTo>
                      <a:cubicBezTo>
                        <a:pt x="10055" y="3317"/>
                        <a:pt x="9115" y="1067"/>
                        <a:pt x="7311" y="365"/>
                      </a:cubicBezTo>
                      <a:cubicBezTo>
                        <a:pt x="4549" y="-707"/>
                        <a:pt x="1435" y="662"/>
                        <a:pt x="364" y="3425"/>
                      </a:cubicBezTo>
                      <a:cubicBezTo>
                        <a:pt x="-220" y="4931"/>
                        <a:pt x="-77" y="6532"/>
                        <a:pt x="620" y="7860"/>
                      </a:cubicBezTo>
                      <a:lnTo>
                        <a:pt x="4959" y="17706"/>
                      </a:lnTo>
                      <a:cubicBezTo>
                        <a:pt x="5031" y="17873"/>
                        <a:pt x="5174" y="18004"/>
                        <a:pt x="5340" y="18075"/>
                      </a:cubicBezTo>
                      <a:cubicBezTo>
                        <a:pt x="5513" y="18141"/>
                        <a:pt x="5704" y="18135"/>
                        <a:pt x="5870" y="18063"/>
                      </a:cubicBezTo>
                      <a:lnTo>
                        <a:pt x="15717" y="13724"/>
                      </a:lnTo>
                      <a:cubicBezTo>
                        <a:pt x="17122" y="13212"/>
                        <a:pt x="18312" y="12128"/>
                        <a:pt x="18896" y="10622"/>
                      </a:cubicBezTo>
                      <a:close/>
                    </a:path>
                  </a:pathLst>
                </a:custGeom>
                <a:solidFill>
                  <a:srgbClr val="F1BE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04" name="ïsḷiďe"/>
                <p:cNvSpPr/>
                <p:nvPr>
                  <p:custDataLst>
                    <p:tags r:id="rId73"/>
                  </p:custDataLst>
                </p:nvPr>
              </p:nvSpPr>
              <p:spPr>
                <a:xfrm>
                  <a:off x="1927573" y="2328045"/>
                  <a:ext cx="19260" cy="18120"/>
                </a:xfrm>
                <a:custGeom>
                  <a:avLst/>
                  <a:gdLst>
                    <a:gd name="connsiteX0" fmla="*/ 18896 w 19260"/>
                    <a:gd name="connsiteY0" fmla="*/ 10622 h 18120"/>
                    <a:gd name="connsiteX1" fmla="*/ 15836 w 19260"/>
                    <a:gd name="connsiteY1" fmla="*/ 3675 h 18120"/>
                    <a:gd name="connsiteX2" fmla="*/ 10383 w 19260"/>
                    <a:gd name="connsiteY2" fmla="*/ 5092 h 18120"/>
                    <a:gd name="connsiteX3" fmla="*/ 7311 w 19260"/>
                    <a:gd name="connsiteY3" fmla="*/ 365 h 18120"/>
                    <a:gd name="connsiteX4" fmla="*/ 364 w 19260"/>
                    <a:gd name="connsiteY4" fmla="*/ 3425 h 18120"/>
                    <a:gd name="connsiteX5" fmla="*/ 619 w 19260"/>
                    <a:gd name="connsiteY5" fmla="*/ 7860 h 18120"/>
                    <a:gd name="connsiteX6" fmla="*/ 4959 w 19260"/>
                    <a:gd name="connsiteY6" fmla="*/ 17706 h 18120"/>
                    <a:gd name="connsiteX7" fmla="*/ 5340 w 19260"/>
                    <a:gd name="connsiteY7" fmla="*/ 18075 h 18120"/>
                    <a:gd name="connsiteX8" fmla="*/ 5870 w 19260"/>
                    <a:gd name="connsiteY8" fmla="*/ 18063 h 18120"/>
                    <a:gd name="connsiteX9" fmla="*/ 15717 w 19260"/>
                    <a:gd name="connsiteY9" fmla="*/ 13724 h 18120"/>
                    <a:gd name="connsiteX10" fmla="*/ 18896 w 19260"/>
                    <a:gd name="connsiteY10" fmla="*/ 10622 h 18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260" h="18120">
                      <a:moveTo>
                        <a:pt x="18896" y="10622"/>
                      </a:moveTo>
                      <a:cubicBezTo>
                        <a:pt x="19967" y="7860"/>
                        <a:pt x="18598" y="4746"/>
                        <a:pt x="15836" y="3675"/>
                      </a:cubicBezTo>
                      <a:cubicBezTo>
                        <a:pt x="14032" y="2972"/>
                        <a:pt x="11817" y="4002"/>
                        <a:pt x="10383" y="5092"/>
                      </a:cubicBezTo>
                      <a:cubicBezTo>
                        <a:pt x="10055" y="3318"/>
                        <a:pt x="9115" y="1067"/>
                        <a:pt x="7311" y="365"/>
                      </a:cubicBezTo>
                      <a:cubicBezTo>
                        <a:pt x="4549" y="-707"/>
                        <a:pt x="1435" y="663"/>
                        <a:pt x="364" y="3425"/>
                      </a:cubicBezTo>
                      <a:cubicBezTo>
                        <a:pt x="-220" y="4931"/>
                        <a:pt x="-77" y="6538"/>
                        <a:pt x="619" y="7860"/>
                      </a:cubicBezTo>
                      <a:lnTo>
                        <a:pt x="4959" y="17706"/>
                      </a:lnTo>
                      <a:cubicBezTo>
                        <a:pt x="5031" y="17873"/>
                        <a:pt x="5174" y="18004"/>
                        <a:pt x="5340" y="18075"/>
                      </a:cubicBezTo>
                      <a:cubicBezTo>
                        <a:pt x="5513" y="18141"/>
                        <a:pt x="5703" y="18135"/>
                        <a:pt x="5870" y="18063"/>
                      </a:cubicBezTo>
                      <a:lnTo>
                        <a:pt x="15717" y="13724"/>
                      </a:lnTo>
                      <a:cubicBezTo>
                        <a:pt x="17122" y="13212"/>
                        <a:pt x="18312" y="12122"/>
                        <a:pt x="18896" y="10622"/>
                      </a:cubicBezTo>
                      <a:close/>
                    </a:path>
                  </a:pathLst>
                </a:custGeom>
                <a:solidFill>
                  <a:srgbClr val="F1BE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05" name="išlîḓê"/>
                <p:cNvSpPr/>
                <p:nvPr>
                  <p:custDataLst>
                    <p:tags r:id="rId74"/>
                  </p:custDataLst>
                </p:nvPr>
              </p:nvSpPr>
              <p:spPr>
                <a:xfrm>
                  <a:off x="2111703" y="2322781"/>
                  <a:ext cx="18802" cy="18059"/>
                </a:xfrm>
                <a:custGeom>
                  <a:avLst/>
                  <a:gdLst>
                    <a:gd name="connsiteX0" fmla="*/ 18170 w 18802"/>
                    <a:gd name="connsiteY0" fmla="*/ 2843 h 18059"/>
                    <a:gd name="connsiteX1" fmla="*/ 10907 w 18802"/>
                    <a:gd name="connsiteY1" fmla="*/ 634 h 18059"/>
                    <a:gd name="connsiteX2" fmla="*/ 8424 w 18802"/>
                    <a:gd name="connsiteY2" fmla="*/ 5694 h 18059"/>
                    <a:gd name="connsiteX3" fmla="*/ 2840 w 18802"/>
                    <a:gd name="connsiteY3" fmla="*/ 4938 h 18059"/>
                    <a:gd name="connsiteX4" fmla="*/ 632 w 18802"/>
                    <a:gd name="connsiteY4" fmla="*/ 12201 h 18059"/>
                    <a:gd name="connsiteX5" fmla="*/ 4162 w 18802"/>
                    <a:gd name="connsiteY5" fmla="*/ 14898 h 18059"/>
                    <a:gd name="connsiteX6" fmla="*/ 14455 w 18802"/>
                    <a:gd name="connsiteY6" fmla="*/ 18029 h 18059"/>
                    <a:gd name="connsiteX7" fmla="*/ 14985 w 18802"/>
                    <a:gd name="connsiteY7" fmla="*/ 17976 h 18059"/>
                    <a:gd name="connsiteX8" fmla="*/ 15324 w 18802"/>
                    <a:gd name="connsiteY8" fmla="*/ 17565 h 18059"/>
                    <a:gd name="connsiteX9" fmla="*/ 18455 w 18802"/>
                    <a:gd name="connsiteY9" fmla="*/ 7272 h 18059"/>
                    <a:gd name="connsiteX10" fmla="*/ 18170 w 18802"/>
                    <a:gd name="connsiteY10" fmla="*/ 2843 h 18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802" h="18059">
                      <a:moveTo>
                        <a:pt x="18170" y="2843"/>
                      </a:moveTo>
                      <a:cubicBezTo>
                        <a:pt x="16771" y="229"/>
                        <a:pt x="13520" y="-765"/>
                        <a:pt x="10907" y="634"/>
                      </a:cubicBezTo>
                      <a:cubicBezTo>
                        <a:pt x="9198" y="1545"/>
                        <a:pt x="8537" y="3897"/>
                        <a:pt x="8424" y="5694"/>
                      </a:cubicBezTo>
                      <a:cubicBezTo>
                        <a:pt x="6871" y="4784"/>
                        <a:pt x="4549" y="4028"/>
                        <a:pt x="2840" y="4938"/>
                      </a:cubicBezTo>
                      <a:cubicBezTo>
                        <a:pt x="227" y="6337"/>
                        <a:pt x="-761" y="9588"/>
                        <a:pt x="632" y="12201"/>
                      </a:cubicBezTo>
                      <a:cubicBezTo>
                        <a:pt x="1394" y="13624"/>
                        <a:pt x="2703" y="14565"/>
                        <a:pt x="4162" y="14898"/>
                      </a:cubicBezTo>
                      <a:lnTo>
                        <a:pt x="14455" y="18029"/>
                      </a:lnTo>
                      <a:cubicBezTo>
                        <a:pt x="14627" y="18083"/>
                        <a:pt x="14818" y="18065"/>
                        <a:pt x="14985" y="17976"/>
                      </a:cubicBezTo>
                      <a:cubicBezTo>
                        <a:pt x="15145" y="17892"/>
                        <a:pt x="15270" y="17743"/>
                        <a:pt x="15324" y="17565"/>
                      </a:cubicBezTo>
                      <a:lnTo>
                        <a:pt x="18455" y="7272"/>
                      </a:lnTo>
                      <a:cubicBezTo>
                        <a:pt x="18979" y="5885"/>
                        <a:pt x="18931" y="4272"/>
                        <a:pt x="18170" y="2843"/>
                      </a:cubicBezTo>
                      <a:close/>
                    </a:path>
                  </a:pathLst>
                </a:custGeom>
                <a:solidFill>
                  <a:srgbClr val="F1BE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606" name="îsḷíḓè"/>
                <p:cNvSpPr/>
                <p:nvPr>
                  <p:custDataLst>
                    <p:tags r:id="rId75"/>
                  </p:custDataLst>
                </p:nvPr>
              </p:nvSpPr>
              <p:spPr>
                <a:xfrm>
                  <a:off x="2132546" y="2485911"/>
                  <a:ext cx="23788" cy="20603"/>
                </a:xfrm>
                <a:custGeom>
                  <a:avLst/>
                  <a:gdLst>
                    <a:gd name="connsiteX0" fmla="*/ 23789 w 23788"/>
                    <a:gd name="connsiteY0" fmla="*/ 6423 h 20603"/>
                    <a:gd name="connsiteX1" fmla="*/ 17365 w 23788"/>
                    <a:gd name="connsiteY1" fmla="*/ 0 h 20603"/>
                    <a:gd name="connsiteX2" fmla="*/ 11894 w 23788"/>
                    <a:gd name="connsiteY2" fmla="*/ 3941 h 20603"/>
                    <a:gd name="connsiteX3" fmla="*/ 6423 w 23788"/>
                    <a:gd name="connsiteY3" fmla="*/ 0 h 20603"/>
                    <a:gd name="connsiteX4" fmla="*/ 0 w 23788"/>
                    <a:gd name="connsiteY4" fmla="*/ 6423 h 20603"/>
                    <a:gd name="connsiteX5" fmla="*/ 2203 w 23788"/>
                    <a:gd name="connsiteY5" fmla="*/ 11257 h 20603"/>
                    <a:gd name="connsiteX6" fmla="*/ 11305 w 23788"/>
                    <a:gd name="connsiteY6" fmla="*/ 20360 h 20603"/>
                    <a:gd name="connsiteX7" fmla="*/ 11888 w 23788"/>
                    <a:gd name="connsiteY7" fmla="*/ 20604 h 20603"/>
                    <a:gd name="connsiteX8" fmla="*/ 12472 w 23788"/>
                    <a:gd name="connsiteY8" fmla="*/ 20360 h 20603"/>
                    <a:gd name="connsiteX9" fmla="*/ 21574 w 23788"/>
                    <a:gd name="connsiteY9" fmla="*/ 11257 h 20603"/>
                    <a:gd name="connsiteX10" fmla="*/ 23789 w 23788"/>
                    <a:gd name="connsiteY10" fmla="*/ 6423 h 206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88" h="20603">
                      <a:moveTo>
                        <a:pt x="23789" y="6423"/>
                      </a:moveTo>
                      <a:cubicBezTo>
                        <a:pt x="23789" y="2875"/>
                        <a:pt x="20913" y="0"/>
                        <a:pt x="17365" y="0"/>
                      </a:cubicBezTo>
                      <a:cubicBezTo>
                        <a:pt x="15050" y="0"/>
                        <a:pt x="13025" y="2101"/>
                        <a:pt x="11894" y="3941"/>
                      </a:cubicBezTo>
                      <a:cubicBezTo>
                        <a:pt x="10763" y="2101"/>
                        <a:pt x="8739" y="0"/>
                        <a:pt x="6423" y="0"/>
                      </a:cubicBezTo>
                      <a:cubicBezTo>
                        <a:pt x="2875" y="0"/>
                        <a:pt x="0" y="2875"/>
                        <a:pt x="0" y="6423"/>
                      </a:cubicBezTo>
                      <a:cubicBezTo>
                        <a:pt x="0" y="8352"/>
                        <a:pt x="857" y="10085"/>
                        <a:pt x="2203" y="11257"/>
                      </a:cubicBezTo>
                      <a:lnTo>
                        <a:pt x="11305" y="20360"/>
                      </a:lnTo>
                      <a:cubicBezTo>
                        <a:pt x="11460" y="20515"/>
                        <a:pt x="11668" y="20604"/>
                        <a:pt x="11888" y="20604"/>
                      </a:cubicBezTo>
                      <a:cubicBezTo>
                        <a:pt x="12109" y="20604"/>
                        <a:pt x="12317" y="20515"/>
                        <a:pt x="12472" y="20360"/>
                      </a:cubicBezTo>
                      <a:lnTo>
                        <a:pt x="21574" y="11257"/>
                      </a:lnTo>
                      <a:cubicBezTo>
                        <a:pt x="22931" y="10085"/>
                        <a:pt x="23789" y="8352"/>
                        <a:pt x="23789" y="6423"/>
                      </a:cubicBezTo>
                      <a:close/>
                    </a:path>
                  </a:pathLst>
                </a:custGeom>
                <a:solidFill>
                  <a:srgbClr val="F1BE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grpSp>
            <p:nvGrpSpPr>
              <p:cNvPr id="551" name="ís1îḓè"/>
              <p:cNvGrpSpPr/>
              <p:nvPr/>
            </p:nvGrpSpPr>
            <p:grpSpPr>
              <a:xfrm>
                <a:off x="2049458" y="2820102"/>
                <a:ext cx="105873" cy="444414"/>
                <a:chOff x="2049458" y="2820102"/>
                <a:chExt cx="105873" cy="444414"/>
              </a:xfrm>
            </p:grpSpPr>
            <p:sp>
              <p:nvSpPr>
                <p:cNvPr id="590" name="iṩliďê"/>
                <p:cNvSpPr/>
                <p:nvPr>
                  <p:custDataLst>
                    <p:tags r:id="rId76"/>
                  </p:custDataLst>
                </p:nvPr>
              </p:nvSpPr>
              <p:spPr>
                <a:xfrm>
                  <a:off x="2051939" y="3191702"/>
                  <a:ext cx="82474" cy="72814"/>
                </a:xfrm>
                <a:custGeom>
                  <a:avLst/>
                  <a:gdLst>
                    <a:gd name="connsiteX0" fmla="*/ 65480 w 82474"/>
                    <a:gd name="connsiteY0" fmla="*/ 20765 h 72814"/>
                    <a:gd name="connsiteX1" fmla="*/ 82291 w 82474"/>
                    <a:gd name="connsiteY1" fmla="*/ 51769 h 72814"/>
                    <a:gd name="connsiteX2" fmla="*/ 59509 w 82474"/>
                    <a:gd name="connsiteY2" fmla="*/ 71396 h 72814"/>
                    <a:gd name="connsiteX3" fmla="*/ 18158 w 82474"/>
                    <a:gd name="connsiteY3" fmla="*/ 61847 h 72814"/>
                    <a:gd name="connsiteX4" fmla="*/ 3942 w 82474"/>
                    <a:gd name="connsiteY4" fmla="*/ 0 h 72814"/>
                    <a:gd name="connsiteX5" fmla="*/ 65480 w 82474"/>
                    <a:gd name="connsiteY5" fmla="*/ 20765 h 72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474" h="72814">
                      <a:moveTo>
                        <a:pt x="65480" y="20765"/>
                      </a:moveTo>
                      <a:cubicBezTo>
                        <a:pt x="73713" y="28629"/>
                        <a:pt x="83976" y="41344"/>
                        <a:pt x="82291" y="51769"/>
                      </a:cubicBezTo>
                      <a:cubicBezTo>
                        <a:pt x="80743" y="61347"/>
                        <a:pt x="71623" y="68771"/>
                        <a:pt x="59509" y="71396"/>
                      </a:cubicBezTo>
                      <a:cubicBezTo>
                        <a:pt x="47215" y="74063"/>
                        <a:pt x="30844" y="74015"/>
                        <a:pt x="18158" y="61847"/>
                      </a:cubicBezTo>
                      <a:cubicBezTo>
                        <a:pt x="4234" y="48494"/>
                        <a:pt x="-5940" y="13645"/>
                        <a:pt x="3942" y="0"/>
                      </a:cubicBezTo>
                      <a:lnTo>
                        <a:pt x="65480" y="20765"/>
                      </a:lnTo>
                      <a:close/>
                    </a:path>
                  </a:pathLst>
                </a:custGeom>
                <a:solidFill>
                  <a:srgbClr val="7B3D2E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91" name="iSḻidè"/>
                <p:cNvSpPr/>
                <p:nvPr>
                  <p:custDataLst>
                    <p:tags r:id="rId77"/>
                  </p:custDataLst>
                </p:nvPr>
              </p:nvSpPr>
              <p:spPr>
                <a:xfrm>
                  <a:off x="2049458" y="2820102"/>
                  <a:ext cx="105873" cy="413580"/>
                </a:xfrm>
                <a:custGeom>
                  <a:avLst/>
                  <a:gdLst>
                    <a:gd name="connsiteX0" fmla="*/ 104180 w 105873"/>
                    <a:gd name="connsiteY0" fmla="*/ 0 h 413580"/>
                    <a:gd name="connsiteX1" fmla="*/ 47601 w 105873"/>
                    <a:gd name="connsiteY1" fmla="*/ 366165 h 413580"/>
                    <a:gd name="connsiteX2" fmla="*/ 71045 w 105873"/>
                    <a:gd name="connsiteY2" fmla="*/ 399741 h 413580"/>
                    <a:gd name="connsiteX3" fmla="*/ 12299 w 105873"/>
                    <a:gd name="connsiteY3" fmla="*/ 403562 h 413580"/>
                    <a:gd name="connsiteX4" fmla="*/ 5697 w 105873"/>
                    <a:gd name="connsiteY4" fmla="*/ 376101 h 413580"/>
                    <a:gd name="connsiteX5" fmla="*/ 2917 w 105873"/>
                    <a:gd name="connsiteY5" fmla="*/ 2780 h 413580"/>
                    <a:gd name="connsiteX6" fmla="*/ 104180 w 105873"/>
                    <a:gd name="connsiteY6" fmla="*/ 0 h 413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5873" h="413580">
                      <a:moveTo>
                        <a:pt x="104180" y="0"/>
                      </a:moveTo>
                      <a:cubicBezTo>
                        <a:pt x="117390" y="95012"/>
                        <a:pt x="49042" y="303824"/>
                        <a:pt x="47601" y="366165"/>
                      </a:cubicBezTo>
                      <a:cubicBezTo>
                        <a:pt x="47304" y="379012"/>
                        <a:pt x="73563" y="389644"/>
                        <a:pt x="71045" y="399741"/>
                      </a:cubicBezTo>
                      <a:cubicBezTo>
                        <a:pt x="66919" y="416272"/>
                        <a:pt x="20401" y="418547"/>
                        <a:pt x="12299" y="403562"/>
                      </a:cubicBezTo>
                      <a:cubicBezTo>
                        <a:pt x="8823" y="397133"/>
                        <a:pt x="4733" y="381631"/>
                        <a:pt x="5697" y="376101"/>
                      </a:cubicBezTo>
                      <a:cubicBezTo>
                        <a:pt x="22152" y="281321"/>
                        <a:pt x="-9364" y="76010"/>
                        <a:pt x="2917" y="2780"/>
                      </a:cubicBezTo>
                      <a:lnTo>
                        <a:pt x="104180" y="0"/>
                      </a:lnTo>
                      <a:close/>
                    </a:path>
                  </a:pathLst>
                </a:custGeom>
                <a:solidFill>
                  <a:srgbClr val="FFA18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grpSp>
            <p:nvGrpSpPr>
              <p:cNvPr id="552" name="î$ḷïďè"/>
              <p:cNvGrpSpPr/>
              <p:nvPr/>
            </p:nvGrpSpPr>
            <p:grpSpPr>
              <a:xfrm>
                <a:off x="1899192" y="2819941"/>
                <a:ext cx="105873" cy="444420"/>
                <a:chOff x="1899192" y="2819941"/>
                <a:chExt cx="105873" cy="444420"/>
              </a:xfrm>
            </p:grpSpPr>
            <p:sp>
              <p:nvSpPr>
                <p:cNvPr id="588" name="îšḻiḋé"/>
                <p:cNvSpPr/>
                <p:nvPr>
                  <p:custDataLst>
                    <p:tags r:id="rId78"/>
                  </p:custDataLst>
                </p:nvPr>
              </p:nvSpPr>
              <p:spPr>
                <a:xfrm>
                  <a:off x="1920104" y="3191547"/>
                  <a:ext cx="82474" cy="72814"/>
                </a:xfrm>
                <a:custGeom>
                  <a:avLst/>
                  <a:gdLst>
                    <a:gd name="connsiteX0" fmla="*/ 16995 w 82474"/>
                    <a:gd name="connsiteY0" fmla="*/ 20765 h 72814"/>
                    <a:gd name="connsiteX1" fmla="*/ 183 w 82474"/>
                    <a:gd name="connsiteY1" fmla="*/ 51769 h 72814"/>
                    <a:gd name="connsiteX2" fmla="*/ 22966 w 82474"/>
                    <a:gd name="connsiteY2" fmla="*/ 71396 h 72814"/>
                    <a:gd name="connsiteX3" fmla="*/ 64316 w 82474"/>
                    <a:gd name="connsiteY3" fmla="*/ 61847 h 72814"/>
                    <a:gd name="connsiteX4" fmla="*/ 78533 w 82474"/>
                    <a:gd name="connsiteY4" fmla="*/ 0 h 72814"/>
                    <a:gd name="connsiteX5" fmla="*/ 16995 w 82474"/>
                    <a:gd name="connsiteY5" fmla="*/ 20765 h 72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474" h="72814">
                      <a:moveTo>
                        <a:pt x="16995" y="20765"/>
                      </a:moveTo>
                      <a:cubicBezTo>
                        <a:pt x="8762" y="28629"/>
                        <a:pt x="-1501" y="41344"/>
                        <a:pt x="183" y="51769"/>
                      </a:cubicBezTo>
                      <a:cubicBezTo>
                        <a:pt x="1731" y="61347"/>
                        <a:pt x="10851" y="68771"/>
                        <a:pt x="22966" y="71396"/>
                      </a:cubicBezTo>
                      <a:cubicBezTo>
                        <a:pt x="35259" y="74063"/>
                        <a:pt x="51630" y="74015"/>
                        <a:pt x="64316" y="61847"/>
                      </a:cubicBezTo>
                      <a:cubicBezTo>
                        <a:pt x="78241" y="48494"/>
                        <a:pt x="88415" y="13645"/>
                        <a:pt x="78533" y="0"/>
                      </a:cubicBezTo>
                      <a:lnTo>
                        <a:pt x="16995" y="20765"/>
                      </a:lnTo>
                      <a:close/>
                    </a:path>
                  </a:pathLst>
                </a:custGeom>
                <a:solidFill>
                  <a:srgbClr val="7B3D2E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89" name="iSļiḋe"/>
                <p:cNvSpPr/>
                <p:nvPr>
                  <p:custDataLst>
                    <p:tags r:id="rId79"/>
                  </p:custDataLst>
                </p:nvPr>
              </p:nvSpPr>
              <p:spPr>
                <a:xfrm>
                  <a:off x="1899192" y="2819941"/>
                  <a:ext cx="105873" cy="413577"/>
                </a:xfrm>
                <a:custGeom>
                  <a:avLst/>
                  <a:gdLst>
                    <a:gd name="connsiteX0" fmla="*/ 1694 w 105873"/>
                    <a:gd name="connsiteY0" fmla="*/ 0 h 413577"/>
                    <a:gd name="connsiteX1" fmla="*/ 58272 w 105873"/>
                    <a:gd name="connsiteY1" fmla="*/ 366165 h 413577"/>
                    <a:gd name="connsiteX2" fmla="*/ 34829 w 105873"/>
                    <a:gd name="connsiteY2" fmla="*/ 399740 h 413577"/>
                    <a:gd name="connsiteX3" fmla="*/ 93574 w 105873"/>
                    <a:gd name="connsiteY3" fmla="*/ 403562 h 413577"/>
                    <a:gd name="connsiteX4" fmla="*/ 100176 w 105873"/>
                    <a:gd name="connsiteY4" fmla="*/ 376100 h 413577"/>
                    <a:gd name="connsiteX5" fmla="*/ 102957 w 105873"/>
                    <a:gd name="connsiteY5" fmla="*/ 2780 h 413577"/>
                    <a:gd name="connsiteX6" fmla="*/ 1694 w 105873"/>
                    <a:gd name="connsiteY6" fmla="*/ 0 h 413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5873" h="413577">
                      <a:moveTo>
                        <a:pt x="1694" y="0"/>
                      </a:moveTo>
                      <a:cubicBezTo>
                        <a:pt x="-11516" y="95012"/>
                        <a:pt x="56832" y="303830"/>
                        <a:pt x="58272" y="366165"/>
                      </a:cubicBezTo>
                      <a:cubicBezTo>
                        <a:pt x="58570" y="379012"/>
                        <a:pt x="32311" y="389644"/>
                        <a:pt x="34829" y="399740"/>
                      </a:cubicBezTo>
                      <a:cubicBezTo>
                        <a:pt x="38954" y="416266"/>
                        <a:pt x="85472" y="418546"/>
                        <a:pt x="93574" y="403562"/>
                      </a:cubicBezTo>
                      <a:cubicBezTo>
                        <a:pt x="97051" y="397133"/>
                        <a:pt x="101141" y="381631"/>
                        <a:pt x="100176" y="376100"/>
                      </a:cubicBezTo>
                      <a:cubicBezTo>
                        <a:pt x="83722" y="281321"/>
                        <a:pt x="115238" y="76010"/>
                        <a:pt x="102957" y="2780"/>
                      </a:cubicBezTo>
                      <a:lnTo>
                        <a:pt x="1694" y="0"/>
                      </a:lnTo>
                      <a:close/>
                    </a:path>
                  </a:pathLst>
                </a:custGeom>
                <a:solidFill>
                  <a:srgbClr val="FFA18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553" name="ïsľíďé"/>
              <p:cNvSpPr/>
              <p:nvPr>
                <p:custDataLst>
                  <p:tags r:id="rId80"/>
                </p:custDataLst>
              </p:nvPr>
            </p:nvSpPr>
            <p:spPr>
              <a:xfrm>
                <a:off x="1805788" y="1958452"/>
                <a:ext cx="430521" cy="325679"/>
              </a:xfrm>
              <a:custGeom>
                <a:avLst/>
                <a:gdLst>
                  <a:gd name="connsiteX0" fmla="*/ 430413 w 430521"/>
                  <a:gd name="connsiteY0" fmla="*/ 269600 h 325679"/>
                  <a:gd name="connsiteX1" fmla="*/ 369620 w 430521"/>
                  <a:gd name="connsiteY1" fmla="*/ 213098 h 325679"/>
                  <a:gd name="connsiteX2" fmla="*/ 377168 w 430521"/>
                  <a:gd name="connsiteY2" fmla="*/ 193078 h 325679"/>
                  <a:gd name="connsiteX3" fmla="*/ 351606 w 430521"/>
                  <a:gd name="connsiteY3" fmla="*/ 73807 h 325679"/>
                  <a:gd name="connsiteX4" fmla="*/ 248206 w 430521"/>
                  <a:gd name="connsiteY4" fmla="*/ 6662 h 325679"/>
                  <a:gd name="connsiteX5" fmla="*/ 216922 w 430521"/>
                  <a:gd name="connsiteY5" fmla="*/ 3936 h 325679"/>
                  <a:gd name="connsiteX6" fmla="*/ 72904 w 430521"/>
                  <a:gd name="connsiteY6" fmla="*/ 84785 h 325679"/>
                  <a:gd name="connsiteX7" fmla="*/ 60516 w 430521"/>
                  <a:gd name="connsiteY7" fmla="*/ 193697 h 325679"/>
                  <a:gd name="connsiteX8" fmla="*/ 59992 w 430521"/>
                  <a:gd name="connsiteY8" fmla="*/ 205056 h 325679"/>
                  <a:gd name="connsiteX9" fmla="*/ 2 w 430521"/>
                  <a:gd name="connsiteY9" fmla="*/ 286048 h 325679"/>
                  <a:gd name="connsiteX10" fmla="*/ 11474 w 430521"/>
                  <a:gd name="connsiteY10" fmla="*/ 288917 h 325679"/>
                  <a:gd name="connsiteX11" fmla="*/ 24362 w 430521"/>
                  <a:gd name="connsiteY11" fmla="*/ 299431 h 325679"/>
                  <a:gd name="connsiteX12" fmla="*/ 29922 w 430521"/>
                  <a:gd name="connsiteY12" fmla="*/ 313218 h 325679"/>
                  <a:gd name="connsiteX13" fmla="*/ 47996 w 430521"/>
                  <a:gd name="connsiteY13" fmla="*/ 311712 h 325679"/>
                  <a:gd name="connsiteX14" fmla="*/ 69386 w 430521"/>
                  <a:gd name="connsiteY14" fmla="*/ 320112 h 325679"/>
                  <a:gd name="connsiteX15" fmla="*/ 101128 w 430521"/>
                  <a:gd name="connsiteY15" fmla="*/ 261640 h 325679"/>
                  <a:gd name="connsiteX16" fmla="*/ 216976 w 430521"/>
                  <a:gd name="connsiteY16" fmla="*/ 238887 h 325679"/>
                  <a:gd name="connsiteX17" fmla="*/ 324626 w 430521"/>
                  <a:gd name="connsiteY17" fmla="*/ 264891 h 325679"/>
                  <a:gd name="connsiteX18" fmla="*/ 327108 w 430521"/>
                  <a:gd name="connsiteY18" fmla="*/ 281851 h 325679"/>
                  <a:gd name="connsiteX19" fmla="*/ 360452 w 430521"/>
                  <a:gd name="connsiteY19" fmla="*/ 322719 h 325679"/>
                  <a:gd name="connsiteX20" fmla="*/ 377192 w 430521"/>
                  <a:gd name="connsiteY20" fmla="*/ 325654 h 325679"/>
                  <a:gd name="connsiteX21" fmla="*/ 394331 w 430521"/>
                  <a:gd name="connsiteY21" fmla="*/ 310349 h 325679"/>
                  <a:gd name="connsiteX22" fmla="*/ 411804 w 430521"/>
                  <a:gd name="connsiteY22" fmla="*/ 305479 h 325679"/>
                  <a:gd name="connsiteX23" fmla="*/ 412226 w 430521"/>
                  <a:gd name="connsiteY23" fmla="*/ 290620 h 325679"/>
                  <a:gd name="connsiteX24" fmla="*/ 420662 w 430521"/>
                  <a:gd name="connsiteY24" fmla="*/ 276279 h 325679"/>
                  <a:gd name="connsiteX25" fmla="*/ 430496 w 430521"/>
                  <a:gd name="connsiteY25" fmla="*/ 270683 h 325679"/>
                  <a:gd name="connsiteX26" fmla="*/ 430413 w 430521"/>
                  <a:gd name="connsiteY26" fmla="*/ 269600 h 325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30521" h="325679">
                    <a:moveTo>
                      <a:pt x="430413" y="269600"/>
                    </a:moveTo>
                    <a:cubicBezTo>
                      <a:pt x="429556" y="266569"/>
                      <a:pt x="399629" y="222463"/>
                      <a:pt x="369620" y="213098"/>
                    </a:cubicBezTo>
                    <a:cubicBezTo>
                      <a:pt x="374180" y="201573"/>
                      <a:pt x="377168" y="193078"/>
                      <a:pt x="377168" y="193078"/>
                    </a:cubicBezTo>
                    <a:cubicBezTo>
                      <a:pt x="387414" y="153639"/>
                      <a:pt x="371162" y="102341"/>
                      <a:pt x="351606" y="73807"/>
                    </a:cubicBezTo>
                    <a:cubicBezTo>
                      <a:pt x="326757" y="37547"/>
                      <a:pt x="306505" y="3620"/>
                      <a:pt x="248206" y="6662"/>
                    </a:cubicBezTo>
                    <a:cubicBezTo>
                      <a:pt x="237972" y="7198"/>
                      <a:pt x="227364" y="6466"/>
                      <a:pt x="216922" y="3936"/>
                    </a:cubicBezTo>
                    <a:cubicBezTo>
                      <a:pt x="142425" y="-14108"/>
                      <a:pt x="117529" y="32838"/>
                      <a:pt x="72904" y="84785"/>
                    </a:cubicBezTo>
                    <a:cubicBezTo>
                      <a:pt x="50955" y="110336"/>
                      <a:pt x="43531" y="165914"/>
                      <a:pt x="60516" y="193697"/>
                    </a:cubicBezTo>
                    <a:cubicBezTo>
                      <a:pt x="60516" y="193697"/>
                      <a:pt x="63760" y="200043"/>
                      <a:pt x="59992" y="205056"/>
                    </a:cubicBezTo>
                    <a:cubicBezTo>
                      <a:pt x="45591" y="224237"/>
                      <a:pt x="-361" y="251008"/>
                      <a:pt x="2" y="286048"/>
                    </a:cubicBezTo>
                    <a:cubicBezTo>
                      <a:pt x="50" y="290703"/>
                      <a:pt x="12051" y="284679"/>
                      <a:pt x="11474" y="288917"/>
                    </a:cubicBezTo>
                    <a:cubicBezTo>
                      <a:pt x="9735" y="301604"/>
                      <a:pt x="23701" y="295442"/>
                      <a:pt x="24362" y="299431"/>
                    </a:cubicBezTo>
                    <a:cubicBezTo>
                      <a:pt x="25220" y="304574"/>
                      <a:pt x="25041" y="311152"/>
                      <a:pt x="29922" y="313218"/>
                    </a:cubicBezTo>
                    <a:cubicBezTo>
                      <a:pt x="35632" y="315635"/>
                      <a:pt x="41960" y="311396"/>
                      <a:pt x="47996" y="311712"/>
                    </a:cubicBezTo>
                    <a:cubicBezTo>
                      <a:pt x="55199" y="312087"/>
                      <a:pt x="53687" y="326541"/>
                      <a:pt x="69386" y="320112"/>
                    </a:cubicBezTo>
                    <a:cubicBezTo>
                      <a:pt x="83727" y="314236"/>
                      <a:pt x="97139" y="306902"/>
                      <a:pt x="101128" y="261640"/>
                    </a:cubicBezTo>
                    <a:cubicBezTo>
                      <a:pt x="104771" y="220296"/>
                      <a:pt x="184293" y="238887"/>
                      <a:pt x="216976" y="238887"/>
                    </a:cubicBezTo>
                    <a:cubicBezTo>
                      <a:pt x="250920" y="238887"/>
                      <a:pt x="305671" y="236500"/>
                      <a:pt x="324626" y="264891"/>
                    </a:cubicBezTo>
                    <a:cubicBezTo>
                      <a:pt x="324852" y="270814"/>
                      <a:pt x="325668" y="276600"/>
                      <a:pt x="327108" y="281851"/>
                    </a:cubicBezTo>
                    <a:cubicBezTo>
                      <a:pt x="333222" y="304163"/>
                      <a:pt x="350338" y="318540"/>
                      <a:pt x="360452" y="322719"/>
                    </a:cubicBezTo>
                    <a:cubicBezTo>
                      <a:pt x="368751" y="326154"/>
                      <a:pt x="377192" y="325654"/>
                      <a:pt x="377192" y="325654"/>
                    </a:cubicBezTo>
                    <a:cubicBezTo>
                      <a:pt x="394147" y="326232"/>
                      <a:pt x="387699" y="313200"/>
                      <a:pt x="394331" y="310349"/>
                    </a:cubicBezTo>
                    <a:cubicBezTo>
                      <a:pt x="399885" y="307956"/>
                      <a:pt x="407291" y="309730"/>
                      <a:pt x="411804" y="305479"/>
                    </a:cubicBezTo>
                    <a:cubicBezTo>
                      <a:pt x="415661" y="301842"/>
                      <a:pt x="413209" y="295740"/>
                      <a:pt x="412226" y="290620"/>
                    </a:cubicBezTo>
                    <a:cubicBezTo>
                      <a:pt x="411464" y="286649"/>
                      <a:pt x="426698" y="287572"/>
                      <a:pt x="420662" y="276279"/>
                    </a:cubicBezTo>
                    <a:cubicBezTo>
                      <a:pt x="418834" y="272856"/>
                      <a:pt x="429657" y="273761"/>
                      <a:pt x="430496" y="270683"/>
                    </a:cubicBezTo>
                    <a:cubicBezTo>
                      <a:pt x="430491" y="270677"/>
                      <a:pt x="430598" y="270255"/>
                      <a:pt x="430413" y="269600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554" name="ïsḻíḑê"/>
              <p:cNvGrpSpPr/>
              <p:nvPr/>
            </p:nvGrpSpPr>
            <p:grpSpPr>
              <a:xfrm>
                <a:off x="1989427" y="2249614"/>
                <a:ext cx="67972" cy="70127"/>
                <a:chOff x="1989427" y="2249614"/>
                <a:chExt cx="67972" cy="70127"/>
              </a:xfrm>
            </p:grpSpPr>
            <p:sp>
              <p:nvSpPr>
                <p:cNvPr id="586" name="iṣḻíḑé"/>
                <p:cNvSpPr/>
                <p:nvPr>
                  <p:custDataLst>
                    <p:tags r:id="rId81"/>
                  </p:custDataLst>
                </p:nvPr>
              </p:nvSpPr>
              <p:spPr>
                <a:xfrm>
                  <a:off x="1989427" y="2280588"/>
                  <a:ext cx="67972" cy="39152"/>
                </a:xfrm>
                <a:custGeom>
                  <a:avLst/>
                  <a:gdLst>
                    <a:gd name="connsiteX0" fmla="*/ 0 w 67972"/>
                    <a:gd name="connsiteY0" fmla="*/ 26640 h 39152"/>
                    <a:gd name="connsiteX1" fmla="*/ 0 w 67972"/>
                    <a:gd name="connsiteY1" fmla="*/ 0 h 39152"/>
                    <a:gd name="connsiteX2" fmla="*/ 67973 w 67972"/>
                    <a:gd name="connsiteY2" fmla="*/ 0 h 39152"/>
                    <a:gd name="connsiteX3" fmla="*/ 67973 w 67972"/>
                    <a:gd name="connsiteY3" fmla="*/ 26741 h 39152"/>
                    <a:gd name="connsiteX4" fmla="*/ 0 w 67972"/>
                    <a:gd name="connsiteY4" fmla="*/ 26640 h 39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972" h="39152">
                      <a:moveTo>
                        <a:pt x="0" y="26640"/>
                      </a:moveTo>
                      <a:lnTo>
                        <a:pt x="0" y="0"/>
                      </a:lnTo>
                      <a:lnTo>
                        <a:pt x="67973" y="0"/>
                      </a:lnTo>
                      <a:lnTo>
                        <a:pt x="67973" y="26741"/>
                      </a:lnTo>
                      <a:cubicBezTo>
                        <a:pt x="67973" y="44720"/>
                        <a:pt x="0" y="41827"/>
                        <a:pt x="0" y="26640"/>
                      </a:cubicBezTo>
                      <a:close/>
                    </a:path>
                  </a:pathLst>
                </a:custGeom>
                <a:solidFill>
                  <a:srgbClr val="FFA18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87" name="íṩ1ïdê"/>
                <p:cNvSpPr/>
                <p:nvPr>
                  <p:custDataLst>
                    <p:tags r:id="rId82"/>
                  </p:custDataLst>
                </p:nvPr>
              </p:nvSpPr>
              <p:spPr>
                <a:xfrm>
                  <a:off x="1989432" y="2249614"/>
                  <a:ext cx="67966" cy="46293"/>
                </a:xfrm>
                <a:custGeom>
                  <a:avLst/>
                  <a:gdLst>
                    <a:gd name="connsiteX0" fmla="*/ 67967 w 67966"/>
                    <a:gd name="connsiteY0" fmla="*/ 40922 h 46293"/>
                    <a:gd name="connsiteX1" fmla="*/ 0 w 67966"/>
                    <a:gd name="connsiteY1" fmla="*/ 41124 h 46293"/>
                    <a:gd name="connsiteX2" fmla="*/ 0 w 67966"/>
                    <a:gd name="connsiteY2" fmla="*/ 0 h 46293"/>
                    <a:gd name="connsiteX3" fmla="*/ 67967 w 67966"/>
                    <a:gd name="connsiteY3" fmla="*/ 0 h 46293"/>
                    <a:gd name="connsiteX4" fmla="*/ 67967 w 67966"/>
                    <a:gd name="connsiteY4" fmla="*/ 40922 h 46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966" h="46293">
                      <a:moveTo>
                        <a:pt x="67967" y="40922"/>
                      </a:moveTo>
                      <a:cubicBezTo>
                        <a:pt x="53763" y="48119"/>
                        <a:pt x="14335" y="47982"/>
                        <a:pt x="0" y="41124"/>
                      </a:cubicBezTo>
                      <a:lnTo>
                        <a:pt x="0" y="0"/>
                      </a:lnTo>
                      <a:lnTo>
                        <a:pt x="67967" y="0"/>
                      </a:lnTo>
                      <a:lnTo>
                        <a:pt x="67967" y="40922"/>
                      </a:lnTo>
                      <a:close/>
                    </a:path>
                  </a:pathLst>
                </a:custGeom>
                <a:solidFill>
                  <a:srgbClr val="FF7A5A">
                    <a:alpha val="40000"/>
                  </a:srgbClr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555" name="íslîďê"/>
              <p:cNvSpPr/>
              <p:nvPr>
                <p:custDataLst>
                  <p:tags r:id="rId83"/>
                </p:custDataLst>
              </p:nvPr>
            </p:nvSpPr>
            <p:spPr>
              <a:xfrm>
                <a:off x="1856737" y="1987385"/>
                <a:ext cx="331946" cy="297549"/>
              </a:xfrm>
              <a:custGeom>
                <a:avLst/>
                <a:gdLst>
                  <a:gd name="connsiteX0" fmla="*/ 307800 w 331946"/>
                  <a:gd name="connsiteY0" fmla="*/ 141506 h 297549"/>
                  <a:gd name="connsiteX1" fmla="*/ 307628 w 331946"/>
                  <a:gd name="connsiteY1" fmla="*/ 141512 h 297549"/>
                  <a:gd name="connsiteX2" fmla="*/ 166676 w 331946"/>
                  <a:gd name="connsiteY2" fmla="*/ 0 h 297549"/>
                  <a:gd name="connsiteX3" fmla="*/ 25723 w 331946"/>
                  <a:gd name="connsiteY3" fmla="*/ 141583 h 297549"/>
                  <a:gd name="connsiteX4" fmla="*/ 24146 w 331946"/>
                  <a:gd name="connsiteY4" fmla="*/ 141506 h 297549"/>
                  <a:gd name="connsiteX5" fmla="*/ 0 w 331946"/>
                  <a:gd name="connsiteY5" fmla="*/ 165652 h 297549"/>
                  <a:gd name="connsiteX6" fmla="*/ 24146 w 331946"/>
                  <a:gd name="connsiteY6" fmla="*/ 189798 h 297549"/>
                  <a:gd name="connsiteX7" fmla="*/ 30772 w 331946"/>
                  <a:gd name="connsiteY7" fmla="*/ 188851 h 297549"/>
                  <a:gd name="connsiteX8" fmla="*/ 166676 w 331946"/>
                  <a:gd name="connsiteY8" fmla="*/ 297549 h 297549"/>
                  <a:gd name="connsiteX9" fmla="*/ 302490 w 331946"/>
                  <a:gd name="connsiteY9" fmla="*/ 189190 h 297549"/>
                  <a:gd name="connsiteX10" fmla="*/ 307800 w 331946"/>
                  <a:gd name="connsiteY10" fmla="*/ 189798 h 297549"/>
                  <a:gd name="connsiteX11" fmla="*/ 331946 w 331946"/>
                  <a:gd name="connsiteY11" fmla="*/ 165652 h 297549"/>
                  <a:gd name="connsiteX12" fmla="*/ 307800 w 331946"/>
                  <a:gd name="connsiteY12" fmla="*/ 141506 h 297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1946" h="297549">
                    <a:moveTo>
                      <a:pt x="307800" y="141506"/>
                    </a:moveTo>
                    <a:cubicBezTo>
                      <a:pt x="307741" y="141506"/>
                      <a:pt x="307687" y="141512"/>
                      <a:pt x="307628" y="141512"/>
                    </a:cubicBezTo>
                    <a:cubicBezTo>
                      <a:pt x="304032" y="62722"/>
                      <a:pt x="242310" y="0"/>
                      <a:pt x="166676" y="0"/>
                    </a:cubicBezTo>
                    <a:cubicBezTo>
                      <a:pt x="91023" y="0"/>
                      <a:pt x="29283" y="62758"/>
                      <a:pt x="25723" y="141583"/>
                    </a:cubicBezTo>
                    <a:cubicBezTo>
                      <a:pt x="25200" y="141548"/>
                      <a:pt x="24682" y="141506"/>
                      <a:pt x="24146" y="141506"/>
                    </a:cubicBezTo>
                    <a:cubicBezTo>
                      <a:pt x="10811" y="141506"/>
                      <a:pt x="0" y="152317"/>
                      <a:pt x="0" y="165652"/>
                    </a:cubicBezTo>
                    <a:cubicBezTo>
                      <a:pt x="0" y="178987"/>
                      <a:pt x="10811" y="189798"/>
                      <a:pt x="24146" y="189798"/>
                    </a:cubicBezTo>
                    <a:cubicBezTo>
                      <a:pt x="26444" y="189798"/>
                      <a:pt x="28664" y="189458"/>
                      <a:pt x="30772" y="188851"/>
                    </a:cubicBezTo>
                    <a:cubicBezTo>
                      <a:pt x="47375" y="251543"/>
                      <a:pt x="101911" y="297549"/>
                      <a:pt x="166676" y="297549"/>
                    </a:cubicBezTo>
                    <a:cubicBezTo>
                      <a:pt x="231327" y="297549"/>
                      <a:pt x="285780" y="251704"/>
                      <a:pt x="302490" y="189190"/>
                    </a:cubicBezTo>
                    <a:cubicBezTo>
                      <a:pt x="304205" y="189577"/>
                      <a:pt x="305973" y="189798"/>
                      <a:pt x="307800" y="189798"/>
                    </a:cubicBezTo>
                    <a:cubicBezTo>
                      <a:pt x="321135" y="189798"/>
                      <a:pt x="331946" y="178987"/>
                      <a:pt x="331946" y="165652"/>
                    </a:cubicBezTo>
                    <a:cubicBezTo>
                      <a:pt x="331940" y="152311"/>
                      <a:pt x="321135" y="141506"/>
                      <a:pt x="307800" y="141506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556" name="íşḷîḋê"/>
              <p:cNvGrpSpPr/>
              <p:nvPr/>
            </p:nvGrpSpPr>
            <p:grpSpPr>
              <a:xfrm>
                <a:off x="1872093" y="2141494"/>
                <a:ext cx="11375" cy="21275"/>
                <a:chOff x="1872093" y="2141494"/>
                <a:chExt cx="11375" cy="21275"/>
              </a:xfrm>
              <a:solidFill>
                <a:srgbClr val="FF7A5A"/>
              </a:solidFill>
            </p:grpSpPr>
            <p:sp>
              <p:nvSpPr>
                <p:cNvPr id="584" name="iṡľidê"/>
                <p:cNvSpPr/>
                <p:nvPr>
                  <p:custDataLst>
                    <p:tags r:id="rId84"/>
                  </p:custDataLst>
                </p:nvPr>
              </p:nvSpPr>
              <p:spPr>
                <a:xfrm>
                  <a:off x="1873887" y="2141494"/>
                  <a:ext cx="9581" cy="21275"/>
                </a:xfrm>
                <a:custGeom>
                  <a:avLst/>
                  <a:gdLst>
                    <a:gd name="connsiteX0" fmla="*/ 638 w 9581"/>
                    <a:gd name="connsiteY0" fmla="*/ 2405 h 21275"/>
                    <a:gd name="connsiteX1" fmla="*/ 6091 w 9581"/>
                    <a:gd name="connsiteY1" fmla="*/ 9525 h 21275"/>
                    <a:gd name="connsiteX2" fmla="*/ 6663 w 9581"/>
                    <a:gd name="connsiteY2" fmla="*/ 19669 h 21275"/>
                    <a:gd name="connsiteX3" fmla="*/ 9134 w 9581"/>
                    <a:gd name="connsiteY3" fmla="*/ 20347 h 21275"/>
                    <a:gd name="connsiteX4" fmla="*/ 8479 w 9581"/>
                    <a:gd name="connsiteY4" fmla="*/ 8620 h 21275"/>
                    <a:gd name="connsiteX5" fmla="*/ 1924 w 9581"/>
                    <a:gd name="connsiteY5" fmla="*/ 190 h 21275"/>
                    <a:gd name="connsiteX6" fmla="*/ 174 w 9581"/>
                    <a:gd name="connsiteY6" fmla="*/ 648 h 21275"/>
                    <a:gd name="connsiteX7" fmla="*/ 638 w 9581"/>
                    <a:gd name="connsiteY7" fmla="*/ 2405 h 21275"/>
                    <a:gd name="connsiteX8" fmla="*/ 638 w 9581"/>
                    <a:gd name="connsiteY8" fmla="*/ 2405 h 21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581" h="21275">
                      <a:moveTo>
                        <a:pt x="638" y="2405"/>
                      </a:moveTo>
                      <a:cubicBezTo>
                        <a:pt x="3044" y="4238"/>
                        <a:pt x="5074" y="6649"/>
                        <a:pt x="6091" y="9525"/>
                      </a:cubicBezTo>
                      <a:cubicBezTo>
                        <a:pt x="7246" y="12781"/>
                        <a:pt x="7217" y="16293"/>
                        <a:pt x="6663" y="19669"/>
                      </a:cubicBezTo>
                      <a:cubicBezTo>
                        <a:pt x="6401" y="21282"/>
                        <a:pt x="8866" y="21973"/>
                        <a:pt x="9134" y="20347"/>
                      </a:cubicBezTo>
                      <a:cubicBezTo>
                        <a:pt x="9770" y="16454"/>
                        <a:pt x="9872" y="12370"/>
                        <a:pt x="8479" y="8620"/>
                      </a:cubicBezTo>
                      <a:cubicBezTo>
                        <a:pt x="7187" y="5155"/>
                        <a:pt x="4841" y="2411"/>
                        <a:pt x="1924" y="190"/>
                      </a:cubicBezTo>
                      <a:cubicBezTo>
                        <a:pt x="1371" y="-233"/>
                        <a:pt x="496" y="107"/>
                        <a:pt x="174" y="648"/>
                      </a:cubicBezTo>
                      <a:cubicBezTo>
                        <a:pt x="-213" y="1303"/>
                        <a:pt x="91" y="1988"/>
                        <a:pt x="638" y="2405"/>
                      </a:cubicBezTo>
                      <a:lnTo>
                        <a:pt x="638" y="2405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85" name="íślidé"/>
                <p:cNvSpPr/>
                <p:nvPr>
                  <p:custDataLst>
                    <p:tags r:id="rId85"/>
                  </p:custDataLst>
                </p:nvPr>
              </p:nvSpPr>
              <p:spPr>
                <a:xfrm>
                  <a:off x="1872093" y="2150241"/>
                  <a:ext cx="10373" cy="12495"/>
                </a:xfrm>
                <a:custGeom>
                  <a:avLst/>
                  <a:gdLst>
                    <a:gd name="connsiteX0" fmla="*/ 9433 w 10373"/>
                    <a:gd name="connsiteY0" fmla="*/ 153 h 12495"/>
                    <a:gd name="connsiteX1" fmla="*/ 1676 w 10373"/>
                    <a:gd name="connsiteY1" fmla="*/ 2242 h 12495"/>
                    <a:gd name="connsiteX2" fmla="*/ 200 w 10373"/>
                    <a:gd name="connsiteY2" fmla="*/ 8654 h 12495"/>
                    <a:gd name="connsiteX3" fmla="*/ 1974 w 10373"/>
                    <a:gd name="connsiteY3" fmla="*/ 12124 h 12495"/>
                    <a:gd name="connsiteX4" fmla="*/ 3784 w 10373"/>
                    <a:gd name="connsiteY4" fmla="*/ 12124 h 12495"/>
                    <a:gd name="connsiteX5" fmla="*/ 3784 w 10373"/>
                    <a:gd name="connsiteY5" fmla="*/ 10315 h 12495"/>
                    <a:gd name="connsiteX6" fmla="*/ 3706 w 10373"/>
                    <a:gd name="connsiteY6" fmla="*/ 10225 h 12495"/>
                    <a:gd name="connsiteX7" fmla="*/ 3528 w 10373"/>
                    <a:gd name="connsiteY7" fmla="*/ 9969 h 12495"/>
                    <a:gd name="connsiteX8" fmla="*/ 3183 w 10373"/>
                    <a:gd name="connsiteY8" fmla="*/ 9398 h 12495"/>
                    <a:gd name="connsiteX9" fmla="*/ 3022 w 10373"/>
                    <a:gd name="connsiteY9" fmla="*/ 9082 h 12495"/>
                    <a:gd name="connsiteX10" fmla="*/ 2950 w 10373"/>
                    <a:gd name="connsiteY10" fmla="*/ 8922 h 12495"/>
                    <a:gd name="connsiteX11" fmla="*/ 2992 w 10373"/>
                    <a:gd name="connsiteY11" fmla="*/ 9023 h 12495"/>
                    <a:gd name="connsiteX12" fmla="*/ 2766 w 10373"/>
                    <a:gd name="connsiteY12" fmla="*/ 8356 h 12495"/>
                    <a:gd name="connsiteX13" fmla="*/ 2617 w 10373"/>
                    <a:gd name="connsiteY13" fmla="*/ 7713 h 12495"/>
                    <a:gd name="connsiteX14" fmla="*/ 2587 w 10373"/>
                    <a:gd name="connsiteY14" fmla="*/ 7540 h 12495"/>
                    <a:gd name="connsiteX15" fmla="*/ 2569 w 10373"/>
                    <a:gd name="connsiteY15" fmla="*/ 7320 h 12495"/>
                    <a:gd name="connsiteX16" fmla="*/ 2552 w 10373"/>
                    <a:gd name="connsiteY16" fmla="*/ 6671 h 12495"/>
                    <a:gd name="connsiteX17" fmla="*/ 2569 w 10373"/>
                    <a:gd name="connsiteY17" fmla="*/ 6374 h 12495"/>
                    <a:gd name="connsiteX18" fmla="*/ 2575 w 10373"/>
                    <a:gd name="connsiteY18" fmla="*/ 6243 h 12495"/>
                    <a:gd name="connsiteX19" fmla="*/ 2903 w 10373"/>
                    <a:gd name="connsiteY19" fmla="*/ 5010 h 12495"/>
                    <a:gd name="connsiteX20" fmla="*/ 2927 w 10373"/>
                    <a:gd name="connsiteY20" fmla="*/ 4969 h 12495"/>
                    <a:gd name="connsiteX21" fmla="*/ 3063 w 10373"/>
                    <a:gd name="connsiteY21" fmla="*/ 4707 h 12495"/>
                    <a:gd name="connsiteX22" fmla="*/ 3427 w 10373"/>
                    <a:gd name="connsiteY22" fmla="*/ 4135 h 12495"/>
                    <a:gd name="connsiteX23" fmla="*/ 3498 w 10373"/>
                    <a:gd name="connsiteY23" fmla="*/ 4058 h 12495"/>
                    <a:gd name="connsiteX24" fmla="*/ 3706 w 10373"/>
                    <a:gd name="connsiteY24" fmla="*/ 3838 h 12495"/>
                    <a:gd name="connsiteX25" fmla="*/ 3927 w 10373"/>
                    <a:gd name="connsiteY25" fmla="*/ 3629 h 12495"/>
                    <a:gd name="connsiteX26" fmla="*/ 4064 w 10373"/>
                    <a:gd name="connsiteY26" fmla="*/ 3510 h 12495"/>
                    <a:gd name="connsiteX27" fmla="*/ 4052 w 10373"/>
                    <a:gd name="connsiteY27" fmla="*/ 3516 h 12495"/>
                    <a:gd name="connsiteX28" fmla="*/ 4593 w 10373"/>
                    <a:gd name="connsiteY28" fmla="*/ 3171 h 12495"/>
                    <a:gd name="connsiteX29" fmla="*/ 4891 w 10373"/>
                    <a:gd name="connsiteY29" fmla="*/ 3016 h 12495"/>
                    <a:gd name="connsiteX30" fmla="*/ 5070 w 10373"/>
                    <a:gd name="connsiteY30" fmla="*/ 2933 h 12495"/>
                    <a:gd name="connsiteX31" fmla="*/ 5088 w 10373"/>
                    <a:gd name="connsiteY31" fmla="*/ 2933 h 12495"/>
                    <a:gd name="connsiteX32" fmla="*/ 5939 w 10373"/>
                    <a:gd name="connsiteY32" fmla="*/ 2683 h 12495"/>
                    <a:gd name="connsiteX33" fmla="*/ 6373 w 10373"/>
                    <a:gd name="connsiteY33" fmla="*/ 2599 h 12495"/>
                    <a:gd name="connsiteX34" fmla="*/ 6373 w 10373"/>
                    <a:gd name="connsiteY34" fmla="*/ 2599 h 12495"/>
                    <a:gd name="connsiteX35" fmla="*/ 6665 w 10373"/>
                    <a:gd name="connsiteY35" fmla="*/ 2570 h 12495"/>
                    <a:gd name="connsiteX36" fmla="*/ 7725 w 10373"/>
                    <a:gd name="connsiteY36" fmla="*/ 2546 h 12495"/>
                    <a:gd name="connsiteX37" fmla="*/ 8261 w 10373"/>
                    <a:gd name="connsiteY37" fmla="*/ 2576 h 12495"/>
                    <a:gd name="connsiteX38" fmla="*/ 8534 w 10373"/>
                    <a:gd name="connsiteY38" fmla="*/ 2599 h 12495"/>
                    <a:gd name="connsiteX39" fmla="*/ 8761 w 10373"/>
                    <a:gd name="connsiteY39" fmla="*/ 2629 h 12495"/>
                    <a:gd name="connsiteX40" fmla="*/ 10338 w 10373"/>
                    <a:gd name="connsiteY40" fmla="*/ 1736 h 12495"/>
                    <a:gd name="connsiteX41" fmla="*/ 9433 w 10373"/>
                    <a:gd name="connsiteY41" fmla="*/ 153 h 12495"/>
                    <a:gd name="connsiteX42" fmla="*/ 9433 w 10373"/>
                    <a:gd name="connsiteY42" fmla="*/ 153 h 124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0373" h="12495">
                      <a:moveTo>
                        <a:pt x="9433" y="153"/>
                      </a:moveTo>
                      <a:cubicBezTo>
                        <a:pt x="6707" y="-246"/>
                        <a:pt x="3605" y="34"/>
                        <a:pt x="1676" y="2242"/>
                      </a:cubicBezTo>
                      <a:cubicBezTo>
                        <a:pt x="135" y="4004"/>
                        <a:pt x="-306" y="6397"/>
                        <a:pt x="200" y="8654"/>
                      </a:cubicBezTo>
                      <a:cubicBezTo>
                        <a:pt x="492" y="9946"/>
                        <a:pt x="1123" y="11118"/>
                        <a:pt x="1974" y="12124"/>
                      </a:cubicBezTo>
                      <a:cubicBezTo>
                        <a:pt x="2421" y="12654"/>
                        <a:pt x="3325" y="12583"/>
                        <a:pt x="3784" y="12124"/>
                      </a:cubicBezTo>
                      <a:cubicBezTo>
                        <a:pt x="4308" y="11601"/>
                        <a:pt x="4230" y="10844"/>
                        <a:pt x="3784" y="10315"/>
                      </a:cubicBezTo>
                      <a:cubicBezTo>
                        <a:pt x="3736" y="10255"/>
                        <a:pt x="3504" y="9940"/>
                        <a:pt x="3706" y="10225"/>
                      </a:cubicBezTo>
                      <a:cubicBezTo>
                        <a:pt x="3647" y="10142"/>
                        <a:pt x="3587" y="10059"/>
                        <a:pt x="3528" y="9969"/>
                      </a:cubicBezTo>
                      <a:cubicBezTo>
                        <a:pt x="3403" y="9785"/>
                        <a:pt x="3290" y="9594"/>
                        <a:pt x="3183" y="9398"/>
                      </a:cubicBezTo>
                      <a:cubicBezTo>
                        <a:pt x="3129" y="9297"/>
                        <a:pt x="3075" y="9190"/>
                        <a:pt x="3022" y="9082"/>
                      </a:cubicBezTo>
                      <a:cubicBezTo>
                        <a:pt x="2998" y="9029"/>
                        <a:pt x="2974" y="8975"/>
                        <a:pt x="2950" y="8922"/>
                      </a:cubicBezTo>
                      <a:cubicBezTo>
                        <a:pt x="2950" y="8928"/>
                        <a:pt x="3034" y="9160"/>
                        <a:pt x="2992" y="9023"/>
                      </a:cubicBezTo>
                      <a:cubicBezTo>
                        <a:pt x="2921" y="8797"/>
                        <a:pt x="2831" y="8582"/>
                        <a:pt x="2766" y="8356"/>
                      </a:cubicBezTo>
                      <a:cubicBezTo>
                        <a:pt x="2706" y="8148"/>
                        <a:pt x="2653" y="7933"/>
                        <a:pt x="2617" y="7713"/>
                      </a:cubicBezTo>
                      <a:cubicBezTo>
                        <a:pt x="2605" y="7659"/>
                        <a:pt x="2557" y="7326"/>
                        <a:pt x="2587" y="7540"/>
                      </a:cubicBezTo>
                      <a:cubicBezTo>
                        <a:pt x="2611" y="7737"/>
                        <a:pt x="2575" y="7392"/>
                        <a:pt x="2569" y="7320"/>
                      </a:cubicBezTo>
                      <a:cubicBezTo>
                        <a:pt x="2552" y="7106"/>
                        <a:pt x="2546" y="6886"/>
                        <a:pt x="2552" y="6671"/>
                      </a:cubicBezTo>
                      <a:cubicBezTo>
                        <a:pt x="2552" y="6570"/>
                        <a:pt x="2557" y="6469"/>
                        <a:pt x="2569" y="6374"/>
                      </a:cubicBezTo>
                      <a:cubicBezTo>
                        <a:pt x="2575" y="6272"/>
                        <a:pt x="2665" y="5880"/>
                        <a:pt x="2575" y="6243"/>
                      </a:cubicBezTo>
                      <a:cubicBezTo>
                        <a:pt x="2677" y="5826"/>
                        <a:pt x="2760" y="5421"/>
                        <a:pt x="2903" y="5010"/>
                      </a:cubicBezTo>
                      <a:cubicBezTo>
                        <a:pt x="2974" y="4796"/>
                        <a:pt x="2790" y="5225"/>
                        <a:pt x="2927" y="4969"/>
                      </a:cubicBezTo>
                      <a:cubicBezTo>
                        <a:pt x="2974" y="4880"/>
                        <a:pt x="3016" y="4790"/>
                        <a:pt x="3063" y="4707"/>
                      </a:cubicBezTo>
                      <a:cubicBezTo>
                        <a:pt x="3171" y="4504"/>
                        <a:pt x="3314" y="4326"/>
                        <a:pt x="3427" y="4135"/>
                      </a:cubicBezTo>
                      <a:cubicBezTo>
                        <a:pt x="3266" y="4421"/>
                        <a:pt x="3427" y="4135"/>
                        <a:pt x="3498" y="4058"/>
                      </a:cubicBezTo>
                      <a:cubicBezTo>
                        <a:pt x="3564" y="3981"/>
                        <a:pt x="3635" y="3909"/>
                        <a:pt x="3706" y="3838"/>
                      </a:cubicBezTo>
                      <a:cubicBezTo>
                        <a:pt x="3778" y="3766"/>
                        <a:pt x="3855" y="3695"/>
                        <a:pt x="3927" y="3629"/>
                      </a:cubicBezTo>
                      <a:cubicBezTo>
                        <a:pt x="3968" y="3588"/>
                        <a:pt x="4016" y="3552"/>
                        <a:pt x="4064" y="3510"/>
                      </a:cubicBezTo>
                      <a:cubicBezTo>
                        <a:pt x="4236" y="3349"/>
                        <a:pt x="3921" y="3605"/>
                        <a:pt x="4052" y="3516"/>
                      </a:cubicBezTo>
                      <a:cubicBezTo>
                        <a:pt x="4230" y="3397"/>
                        <a:pt x="4403" y="3272"/>
                        <a:pt x="4593" y="3171"/>
                      </a:cubicBezTo>
                      <a:cubicBezTo>
                        <a:pt x="4689" y="3117"/>
                        <a:pt x="4790" y="3070"/>
                        <a:pt x="4891" y="3016"/>
                      </a:cubicBezTo>
                      <a:cubicBezTo>
                        <a:pt x="4951" y="2986"/>
                        <a:pt x="5010" y="2962"/>
                        <a:pt x="5070" y="2933"/>
                      </a:cubicBezTo>
                      <a:cubicBezTo>
                        <a:pt x="4915" y="3004"/>
                        <a:pt x="4951" y="2980"/>
                        <a:pt x="5088" y="2933"/>
                      </a:cubicBezTo>
                      <a:cubicBezTo>
                        <a:pt x="5367" y="2831"/>
                        <a:pt x="5647" y="2748"/>
                        <a:pt x="5939" y="2683"/>
                      </a:cubicBezTo>
                      <a:cubicBezTo>
                        <a:pt x="6082" y="2653"/>
                        <a:pt x="6231" y="2623"/>
                        <a:pt x="6373" y="2599"/>
                      </a:cubicBezTo>
                      <a:cubicBezTo>
                        <a:pt x="6617" y="2552"/>
                        <a:pt x="6427" y="2593"/>
                        <a:pt x="6373" y="2599"/>
                      </a:cubicBezTo>
                      <a:cubicBezTo>
                        <a:pt x="6469" y="2587"/>
                        <a:pt x="6570" y="2576"/>
                        <a:pt x="6665" y="2570"/>
                      </a:cubicBezTo>
                      <a:cubicBezTo>
                        <a:pt x="7016" y="2540"/>
                        <a:pt x="7374" y="2534"/>
                        <a:pt x="7725" y="2546"/>
                      </a:cubicBezTo>
                      <a:cubicBezTo>
                        <a:pt x="7903" y="2552"/>
                        <a:pt x="8082" y="2564"/>
                        <a:pt x="8261" y="2576"/>
                      </a:cubicBezTo>
                      <a:cubicBezTo>
                        <a:pt x="8356" y="2581"/>
                        <a:pt x="8445" y="2593"/>
                        <a:pt x="8534" y="2599"/>
                      </a:cubicBezTo>
                      <a:cubicBezTo>
                        <a:pt x="8570" y="2605"/>
                        <a:pt x="8933" y="2653"/>
                        <a:pt x="8761" y="2629"/>
                      </a:cubicBezTo>
                      <a:cubicBezTo>
                        <a:pt x="9445" y="2730"/>
                        <a:pt x="10136" y="2462"/>
                        <a:pt x="10338" y="1736"/>
                      </a:cubicBezTo>
                      <a:cubicBezTo>
                        <a:pt x="10493" y="1129"/>
                        <a:pt x="10124" y="254"/>
                        <a:pt x="9433" y="153"/>
                      </a:cubicBezTo>
                      <a:lnTo>
                        <a:pt x="9433" y="153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grpSp>
            <p:nvGrpSpPr>
              <p:cNvPr id="557" name="ïṧľïḑé"/>
              <p:cNvGrpSpPr/>
              <p:nvPr/>
            </p:nvGrpSpPr>
            <p:grpSpPr>
              <a:xfrm>
                <a:off x="2161938" y="2141532"/>
                <a:ext cx="11360" cy="21272"/>
                <a:chOff x="2161938" y="2141532"/>
                <a:chExt cx="11360" cy="21272"/>
              </a:xfrm>
              <a:solidFill>
                <a:srgbClr val="FF7A5A"/>
              </a:solidFill>
            </p:grpSpPr>
            <p:sp>
              <p:nvSpPr>
                <p:cNvPr id="582" name="iş1îďé"/>
                <p:cNvSpPr/>
                <p:nvPr>
                  <p:custDataLst>
                    <p:tags r:id="rId86"/>
                  </p:custDataLst>
                </p:nvPr>
              </p:nvSpPr>
              <p:spPr>
                <a:xfrm>
                  <a:off x="2161938" y="2141532"/>
                  <a:ext cx="9575" cy="21272"/>
                </a:xfrm>
                <a:custGeom>
                  <a:avLst/>
                  <a:gdLst>
                    <a:gd name="connsiteX0" fmla="*/ 7653 w 9575"/>
                    <a:gd name="connsiteY0" fmla="*/ 187 h 21272"/>
                    <a:gd name="connsiteX1" fmla="*/ 1105 w 9575"/>
                    <a:gd name="connsiteY1" fmla="*/ 8617 h 21272"/>
                    <a:gd name="connsiteX2" fmla="*/ 450 w 9575"/>
                    <a:gd name="connsiteY2" fmla="*/ 20344 h 21272"/>
                    <a:gd name="connsiteX3" fmla="*/ 2921 w 9575"/>
                    <a:gd name="connsiteY3" fmla="*/ 19666 h 21272"/>
                    <a:gd name="connsiteX4" fmla="*/ 3492 w 9575"/>
                    <a:gd name="connsiteY4" fmla="*/ 9522 h 21272"/>
                    <a:gd name="connsiteX5" fmla="*/ 8945 w 9575"/>
                    <a:gd name="connsiteY5" fmla="*/ 2402 h 21272"/>
                    <a:gd name="connsiteX6" fmla="*/ 9404 w 9575"/>
                    <a:gd name="connsiteY6" fmla="*/ 652 h 21272"/>
                    <a:gd name="connsiteX7" fmla="*/ 7653 w 9575"/>
                    <a:gd name="connsiteY7" fmla="*/ 187 h 21272"/>
                    <a:gd name="connsiteX8" fmla="*/ 7653 w 9575"/>
                    <a:gd name="connsiteY8" fmla="*/ 187 h 21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575" h="21272">
                      <a:moveTo>
                        <a:pt x="7653" y="187"/>
                      </a:moveTo>
                      <a:cubicBezTo>
                        <a:pt x="4736" y="2414"/>
                        <a:pt x="2391" y="5152"/>
                        <a:pt x="1105" y="8617"/>
                      </a:cubicBezTo>
                      <a:cubicBezTo>
                        <a:pt x="-294" y="12367"/>
                        <a:pt x="-187" y="16451"/>
                        <a:pt x="450" y="20344"/>
                      </a:cubicBezTo>
                      <a:cubicBezTo>
                        <a:pt x="718" y="21970"/>
                        <a:pt x="3183" y="21279"/>
                        <a:pt x="2921" y="19666"/>
                      </a:cubicBezTo>
                      <a:cubicBezTo>
                        <a:pt x="2367" y="16296"/>
                        <a:pt x="2337" y="12778"/>
                        <a:pt x="3492" y="9522"/>
                      </a:cubicBezTo>
                      <a:cubicBezTo>
                        <a:pt x="4516" y="6646"/>
                        <a:pt x="6540" y="4235"/>
                        <a:pt x="8945" y="2402"/>
                      </a:cubicBezTo>
                      <a:cubicBezTo>
                        <a:pt x="9499" y="1979"/>
                        <a:pt x="9779" y="1300"/>
                        <a:pt x="9404" y="652"/>
                      </a:cubicBezTo>
                      <a:cubicBezTo>
                        <a:pt x="9094" y="104"/>
                        <a:pt x="8201" y="-229"/>
                        <a:pt x="7653" y="187"/>
                      </a:cubicBezTo>
                      <a:lnTo>
                        <a:pt x="7653" y="187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83" name="í$lïďé"/>
                <p:cNvSpPr/>
                <p:nvPr>
                  <p:custDataLst>
                    <p:tags r:id="rId87"/>
                  </p:custDataLst>
                </p:nvPr>
              </p:nvSpPr>
              <p:spPr>
                <a:xfrm>
                  <a:off x="2162939" y="2150252"/>
                  <a:ext cx="10360" cy="12513"/>
                </a:xfrm>
                <a:custGeom>
                  <a:avLst/>
                  <a:gdLst>
                    <a:gd name="connsiteX0" fmla="*/ 1623 w 10360"/>
                    <a:gd name="connsiteY0" fmla="*/ 2647 h 12513"/>
                    <a:gd name="connsiteX1" fmla="*/ 1712 w 10360"/>
                    <a:gd name="connsiteY1" fmla="*/ 2636 h 12513"/>
                    <a:gd name="connsiteX2" fmla="*/ 1992 w 10360"/>
                    <a:gd name="connsiteY2" fmla="*/ 2606 h 12513"/>
                    <a:gd name="connsiteX3" fmla="*/ 2468 w 10360"/>
                    <a:gd name="connsiteY3" fmla="*/ 2570 h 12513"/>
                    <a:gd name="connsiteX4" fmla="*/ 3427 w 10360"/>
                    <a:gd name="connsiteY4" fmla="*/ 2564 h 12513"/>
                    <a:gd name="connsiteX5" fmla="*/ 3903 w 10360"/>
                    <a:gd name="connsiteY5" fmla="*/ 2600 h 12513"/>
                    <a:gd name="connsiteX6" fmla="*/ 3909 w 10360"/>
                    <a:gd name="connsiteY6" fmla="*/ 2594 h 12513"/>
                    <a:gd name="connsiteX7" fmla="*/ 4076 w 10360"/>
                    <a:gd name="connsiteY7" fmla="*/ 2624 h 12513"/>
                    <a:gd name="connsiteX8" fmla="*/ 4915 w 10360"/>
                    <a:gd name="connsiteY8" fmla="*/ 2820 h 12513"/>
                    <a:gd name="connsiteX9" fmla="*/ 5254 w 10360"/>
                    <a:gd name="connsiteY9" fmla="*/ 2933 h 12513"/>
                    <a:gd name="connsiteX10" fmla="*/ 5439 w 10360"/>
                    <a:gd name="connsiteY10" fmla="*/ 3005 h 12513"/>
                    <a:gd name="connsiteX11" fmla="*/ 5403 w 10360"/>
                    <a:gd name="connsiteY11" fmla="*/ 2993 h 12513"/>
                    <a:gd name="connsiteX12" fmla="*/ 6028 w 10360"/>
                    <a:gd name="connsiteY12" fmla="*/ 3332 h 12513"/>
                    <a:gd name="connsiteX13" fmla="*/ 6296 w 10360"/>
                    <a:gd name="connsiteY13" fmla="*/ 3511 h 12513"/>
                    <a:gd name="connsiteX14" fmla="*/ 6254 w 10360"/>
                    <a:gd name="connsiteY14" fmla="*/ 3475 h 12513"/>
                    <a:gd name="connsiteX15" fmla="*/ 6391 w 10360"/>
                    <a:gd name="connsiteY15" fmla="*/ 3588 h 12513"/>
                    <a:gd name="connsiteX16" fmla="*/ 6885 w 10360"/>
                    <a:gd name="connsiteY16" fmla="*/ 4082 h 12513"/>
                    <a:gd name="connsiteX17" fmla="*/ 7005 w 10360"/>
                    <a:gd name="connsiteY17" fmla="*/ 4219 h 12513"/>
                    <a:gd name="connsiteX18" fmla="*/ 7100 w 10360"/>
                    <a:gd name="connsiteY18" fmla="*/ 4368 h 12513"/>
                    <a:gd name="connsiteX19" fmla="*/ 7433 w 10360"/>
                    <a:gd name="connsiteY19" fmla="*/ 4957 h 12513"/>
                    <a:gd name="connsiteX20" fmla="*/ 7505 w 10360"/>
                    <a:gd name="connsiteY20" fmla="*/ 5112 h 12513"/>
                    <a:gd name="connsiteX21" fmla="*/ 7457 w 10360"/>
                    <a:gd name="connsiteY21" fmla="*/ 4999 h 12513"/>
                    <a:gd name="connsiteX22" fmla="*/ 7558 w 10360"/>
                    <a:gd name="connsiteY22" fmla="*/ 5279 h 12513"/>
                    <a:gd name="connsiteX23" fmla="*/ 7737 w 10360"/>
                    <a:gd name="connsiteY23" fmla="*/ 5934 h 12513"/>
                    <a:gd name="connsiteX24" fmla="*/ 7796 w 10360"/>
                    <a:gd name="connsiteY24" fmla="*/ 6267 h 12513"/>
                    <a:gd name="connsiteX25" fmla="*/ 7796 w 10360"/>
                    <a:gd name="connsiteY25" fmla="*/ 6309 h 12513"/>
                    <a:gd name="connsiteX26" fmla="*/ 7820 w 10360"/>
                    <a:gd name="connsiteY26" fmla="*/ 6999 h 12513"/>
                    <a:gd name="connsiteX27" fmla="*/ 7778 w 10360"/>
                    <a:gd name="connsiteY27" fmla="*/ 7606 h 12513"/>
                    <a:gd name="connsiteX28" fmla="*/ 7790 w 10360"/>
                    <a:gd name="connsiteY28" fmla="*/ 7523 h 12513"/>
                    <a:gd name="connsiteX29" fmla="*/ 7766 w 10360"/>
                    <a:gd name="connsiteY29" fmla="*/ 7654 h 12513"/>
                    <a:gd name="connsiteX30" fmla="*/ 7689 w 10360"/>
                    <a:gd name="connsiteY30" fmla="*/ 8041 h 12513"/>
                    <a:gd name="connsiteX31" fmla="*/ 7481 w 10360"/>
                    <a:gd name="connsiteY31" fmla="*/ 8761 h 12513"/>
                    <a:gd name="connsiteX32" fmla="*/ 7356 w 10360"/>
                    <a:gd name="connsiteY32" fmla="*/ 9089 h 12513"/>
                    <a:gd name="connsiteX33" fmla="*/ 7284 w 10360"/>
                    <a:gd name="connsiteY33" fmla="*/ 9226 h 12513"/>
                    <a:gd name="connsiteX34" fmla="*/ 6915 w 10360"/>
                    <a:gd name="connsiteY34" fmla="*/ 9881 h 12513"/>
                    <a:gd name="connsiteX35" fmla="*/ 6713 w 10360"/>
                    <a:gd name="connsiteY35" fmla="*/ 10172 h 12513"/>
                    <a:gd name="connsiteX36" fmla="*/ 6754 w 10360"/>
                    <a:gd name="connsiteY36" fmla="*/ 10125 h 12513"/>
                    <a:gd name="connsiteX37" fmla="*/ 6582 w 10360"/>
                    <a:gd name="connsiteY37" fmla="*/ 10333 h 12513"/>
                    <a:gd name="connsiteX38" fmla="*/ 6582 w 10360"/>
                    <a:gd name="connsiteY38" fmla="*/ 12143 h 12513"/>
                    <a:gd name="connsiteX39" fmla="*/ 8392 w 10360"/>
                    <a:gd name="connsiteY39" fmla="*/ 12143 h 12513"/>
                    <a:gd name="connsiteX40" fmla="*/ 10261 w 10360"/>
                    <a:gd name="connsiteY40" fmla="*/ 5576 h 12513"/>
                    <a:gd name="connsiteX41" fmla="*/ 6022 w 10360"/>
                    <a:gd name="connsiteY41" fmla="*/ 492 h 12513"/>
                    <a:gd name="connsiteX42" fmla="*/ 932 w 10360"/>
                    <a:gd name="connsiteY42" fmla="*/ 171 h 12513"/>
                    <a:gd name="connsiteX43" fmla="*/ 39 w 10360"/>
                    <a:gd name="connsiteY43" fmla="*/ 1749 h 12513"/>
                    <a:gd name="connsiteX44" fmla="*/ 1623 w 10360"/>
                    <a:gd name="connsiteY44" fmla="*/ 2647 h 12513"/>
                    <a:gd name="connsiteX45" fmla="*/ 1623 w 10360"/>
                    <a:gd name="connsiteY45" fmla="*/ 2647 h 12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0360" h="12513">
                      <a:moveTo>
                        <a:pt x="1623" y="2647"/>
                      </a:moveTo>
                      <a:cubicBezTo>
                        <a:pt x="1468" y="2671"/>
                        <a:pt x="1700" y="2636"/>
                        <a:pt x="1712" y="2636"/>
                      </a:cubicBezTo>
                      <a:cubicBezTo>
                        <a:pt x="1807" y="2624"/>
                        <a:pt x="1897" y="2618"/>
                        <a:pt x="1992" y="2606"/>
                      </a:cubicBezTo>
                      <a:cubicBezTo>
                        <a:pt x="2153" y="2588"/>
                        <a:pt x="2307" y="2582"/>
                        <a:pt x="2468" y="2570"/>
                      </a:cubicBezTo>
                      <a:cubicBezTo>
                        <a:pt x="2790" y="2552"/>
                        <a:pt x="3105" y="2552"/>
                        <a:pt x="3427" y="2564"/>
                      </a:cubicBezTo>
                      <a:cubicBezTo>
                        <a:pt x="3587" y="2570"/>
                        <a:pt x="3748" y="2588"/>
                        <a:pt x="3903" y="2600"/>
                      </a:cubicBezTo>
                      <a:cubicBezTo>
                        <a:pt x="3951" y="2606"/>
                        <a:pt x="4159" y="2630"/>
                        <a:pt x="3909" y="2594"/>
                      </a:cubicBezTo>
                      <a:cubicBezTo>
                        <a:pt x="3962" y="2600"/>
                        <a:pt x="4022" y="2612"/>
                        <a:pt x="4076" y="2624"/>
                      </a:cubicBezTo>
                      <a:cubicBezTo>
                        <a:pt x="4361" y="2677"/>
                        <a:pt x="4641" y="2737"/>
                        <a:pt x="4915" y="2820"/>
                      </a:cubicBezTo>
                      <a:cubicBezTo>
                        <a:pt x="5028" y="2856"/>
                        <a:pt x="5141" y="2892"/>
                        <a:pt x="5254" y="2933"/>
                      </a:cubicBezTo>
                      <a:cubicBezTo>
                        <a:pt x="5320" y="2957"/>
                        <a:pt x="5379" y="2981"/>
                        <a:pt x="5439" y="3005"/>
                      </a:cubicBezTo>
                      <a:cubicBezTo>
                        <a:pt x="5397" y="2987"/>
                        <a:pt x="5201" y="2886"/>
                        <a:pt x="5403" y="2993"/>
                      </a:cubicBezTo>
                      <a:cubicBezTo>
                        <a:pt x="5611" y="3106"/>
                        <a:pt x="5826" y="3201"/>
                        <a:pt x="6028" y="3332"/>
                      </a:cubicBezTo>
                      <a:cubicBezTo>
                        <a:pt x="6117" y="3392"/>
                        <a:pt x="6207" y="3457"/>
                        <a:pt x="6296" y="3511"/>
                      </a:cubicBezTo>
                      <a:cubicBezTo>
                        <a:pt x="6487" y="3630"/>
                        <a:pt x="6284" y="3499"/>
                        <a:pt x="6254" y="3475"/>
                      </a:cubicBezTo>
                      <a:cubicBezTo>
                        <a:pt x="6302" y="3511"/>
                        <a:pt x="6350" y="3552"/>
                        <a:pt x="6391" y="3588"/>
                      </a:cubicBezTo>
                      <a:cubicBezTo>
                        <a:pt x="6564" y="3743"/>
                        <a:pt x="6731" y="3904"/>
                        <a:pt x="6885" y="4082"/>
                      </a:cubicBezTo>
                      <a:cubicBezTo>
                        <a:pt x="6921" y="4118"/>
                        <a:pt x="7118" y="4380"/>
                        <a:pt x="7005" y="4219"/>
                      </a:cubicBezTo>
                      <a:cubicBezTo>
                        <a:pt x="6897" y="4070"/>
                        <a:pt x="7070" y="4320"/>
                        <a:pt x="7100" y="4368"/>
                      </a:cubicBezTo>
                      <a:cubicBezTo>
                        <a:pt x="7225" y="4559"/>
                        <a:pt x="7332" y="4755"/>
                        <a:pt x="7433" y="4957"/>
                      </a:cubicBezTo>
                      <a:cubicBezTo>
                        <a:pt x="7457" y="5005"/>
                        <a:pt x="7475" y="5064"/>
                        <a:pt x="7505" y="5112"/>
                      </a:cubicBezTo>
                      <a:cubicBezTo>
                        <a:pt x="7505" y="5112"/>
                        <a:pt x="7415" y="4868"/>
                        <a:pt x="7457" y="4999"/>
                      </a:cubicBezTo>
                      <a:cubicBezTo>
                        <a:pt x="7487" y="5094"/>
                        <a:pt x="7528" y="5183"/>
                        <a:pt x="7558" y="5279"/>
                      </a:cubicBezTo>
                      <a:cubicBezTo>
                        <a:pt x="7630" y="5493"/>
                        <a:pt x="7689" y="5713"/>
                        <a:pt x="7737" y="5934"/>
                      </a:cubicBezTo>
                      <a:cubicBezTo>
                        <a:pt x="7761" y="6047"/>
                        <a:pt x="7772" y="6160"/>
                        <a:pt x="7796" y="6267"/>
                      </a:cubicBezTo>
                      <a:cubicBezTo>
                        <a:pt x="7743" y="6035"/>
                        <a:pt x="7778" y="6136"/>
                        <a:pt x="7796" y="6309"/>
                      </a:cubicBezTo>
                      <a:cubicBezTo>
                        <a:pt x="7814" y="6535"/>
                        <a:pt x="7826" y="6767"/>
                        <a:pt x="7820" y="6999"/>
                      </a:cubicBezTo>
                      <a:cubicBezTo>
                        <a:pt x="7814" y="7202"/>
                        <a:pt x="7784" y="7404"/>
                        <a:pt x="7778" y="7606"/>
                      </a:cubicBezTo>
                      <a:cubicBezTo>
                        <a:pt x="7772" y="7785"/>
                        <a:pt x="7826" y="7351"/>
                        <a:pt x="7790" y="7523"/>
                      </a:cubicBezTo>
                      <a:cubicBezTo>
                        <a:pt x="7778" y="7565"/>
                        <a:pt x="7778" y="7612"/>
                        <a:pt x="7766" y="7654"/>
                      </a:cubicBezTo>
                      <a:cubicBezTo>
                        <a:pt x="7743" y="7785"/>
                        <a:pt x="7719" y="7910"/>
                        <a:pt x="7689" y="8041"/>
                      </a:cubicBezTo>
                      <a:cubicBezTo>
                        <a:pt x="7635" y="8285"/>
                        <a:pt x="7564" y="8523"/>
                        <a:pt x="7481" y="8761"/>
                      </a:cubicBezTo>
                      <a:cubicBezTo>
                        <a:pt x="7439" y="8874"/>
                        <a:pt x="7397" y="8982"/>
                        <a:pt x="7356" y="9089"/>
                      </a:cubicBezTo>
                      <a:cubicBezTo>
                        <a:pt x="7475" y="8749"/>
                        <a:pt x="7326" y="9148"/>
                        <a:pt x="7284" y="9226"/>
                      </a:cubicBezTo>
                      <a:cubicBezTo>
                        <a:pt x="7171" y="9452"/>
                        <a:pt x="7046" y="9672"/>
                        <a:pt x="6915" y="9881"/>
                      </a:cubicBezTo>
                      <a:cubicBezTo>
                        <a:pt x="6850" y="9982"/>
                        <a:pt x="6778" y="10077"/>
                        <a:pt x="6713" y="10172"/>
                      </a:cubicBezTo>
                      <a:cubicBezTo>
                        <a:pt x="6594" y="10357"/>
                        <a:pt x="6731" y="10154"/>
                        <a:pt x="6754" y="10125"/>
                      </a:cubicBezTo>
                      <a:cubicBezTo>
                        <a:pt x="6701" y="10196"/>
                        <a:pt x="6641" y="10261"/>
                        <a:pt x="6582" y="10333"/>
                      </a:cubicBezTo>
                      <a:cubicBezTo>
                        <a:pt x="6135" y="10863"/>
                        <a:pt x="6064" y="11625"/>
                        <a:pt x="6582" y="12143"/>
                      </a:cubicBezTo>
                      <a:cubicBezTo>
                        <a:pt x="7040" y="12601"/>
                        <a:pt x="7945" y="12672"/>
                        <a:pt x="8392" y="12143"/>
                      </a:cubicBezTo>
                      <a:cubicBezTo>
                        <a:pt x="9939" y="10315"/>
                        <a:pt x="10636" y="7952"/>
                        <a:pt x="10261" y="5576"/>
                      </a:cubicBezTo>
                      <a:cubicBezTo>
                        <a:pt x="9886" y="3201"/>
                        <a:pt x="8243" y="1338"/>
                        <a:pt x="6022" y="492"/>
                      </a:cubicBezTo>
                      <a:cubicBezTo>
                        <a:pt x="4403" y="-127"/>
                        <a:pt x="2617" y="-73"/>
                        <a:pt x="932" y="171"/>
                      </a:cubicBezTo>
                      <a:cubicBezTo>
                        <a:pt x="248" y="272"/>
                        <a:pt x="-127" y="1141"/>
                        <a:pt x="39" y="1749"/>
                      </a:cubicBezTo>
                      <a:cubicBezTo>
                        <a:pt x="248" y="2493"/>
                        <a:pt x="938" y="2749"/>
                        <a:pt x="1623" y="2647"/>
                      </a:cubicBezTo>
                      <a:lnTo>
                        <a:pt x="1623" y="2647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558" name="iṡlïḋe"/>
              <p:cNvSpPr/>
              <p:nvPr>
                <p:custDataLst>
                  <p:tags r:id="rId88"/>
                </p:custDataLst>
              </p:nvPr>
            </p:nvSpPr>
            <p:spPr>
              <a:xfrm>
                <a:off x="1969073" y="2151477"/>
                <a:ext cx="11001" cy="11001"/>
              </a:xfrm>
              <a:custGeom>
                <a:avLst/>
                <a:gdLst>
                  <a:gd name="connsiteX0" fmla="*/ 11001 w 11001"/>
                  <a:gd name="connsiteY0" fmla="*/ 5501 h 11001"/>
                  <a:gd name="connsiteX1" fmla="*/ 5501 w 11001"/>
                  <a:gd name="connsiteY1" fmla="*/ 11001 h 11001"/>
                  <a:gd name="connsiteX2" fmla="*/ 0 w 11001"/>
                  <a:gd name="connsiteY2" fmla="*/ 5501 h 11001"/>
                  <a:gd name="connsiteX3" fmla="*/ 5501 w 11001"/>
                  <a:gd name="connsiteY3" fmla="*/ 0 h 11001"/>
                  <a:gd name="connsiteX4" fmla="*/ 11001 w 11001"/>
                  <a:gd name="connsiteY4" fmla="*/ 5501 h 1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01" h="11001">
                    <a:moveTo>
                      <a:pt x="11001" y="5501"/>
                    </a:moveTo>
                    <a:cubicBezTo>
                      <a:pt x="11001" y="8537"/>
                      <a:pt x="8537" y="11001"/>
                      <a:pt x="5501" y="11001"/>
                    </a:cubicBezTo>
                    <a:cubicBezTo>
                      <a:pt x="2465" y="11001"/>
                      <a:pt x="0" y="8537"/>
                      <a:pt x="0" y="5501"/>
                    </a:cubicBezTo>
                    <a:cubicBezTo>
                      <a:pt x="0" y="2464"/>
                      <a:pt x="2465" y="0"/>
                      <a:pt x="5501" y="0"/>
                    </a:cubicBezTo>
                    <a:cubicBezTo>
                      <a:pt x="8537" y="6"/>
                      <a:pt x="11001" y="2464"/>
                      <a:pt x="11001" y="5501"/>
                    </a:cubicBezTo>
                    <a:close/>
                  </a:path>
                </a:pathLst>
              </a:custGeom>
              <a:solidFill>
                <a:srgbClr val="3F2C2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59" name="i$ľiḍê"/>
              <p:cNvSpPr/>
              <p:nvPr>
                <p:custDataLst>
                  <p:tags r:id="rId89"/>
                </p:custDataLst>
              </p:nvPr>
            </p:nvSpPr>
            <p:spPr>
              <a:xfrm>
                <a:off x="2069359" y="2151477"/>
                <a:ext cx="11001" cy="11001"/>
              </a:xfrm>
              <a:custGeom>
                <a:avLst/>
                <a:gdLst>
                  <a:gd name="connsiteX0" fmla="*/ 11001 w 11001"/>
                  <a:gd name="connsiteY0" fmla="*/ 5501 h 11001"/>
                  <a:gd name="connsiteX1" fmla="*/ 5501 w 11001"/>
                  <a:gd name="connsiteY1" fmla="*/ 11001 h 11001"/>
                  <a:gd name="connsiteX2" fmla="*/ 0 w 11001"/>
                  <a:gd name="connsiteY2" fmla="*/ 5501 h 11001"/>
                  <a:gd name="connsiteX3" fmla="*/ 5501 w 11001"/>
                  <a:gd name="connsiteY3" fmla="*/ 0 h 11001"/>
                  <a:gd name="connsiteX4" fmla="*/ 11001 w 11001"/>
                  <a:gd name="connsiteY4" fmla="*/ 5501 h 1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01" h="11001">
                    <a:moveTo>
                      <a:pt x="11001" y="5501"/>
                    </a:moveTo>
                    <a:cubicBezTo>
                      <a:pt x="11001" y="8537"/>
                      <a:pt x="8537" y="11001"/>
                      <a:pt x="5501" y="11001"/>
                    </a:cubicBezTo>
                    <a:cubicBezTo>
                      <a:pt x="2465" y="11001"/>
                      <a:pt x="0" y="8537"/>
                      <a:pt x="0" y="5501"/>
                    </a:cubicBezTo>
                    <a:cubicBezTo>
                      <a:pt x="0" y="2464"/>
                      <a:pt x="2465" y="0"/>
                      <a:pt x="5501" y="0"/>
                    </a:cubicBezTo>
                    <a:cubicBezTo>
                      <a:pt x="8537" y="6"/>
                      <a:pt x="11001" y="2464"/>
                      <a:pt x="11001" y="5501"/>
                    </a:cubicBezTo>
                    <a:close/>
                  </a:path>
                </a:pathLst>
              </a:custGeom>
              <a:solidFill>
                <a:srgbClr val="3F2C2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60" name="îś1îḓe"/>
              <p:cNvSpPr/>
              <p:nvPr>
                <p:custDataLst>
                  <p:tags r:id="rId90"/>
                </p:custDataLst>
              </p:nvPr>
            </p:nvSpPr>
            <p:spPr>
              <a:xfrm>
                <a:off x="2011956" y="2178732"/>
                <a:ext cx="22992" cy="17566"/>
              </a:xfrm>
              <a:custGeom>
                <a:avLst/>
                <a:gdLst>
                  <a:gd name="connsiteX0" fmla="*/ 1217 w 22992"/>
                  <a:gd name="connsiteY0" fmla="*/ 862 h 17566"/>
                  <a:gd name="connsiteX1" fmla="*/ 3045 w 22992"/>
                  <a:gd name="connsiteY1" fmla="*/ 14840 h 17566"/>
                  <a:gd name="connsiteX2" fmla="*/ 15505 w 22992"/>
                  <a:gd name="connsiteY2" fmla="*/ 16346 h 17566"/>
                  <a:gd name="connsiteX3" fmla="*/ 22767 w 22992"/>
                  <a:gd name="connsiteY3" fmla="*/ 9791 h 17566"/>
                  <a:gd name="connsiteX4" fmla="*/ 20553 w 22992"/>
                  <a:gd name="connsiteY4" fmla="*/ 8499 h 17566"/>
                  <a:gd name="connsiteX5" fmla="*/ 9724 w 22992"/>
                  <a:gd name="connsiteY5" fmla="*/ 15042 h 17566"/>
                  <a:gd name="connsiteX6" fmla="*/ 2735 w 22992"/>
                  <a:gd name="connsiteY6" fmla="*/ 9160 h 17566"/>
                  <a:gd name="connsiteX7" fmla="*/ 3682 w 22992"/>
                  <a:gd name="connsiteY7" fmla="*/ 1546 h 17566"/>
                  <a:gd name="connsiteX8" fmla="*/ 1217 w 22992"/>
                  <a:gd name="connsiteY8" fmla="*/ 862 h 17566"/>
                  <a:gd name="connsiteX9" fmla="*/ 1217 w 22992"/>
                  <a:gd name="connsiteY9" fmla="*/ 862 h 17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992" h="17566">
                    <a:moveTo>
                      <a:pt x="1217" y="862"/>
                    </a:moveTo>
                    <a:cubicBezTo>
                      <a:pt x="-551" y="5445"/>
                      <a:pt x="-747" y="11178"/>
                      <a:pt x="3045" y="14840"/>
                    </a:cubicBezTo>
                    <a:cubicBezTo>
                      <a:pt x="6414" y="18090"/>
                      <a:pt x="11427" y="18227"/>
                      <a:pt x="15505" y="16346"/>
                    </a:cubicBezTo>
                    <a:cubicBezTo>
                      <a:pt x="18523" y="14953"/>
                      <a:pt x="20916" y="12500"/>
                      <a:pt x="22767" y="9791"/>
                    </a:cubicBezTo>
                    <a:cubicBezTo>
                      <a:pt x="23702" y="8428"/>
                      <a:pt x="21482" y="7148"/>
                      <a:pt x="20553" y="8499"/>
                    </a:cubicBezTo>
                    <a:cubicBezTo>
                      <a:pt x="18112" y="12065"/>
                      <a:pt x="14272" y="15215"/>
                      <a:pt x="9724" y="15042"/>
                    </a:cubicBezTo>
                    <a:cubicBezTo>
                      <a:pt x="6253" y="14911"/>
                      <a:pt x="3497" y="12518"/>
                      <a:pt x="2735" y="9160"/>
                    </a:cubicBezTo>
                    <a:cubicBezTo>
                      <a:pt x="2158" y="6606"/>
                      <a:pt x="2753" y="3945"/>
                      <a:pt x="3682" y="1546"/>
                    </a:cubicBezTo>
                    <a:cubicBezTo>
                      <a:pt x="4283" y="4"/>
                      <a:pt x="1807" y="-662"/>
                      <a:pt x="1217" y="862"/>
                    </a:cubicBezTo>
                    <a:lnTo>
                      <a:pt x="1217" y="862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61" name="îṥľiḑè"/>
              <p:cNvSpPr/>
              <p:nvPr>
                <p:custDataLst>
                  <p:tags r:id="rId91"/>
                </p:custDataLst>
              </p:nvPr>
            </p:nvSpPr>
            <p:spPr>
              <a:xfrm>
                <a:off x="2001023" y="2222218"/>
                <a:ext cx="42601" cy="10157"/>
              </a:xfrm>
              <a:custGeom>
                <a:avLst/>
                <a:gdLst>
                  <a:gd name="connsiteX0" fmla="*/ 21277 w 42601"/>
                  <a:gd name="connsiteY0" fmla="*/ 10156 h 10157"/>
                  <a:gd name="connsiteX1" fmla="*/ 167 w 42601"/>
                  <a:gd name="connsiteY1" fmla="*/ 1834 h 10157"/>
                  <a:gd name="connsiteX2" fmla="*/ 977 w 42601"/>
                  <a:gd name="connsiteY2" fmla="*/ 310 h 10157"/>
                  <a:gd name="connsiteX3" fmla="*/ 21300 w 42601"/>
                  <a:gd name="connsiteY3" fmla="*/ 1030 h 10157"/>
                  <a:gd name="connsiteX4" fmla="*/ 41726 w 42601"/>
                  <a:gd name="connsiteY4" fmla="*/ 0 h 10157"/>
                  <a:gd name="connsiteX5" fmla="*/ 42440 w 42601"/>
                  <a:gd name="connsiteY5" fmla="*/ 958 h 10157"/>
                  <a:gd name="connsiteX6" fmla="*/ 21277 w 42601"/>
                  <a:gd name="connsiteY6" fmla="*/ 10156 h 10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601" h="10157">
                    <a:moveTo>
                      <a:pt x="21277" y="10156"/>
                    </a:moveTo>
                    <a:cubicBezTo>
                      <a:pt x="9805" y="10239"/>
                      <a:pt x="2632" y="5536"/>
                      <a:pt x="167" y="1834"/>
                    </a:cubicBezTo>
                    <a:cubicBezTo>
                      <a:pt x="-268" y="1185"/>
                      <a:pt x="197" y="315"/>
                      <a:pt x="977" y="310"/>
                    </a:cubicBezTo>
                    <a:cubicBezTo>
                      <a:pt x="977" y="310"/>
                      <a:pt x="13335" y="1155"/>
                      <a:pt x="21300" y="1030"/>
                    </a:cubicBezTo>
                    <a:cubicBezTo>
                      <a:pt x="29617" y="905"/>
                      <a:pt x="41726" y="0"/>
                      <a:pt x="41726" y="0"/>
                    </a:cubicBezTo>
                    <a:cubicBezTo>
                      <a:pt x="42488" y="-6"/>
                      <a:pt x="42827" y="298"/>
                      <a:pt x="42440" y="958"/>
                    </a:cubicBezTo>
                    <a:cubicBezTo>
                      <a:pt x="40249" y="4679"/>
                      <a:pt x="33510" y="10067"/>
                      <a:pt x="21277" y="10156"/>
                    </a:cubicBez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62" name="ïṥļîďê"/>
              <p:cNvSpPr/>
              <p:nvPr>
                <p:custDataLst>
                  <p:tags r:id="rId92"/>
                </p:custDataLst>
              </p:nvPr>
            </p:nvSpPr>
            <p:spPr>
              <a:xfrm>
                <a:off x="1914614" y="2169009"/>
                <a:ext cx="40778" cy="40778"/>
              </a:xfrm>
              <a:custGeom>
                <a:avLst/>
                <a:gdLst>
                  <a:gd name="connsiteX0" fmla="*/ 40779 w 40778"/>
                  <a:gd name="connsiteY0" fmla="*/ 20390 h 40778"/>
                  <a:gd name="connsiteX1" fmla="*/ 20389 w 40778"/>
                  <a:gd name="connsiteY1" fmla="*/ 40779 h 40778"/>
                  <a:gd name="connsiteX2" fmla="*/ 0 w 40778"/>
                  <a:gd name="connsiteY2" fmla="*/ 20390 h 40778"/>
                  <a:gd name="connsiteX3" fmla="*/ 20389 w 40778"/>
                  <a:gd name="connsiteY3" fmla="*/ 0 h 40778"/>
                  <a:gd name="connsiteX4" fmla="*/ 40779 w 40778"/>
                  <a:gd name="connsiteY4" fmla="*/ 20390 h 40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8" h="40778">
                    <a:moveTo>
                      <a:pt x="40779" y="20390"/>
                    </a:moveTo>
                    <a:cubicBezTo>
                      <a:pt x="40779" y="31650"/>
                      <a:pt x="31650" y="40779"/>
                      <a:pt x="20389" y="40779"/>
                    </a:cubicBezTo>
                    <a:cubicBezTo>
                      <a:pt x="9129" y="40779"/>
                      <a:pt x="0" y="31650"/>
                      <a:pt x="0" y="20390"/>
                    </a:cubicBezTo>
                    <a:cubicBezTo>
                      <a:pt x="0" y="9129"/>
                      <a:pt x="9129" y="0"/>
                      <a:pt x="20389" y="0"/>
                    </a:cubicBezTo>
                    <a:cubicBezTo>
                      <a:pt x="31650" y="0"/>
                      <a:pt x="40779" y="9129"/>
                      <a:pt x="40779" y="20390"/>
                    </a:cubicBezTo>
                    <a:close/>
                  </a:path>
                </a:pathLst>
              </a:custGeom>
              <a:solidFill>
                <a:srgbClr val="FF8F71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63" name="îṩľîdé"/>
              <p:cNvSpPr/>
              <p:nvPr>
                <p:custDataLst>
                  <p:tags r:id="rId93"/>
                </p:custDataLst>
              </p:nvPr>
            </p:nvSpPr>
            <p:spPr>
              <a:xfrm>
                <a:off x="1946372" y="2109384"/>
                <a:ext cx="40942" cy="14982"/>
              </a:xfrm>
              <a:custGeom>
                <a:avLst/>
                <a:gdLst>
                  <a:gd name="connsiteX0" fmla="*/ 5401 w 40942"/>
                  <a:gd name="connsiteY0" fmla="*/ 14476 h 14982"/>
                  <a:gd name="connsiteX1" fmla="*/ 36970 w 40942"/>
                  <a:gd name="connsiteY1" fmla="*/ 8356 h 14982"/>
                  <a:gd name="connsiteX2" fmla="*/ 36607 w 40942"/>
                  <a:gd name="connsiteY2" fmla="*/ 230 h 14982"/>
                  <a:gd name="connsiteX3" fmla="*/ 4472 w 40942"/>
                  <a:gd name="connsiteY3" fmla="*/ 7594 h 14982"/>
                  <a:gd name="connsiteX4" fmla="*/ 5401 w 40942"/>
                  <a:gd name="connsiteY4" fmla="*/ 14476 h 1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42" h="14982">
                    <a:moveTo>
                      <a:pt x="5401" y="14476"/>
                    </a:moveTo>
                    <a:cubicBezTo>
                      <a:pt x="13092" y="11868"/>
                      <a:pt x="25957" y="9708"/>
                      <a:pt x="36970" y="8356"/>
                    </a:cubicBezTo>
                    <a:cubicBezTo>
                      <a:pt x="41977" y="7743"/>
                      <a:pt x="42673" y="1004"/>
                      <a:pt x="36607" y="230"/>
                    </a:cubicBezTo>
                    <a:cubicBezTo>
                      <a:pt x="25314" y="-1204"/>
                      <a:pt x="10687" y="4409"/>
                      <a:pt x="4472" y="7594"/>
                    </a:cubicBezTo>
                    <a:cubicBezTo>
                      <a:pt x="-1963" y="10886"/>
                      <a:pt x="-1278" y="16738"/>
                      <a:pt x="5401" y="14476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64" name="íṧļiḓè"/>
              <p:cNvSpPr/>
              <p:nvPr>
                <p:custDataLst>
                  <p:tags r:id="rId94"/>
                </p:custDataLst>
              </p:nvPr>
            </p:nvSpPr>
            <p:spPr>
              <a:xfrm>
                <a:off x="2066520" y="2109321"/>
                <a:ext cx="40912" cy="15099"/>
              </a:xfrm>
              <a:custGeom>
                <a:avLst/>
                <a:gdLst>
                  <a:gd name="connsiteX0" fmla="*/ 35504 w 40912"/>
                  <a:gd name="connsiteY0" fmla="*/ 14581 h 15099"/>
                  <a:gd name="connsiteX1" fmla="*/ 3959 w 40912"/>
                  <a:gd name="connsiteY1" fmla="*/ 8342 h 15099"/>
                  <a:gd name="connsiteX2" fmla="*/ 4352 w 40912"/>
                  <a:gd name="connsiteY2" fmla="*/ 216 h 15099"/>
                  <a:gd name="connsiteX3" fmla="*/ 36463 w 40912"/>
                  <a:gd name="connsiteY3" fmla="*/ 7699 h 15099"/>
                  <a:gd name="connsiteX4" fmla="*/ 35504 w 40912"/>
                  <a:gd name="connsiteY4" fmla="*/ 14581 h 1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12" h="15099">
                    <a:moveTo>
                      <a:pt x="35504" y="14581"/>
                    </a:moveTo>
                    <a:cubicBezTo>
                      <a:pt x="27819" y="11944"/>
                      <a:pt x="14966" y="9735"/>
                      <a:pt x="3959" y="8342"/>
                    </a:cubicBezTo>
                    <a:cubicBezTo>
                      <a:pt x="-1048" y="7705"/>
                      <a:pt x="-1721" y="966"/>
                      <a:pt x="4352" y="216"/>
                    </a:cubicBezTo>
                    <a:cubicBezTo>
                      <a:pt x="15651" y="-1177"/>
                      <a:pt x="30254" y="4496"/>
                      <a:pt x="36463" y="7699"/>
                    </a:cubicBezTo>
                    <a:cubicBezTo>
                      <a:pt x="42880" y="11021"/>
                      <a:pt x="42178" y="16873"/>
                      <a:pt x="35504" y="14581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65" name="íṧļiďé"/>
              <p:cNvSpPr/>
              <p:nvPr>
                <p:custDataLst>
                  <p:tags r:id="rId95"/>
                </p:custDataLst>
              </p:nvPr>
            </p:nvSpPr>
            <p:spPr>
              <a:xfrm>
                <a:off x="2090499" y="2169009"/>
                <a:ext cx="40778" cy="40778"/>
              </a:xfrm>
              <a:custGeom>
                <a:avLst/>
                <a:gdLst>
                  <a:gd name="connsiteX0" fmla="*/ 40779 w 40778"/>
                  <a:gd name="connsiteY0" fmla="*/ 20390 h 40778"/>
                  <a:gd name="connsiteX1" fmla="*/ 20389 w 40778"/>
                  <a:gd name="connsiteY1" fmla="*/ 40779 h 40778"/>
                  <a:gd name="connsiteX2" fmla="*/ 0 w 40778"/>
                  <a:gd name="connsiteY2" fmla="*/ 20390 h 40778"/>
                  <a:gd name="connsiteX3" fmla="*/ 20389 w 40778"/>
                  <a:gd name="connsiteY3" fmla="*/ 0 h 40778"/>
                  <a:gd name="connsiteX4" fmla="*/ 40779 w 40778"/>
                  <a:gd name="connsiteY4" fmla="*/ 20390 h 40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8" h="40778">
                    <a:moveTo>
                      <a:pt x="40779" y="20390"/>
                    </a:moveTo>
                    <a:cubicBezTo>
                      <a:pt x="40779" y="31650"/>
                      <a:pt x="31650" y="40779"/>
                      <a:pt x="20389" y="40779"/>
                    </a:cubicBezTo>
                    <a:cubicBezTo>
                      <a:pt x="9129" y="40779"/>
                      <a:pt x="0" y="31650"/>
                      <a:pt x="0" y="20390"/>
                    </a:cubicBezTo>
                    <a:cubicBezTo>
                      <a:pt x="0" y="9129"/>
                      <a:pt x="9129" y="0"/>
                      <a:pt x="20389" y="0"/>
                    </a:cubicBezTo>
                    <a:cubicBezTo>
                      <a:pt x="31650" y="0"/>
                      <a:pt x="40779" y="9129"/>
                      <a:pt x="40779" y="20390"/>
                    </a:cubicBezTo>
                    <a:close/>
                  </a:path>
                </a:pathLst>
              </a:custGeom>
              <a:solidFill>
                <a:srgbClr val="FF8F71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66" name="îṧľiḍè"/>
              <p:cNvSpPr/>
              <p:nvPr>
                <p:custDataLst>
                  <p:tags r:id="rId96"/>
                </p:custDataLst>
              </p:nvPr>
            </p:nvSpPr>
            <p:spPr>
              <a:xfrm>
                <a:off x="1869286" y="1984446"/>
                <a:ext cx="308673" cy="146469"/>
              </a:xfrm>
              <a:custGeom>
                <a:avLst/>
                <a:gdLst>
                  <a:gd name="connsiteX0" fmla="*/ 261420 w 308673"/>
                  <a:gd name="connsiteY0" fmla="*/ 46724 h 146469"/>
                  <a:gd name="connsiteX1" fmla="*/ 75224 w 308673"/>
                  <a:gd name="connsiteY1" fmla="*/ 14643 h 146469"/>
                  <a:gd name="connsiteX2" fmla="*/ 1275 w 308673"/>
                  <a:gd name="connsiteY2" fmla="*/ 134479 h 146469"/>
                  <a:gd name="connsiteX3" fmla="*/ 13181 w 308673"/>
                  <a:gd name="connsiteY3" fmla="*/ 144522 h 146469"/>
                  <a:gd name="connsiteX4" fmla="*/ 105294 w 308673"/>
                  <a:gd name="connsiteY4" fmla="*/ 98820 h 146469"/>
                  <a:gd name="connsiteX5" fmla="*/ 167653 w 308673"/>
                  <a:gd name="connsiteY5" fmla="*/ 48129 h 146469"/>
                  <a:gd name="connsiteX6" fmla="*/ 216605 w 308673"/>
                  <a:gd name="connsiteY6" fmla="*/ 102761 h 146469"/>
                  <a:gd name="connsiteX7" fmla="*/ 295085 w 308673"/>
                  <a:gd name="connsiteY7" fmla="*/ 144450 h 146469"/>
                  <a:gd name="connsiteX8" fmla="*/ 306599 w 308673"/>
                  <a:gd name="connsiteY8" fmla="*/ 134163 h 146469"/>
                  <a:gd name="connsiteX9" fmla="*/ 261420 w 308673"/>
                  <a:gd name="connsiteY9" fmla="*/ 46724 h 146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8673" h="146469">
                    <a:moveTo>
                      <a:pt x="261420" y="46724"/>
                    </a:moveTo>
                    <a:cubicBezTo>
                      <a:pt x="197240" y="-17189"/>
                      <a:pt x="112979" y="-2318"/>
                      <a:pt x="75224" y="14643"/>
                    </a:cubicBezTo>
                    <a:cubicBezTo>
                      <a:pt x="33666" y="33318"/>
                      <a:pt x="-7858" y="117453"/>
                      <a:pt x="1275" y="134479"/>
                    </a:cubicBezTo>
                    <a:cubicBezTo>
                      <a:pt x="3775" y="139134"/>
                      <a:pt x="13181" y="144522"/>
                      <a:pt x="13181" y="144522"/>
                    </a:cubicBezTo>
                    <a:cubicBezTo>
                      <a:pt x="20527" y="145266"/>
                      <a:pt x="83975" y="145189"/>
                      <a:pt x="105294" y="98820"/>
                    </a:cubicBezTo>
                    <a:cubicBezTo>
                      <a:pt x="120653" y="65417"/>
                      <a:pt x="150127" y="68185"/>
                      <a:pt x="167653" y="48129"/>
                    </a:cubicBezTo>
                    <a:cubicBezTo>
                      <a:pt x="178600" y="78716"/>
                      <a:pt x="192691" y="99796"/>
                      <a:pt x="216605" y="102761"/>
                    </a:cubicBezTo>
                    <a:cubicBezTo>
                      <a:pt x="262813" y="108494"/>
                      <a:pt x="267207" y="156827"/>
                      <a:pt x="295085" y="144450"/>
                    </a:cubicBezTo>
                    <a:cubicBezTo>
                      <a:pt x="296687" y="143742"/>
                      <a:pt x="303021" y="140837"/>
                      <a:pt x="306599" y="134163"/>
                    </a:cubicBezTo>
                    <a:cubicBezTo>
                      <a:pt x="315719" y="117144"/>
                      <a:pt x="293704" y="78871"/>
                      <a:pt x="261420" y="46724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567" name="işḷïdê"/>
              <p:cNvGrpSpPr/>
              <p:nvPr/>
            </p:nvGrpSpPr>
            <p:grpSpPr>
              <a:xfrm>
                <a:off x="2078518" y="2012539"/>
                <a:ext cx="93277" cy="75609"/>
                <a:chOff x="2078518" y="2012539"/>
                <a:chExt cx="93277" cy="75609"/>
              </a:xfrm>
            </p:grpSpPr>
            <p:sp>
              <p:nvSpPr>
                <p:cNvPr id="576" name="îṣľîḑê"/>
                <p:cNvSpPr/>
                <p:nvPr>
                  <p:custDataLst>
                    <p:tags r:id="rId97"/>
                  </p:custDataLst>
                </p:nvPr>
              </p:nvSpPr>
              <p:spPr>
                <a:xfrm>
                  <a:off x="2078518" y="2012539"/>
                  <a:ext cx="93277" cy="75609"/>
                </a:xfrm>
                <a:custGeom>
                  <a:avLst/>
                  <a:gdLst>
                    <a:gd name="connsiteX0" fmla="*/ 92205 w 93277"/>
                    <a:gd name="connsiteY0" fmla="*/ 33740 h 75609"/>
                    <a:gd name="connsiteX1" fmla="*/ 58230 w 93277"/>
                    <a:gd name="connsiteY1" fmla="*/ 33836 h 75609"/>
                    <a:gd name="connsiteX2" fmla="*/ 44026 w 93277"/>
                    <a:gd name="connsiteY2" fmla="*/ 26829 h 75609"/>
                    <a:gd name="connsiteX3" fmla="*/ 22511 w 93277"/>
                    <a:gd name="connsiteY3" fmla="*/ 4 h 75609"/>
                    <a:gd name="connsiteX4" fmla="*/ 10260 w 93277"/>
                    <a:gd name="connsiteY4" fmla="*/ 18619 h 75609"/>
                    <a:gd name="connsiteX5" fmla="*/ 122 w 93277"/>
                    <a:gd name="connsiteY5" fmla="*/ 38414 h 75609"/>
                    <a:gd name="connsiteX6" fmla="*/ 35013 w 93277"/>
                    <a:gd name="connsiteY6" fmla="*/ 45123 h 75609"/>
                    <a:gd name="connsiteX7" fmla="*/ 49283 w 93277"/>
                    <a:gd name="connsiteY7" fmla="*/ 52457 h 75609"/>
                    <a:gd name="connsiteX8" fmla="*/ 49289 w 93277"/>
                    <a:gd name="connsiteY8" fmla="*/ 52451 h 75609"/>
                    <a:gd name="connsiteX9" fmla="*/ 49289 w 93277"/>
                    <a:gd name="connsiteY9" fmla="*/ 52457 h 75609"/>
                    <a:gd name="connsiteX10" fmla="*/ 76482 w 93277"/>
                    <a:gd name="connsiteY10" fmla="*/ 75323 h 75609"/>
                    <a:gd name="connsiteX11" fmla="*/ 85466 w 93277"/>
                    <a:gd name="connsiteY11" fmla="*/ 54975 h 75609"/>
                    <a:gd name="connsiteX12" fmla="*/ 92205 w 93277"/>
                    <a:gd name="connsiteY12" fmla="*/ 33740 h 756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3277" h="75609">
                      <a:moveTo>
                        <a:pt x="92205" y="33740"/>
                      </a:moveTo>
                      <a:cubicBezTo>
                        <a:pt x="89323" y="29728"/>
                        <a:pt x="70369" y="30722"/>
                        <a:pt x="58230" y="33836"/>
                      </a:cubicBezTo>
                      <a:cubicBezTo>
                        <a:pt x="55009" y="28377"/>
                        <a:pt x="46663" y="25799"/>
                        <a:pt x="44026" y="26829"/>
                      </a:cubicBezTo>
                      <a:cubicBezTo>
                        <a:pt x="38871" y="15405"/>
                        <a:pt x="27500" y="-293"/>
                        <a:pt x="22511" y="4"/>
                      </a:cubicBezTo>
                      <a:cubicBezTo>
                        <a:pt x="17380" y="308"/>
                        <a:pt x="14356" y="7434"/>
                        <a:pt x="10260" y="18619"/>
                      </a:cubicBezTo>
                      <a:cubicBezTo>
                        <a:pt x="6789" y="28103"/>
                        <a:pt x="-1069" y="34211"/>
                        <a:pt x="122" y="38414"/>
                      </a:cubicBezTo>
                      <a:cubicBezTo>
                        <a:pt x="2265" y="45974"/>
                        <a:pt x="31114" y="44938"/>
                        <a:pt x="35013" y="45123"/>
                      </a:cubicBezTo>
                      <a:cubicBezTo>
                        <a:pt x="36835" y="49885"/>
                        <a:pt x="44371" y="53517"/>
                        <a:pt x="49283" y="52457"/>
                      </a:cubicBezTo>
                      <a:lnTo>
                        <a:pt x="49289" y="52451"/>
                      </a:lnTo>
                      <a:lnTo>
                        <a:pt x="49289" y="52457"/>
                      </a:lnTo>
                      <a:cubicBezTo>
                        <a:pt x="51884" y="55368"/>
                        <a:pt x="69261" y="78425"/>
                        <a:pt x="76482" y="75323"/>
                      </a:cubicBezTo>
                      <a:cubicBezTo>
                        <a:pt x="80501" y="73597"/>
                        <a:pt x="80286" y="63649"/>
                        <a:pt x="85466" y="54975"/>
                      </a:cubicBezTo>
                      <a:cubicBezTo>
                        <a:pt x="91580" y="44754"/>
                        <a:pt x="95205" y="37920"/>
                        <a:pt x="92205" y="33740"/>
                      </a:cubicBezTo>
                      <a:close/>
                    </a:path>
                  </a:pathLst>
                </a:custGeom>
                <a:solidFill>
                  <a:srgbClr val="FDE0D5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77" name="íṧ1íḋê"/>
                <p:cNvSpPr/>
                <p:nvPr>
                  <p:custDataLst>
                    <p:tags r:id="rId98"/>
                  </p:custDataLst>
                </p:nvPr>
              </p:nvSpPr>
              <p:spPr>
                <a:xfrm>
                  <a:off x="2111524" y="2038783"/>
                  <a:ext cx="10943" cy="18612"/>
                </a:xfrm>
                <a:custGeom>
                  <a:avLst/>
                  <a:gdLst>
                    <a:gd name="connsiteX0" fmla="*/ 9997 w 10943"/>
                    <a:gd name="connsiteY0" fmla="*/ 36 h 18612"/>
                    <a:gd name="connsiteX1" fmla="*/ 829 w 10943"/>
                    <a:gd name="connsiteY1" fmla="*/ 18098 h 18612"/>
                    <a:gd name="connsiteX2" fmla="*/ 2311 w 10943"/>
                    <a:gd name="connsiteY2" fmla="*/ 17687 h 18612"/>
                    <a:gd name="connsiteX3" fmla="*/ 10408 w 10943"/>
                    <a:gd name="connsiteY3" fmla="*/ 1519 h 18612"/>
                    <a:gd name="connsiteX4" fmla="*/ 9997 w 10943"/>
                    <a:gd name="connsiteY4" fmla="*/ 36 h 18612"/>
                    <a:gd name="connsiteX5" fmla="*/ 9997 w 10943"/>
                    <a:gd name="connsiteY5" fmla="*/ 36 h 18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943" h="18612">
                      <a:moveTo>
                        <a:pt x="9997" y="36"/>
                      </a:moveTo>
                      <a:cubicBezTo>
                        <a:pt x="2740" y="2233"/>
                        <a:pt x="-1999" y="10883"/>
                        <a:pt x="829" y="18098"/>
                      </a:cubicBezTo>
                      <a:cubicBezTo>
                        <a:pt x="1186" y="19009"/>
                        <a:pt x="2675" y="18610"/>
                        <a:pt x="2311" y="17687"/>
                      </a:cubicBezTo>
                      <a:cubicBezTo>
                        <a:pt x="-207" y="11264"/>
                        <a:pt x="3883" y="3495"/>
                        <a:pt x="10408" y="1519"/>
                      </a:cubicBezTo>
                      <a:cubicBezTo>
                        <a:pt x="11348" y="1233"/>
                        <a:pt x="10949" y="-249"/>
                        <a:pt x="9997" y="36"/>
                      </a:cubicBezTo>
                      <a:lnTo>
                        <a:pt x="9997" y="36"/>
                      </a:lnTo>
                      <a:close/>
                    </a:path>
                  </a:pathLst>
                </a:custGeom>
                <a:solidFill>
                  <a:srgbClr val="F5BF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78" name="îśḻiḓê"/>
                <p:cNvSpPr/>
                <p:nvPr>
                  <p:custDataLst>
                    <p:tags r:id="rId99"/>
                  </p:custDataLst>
                </p:nvPr>
              </p:nvSpPr>
              <p:spPr>
                <a:xfrm>
                  <a:off x="2128078" y="2046494"/>
                  <a:ext cx="10458" cy="19187"/>
                </a:xfrm>
                <a:custGeom>
                  <a:avLst/>
                  <a:gdLst>
                    <a:gd name="connsiteX0" fmla="*/ 8141 w 10458"/>
                    <a:gd name="connsiteY0" fmla="*/ 929 h 19187"/>
                    <a:gd name="connsiteX1" fmla="*/ 539 w 10458"/>
                    <a:gd name="connsiteY1" fmla="*/ 17669 h 19187"/>
                    <a:gd name="connsiteX2" fmla="*/ 949 w 10458"/>
                    <a:gd name="connsiteY2" fmla="*/ 19151 h 19187"/>
                    <a:gd name="connsiteX3" fmla="*/ 9623 w 10458"/>
                    <a:gd name="connsiteY3" fmla="*/ 524 h 19187"/>
                    <a:gd name="connsiteX4" fmla="*/ 8141 w 10458"/>
                    <a:gd name="connsiteY4" fmla="*/ 929 h 19187"/>
                    <a:gd name="connsiteX5" fmla="*/ 8141 w 10458"/>
                    <a:gd name="connsiteY5" fmla="*/ 929 h 19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458" h="19187">
                      <a:moveTo>
                        <a:pt x="8141" y="929"/>
                      </a:moveTo>
                      <a:cubicBezTo>
                        <a:pt x="10480" y="7263"/>
                        <a:pt x="7272" y="15627"/>
                        <a:pt x="539" y="17669"/>
                      </a:cubicBezTo>
                      <a:cubicBezTo>
                        <a:pt x="-408" y="17954"/>
                        <a:pt x="-3" y="19437"/>
                        <a:pt x="949" y="19151"/>
                      </a:cubicBezTo>
                      <a:cubicBezTo>
                        <a:pt x="8438" y="16883"/>
                        <a:pt x="12266" y="7661"/>
                        <a:pt x="9623" y="524"/>
                      </a:cubicBezTo>
                      <a:cubicBezTo>
                        <a:pt x="9284" y="-399"/>
                        <a:pt x="7801" y="0"/>
                        <a:pt x="8141" y="929"/>
                      </a:cubicBezTo>
                      <a:lnTo>
                        <a:pt x="8141" y="929"/>
                      </a:lnTo>
                      <a:close/>
                    </a:path>
                  </a:pathLst>
                </a:custGeom>
                <a:solidFill>
                  <a:srgbClr val="F5BF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79" name="ïṧļïde"/>
                <p:cNvSpPr/>
                <p:nvPr>
                  <p:custDataLst>
                    <p:tags r:id="rId100"/>
                  </p:custDataLst>
                </p:nvPr>
              </p:nvSpPr>
              <p:spPr>
                <a:xfrm>
                  <a:off x="2136603" y="2051263"/>
                  <a:ext cx="18576" cy="4583"/>
                </a:xfrm>
                <a:custGeom>
                  <a:avLst/>
                  <a:gdLst>
                    <a:gd name="connsiteX0" fmla="*/ 1354 w 18576"/>
                    <a:gd name="connsiteY0" fmla="*/ 4404 h 4583"/>
                    <a:gd name="connsiteX1" fmla="*/ 9236 w 18576"/>
                    <a:gd name="connsiteY1" fmla="*/ 1922 h 4583"/>
                    <a:gd name="connsiteX2" fmla="*/ 17398 w 18576"/>
                    <a:gd name="connsiteY2" fmla="*/ 2112 h 4583"/>
                    <a:gd name="connsiteX3" fmla="*/ 18172 w 18576"/>
                    <a:gd name="connsiteY3" fmla="*/ 784 h 4583"/>
                    <a:gd name="connsiteX4" fmla="*/ 8908 w 18576"/>
                    <a:gd name="connsiteY4" fmla="*/ 421 h 4583"/>
                    <a:gd name="connsiteX5" fmla="*/ 265 w 18576"/>
                    <a:gd name="connsiteY5" fmla="*/ 3321 h 4583"/>
                    <a:gd name="connsiteX6" fmla="*/ 1354 w 18576"/>
                    <a:gd name="connsiteY6" fmla="*/ 4404 h 4583"/>
                    <a:gd name="connsiteX7" fmla="*/ 1354 w 18576"/>
                    <a:gd name="connsiteY7" fmla="*/ 4404 h 4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576" h="4583">
                      <a:moveTo>
                        <a:pt x="1354" y="4404"/>
                      </a:moveTo>
                      <a:cubicBezTo>
                        <a:pt x="3580" y="2642"/>
                        <a:pt x="6491" y="2207"/>
                        <a:pt x="9236" y="1922"/>
                      </a:cubicBezTo>
                      <a:cubicBezTo>
                        <a:pt x="11867" y="1648"/>
                        <a:pt x="14874" y="1023"/>
                        <a:pt x="17398" y="2112"/>
                      </a:cubicBezTo>
                      <a:cubicBezTo>
                        <a:pt x="18297" y="2499"/>
                        <a:pt x="19082" y="1177"/>
                        <a:pt x="18172" y="784"/>
                      </a:cubicBezTo>
                      <a:cubicBezTo>
                        <a:pt x="15225" y="-483"/>
                        <a:pt x="11992" y="88"/>
                        <a:pt x="8908" y="421"/>
                      </a:cubicBezTo>
                      <a:cubicBezTo>
                        <a:pt x="5813" y="755"/>
                        <a:pt x="2765" y="1344"/>
                        <a:pt x="265" y="3321"/>
                      </a:cubicBezTo>
                      <a:cubicBezTo>
                        <a:pt x="-509" y="3934"/>
                        <a:pt x="586" y="5011"/>
                        <a:pt x="1354" y="4404"/>
                      </a:cubicBezTo>
                      <a:lnTo>
                        <a:pt x="1354" y="4404"/>
                      </a:lnTo>
                      <a:close/>
                    </a:path>
                  </a:pathLst>
                </a:custGeom>
                <a:solidFill>
                  <a:srgbClr val="F5BF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80" name="íṣ1iḑe"/>
                <p:cNvSpPr/>
                <p:nvPr>
                  <p:custDataLst>
                    <p:tags r:id="rId101"/>
                  </p:custDataLst>
                </p:nvPr>
              </p:nvSpPr>
              <p:spPr>
                <a:xfrm>
                  <a:off x="2100906" y="2026282"/>
                  <a:ext cx="14947" cy="17992"/>
                </a:xfrm>
                <a:custGeom>
                  <a:avLst/>
                  <a:gdLst>
                    <a:gd name="connsiteX0" fmla="*/ 267 w 14947"/>
                    <a:gd name="connsiteY0" fmla="*/ 1269 h 17992"/>
                    <a:gd name="connsiteX1" fmla="*/ 8256 w 14947"/>
                    <a:gd name="connsiteY1" fmla="*/ 8579 h 17992"/>
                    <a:gd name="connsiteX2" fmla="*/ 13412 w 14947"/>
                    <a:gd name="connsiteY2" fmla="*/ 17473 h 17992"/>
                    <a:gd name="connsiteX3" fmla="*/ 14894 w 14947"/>
                    <a:gd name="connsiteY3" fmla="*/ 17063 h 17992"/>
                    <a:gd name="connsiteX4" fmla="*/ 9697 w 14947"/>
                    <a:gd name="connsiteY4" fmla="*/ 7919 h 17992"/>
                    <a:gd name="connsiteX5" fmla="*/ 1356 w 14947"/>
                    <a:gd name="connsiteY5" fmla="*/ 174 h 17992"/>
                    <a:gd name="connsiteX6" fmla="*/ 267 w 14947"/>
                    <a:gd name="connsiteY6" fmla="*/ 1269 h 17992"/>
                    <a:gd name="connsiteX7" fmla="*/ 267 w 14947"/>
                    <a:gd name="connsiteY7" fmla="*/ 1269 h 17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947" h="17992">
                      <a:moveTo>
                        <a:pt x="267" y="1269"/>
                      </a:moveTo>
                      <a:cubicBezTo>
                        <a:pt x="3113" y="3507"/>
                        <a:pt x="5934" y="5781"/>
                        <a:pt x="8256" y="8579"/>
                      </a:cubicBezTo>
                      <a:cubicBezTo>
                        <a:pt x="10453" y="11229"/>
                        <a:pt x="12191" y="14259"/>
                        <a:pt x="13412" y="17473"/>
                      </a:cubicBezTo>
                      <a:cubicBezTo>
                        <a:pt x="13757" y="18390"/>
                        <a:pt x="15245" y="17991"/>
                        <a:pt x="14894" y="17063"/>
                      </a:cubicBezTo>
                      <a:cubicBezTo>
                        <a:pt x="13644" y="13753"/>
                        <a:pt x="11905" y="10681"/>
                        <a:pt x="9697" y="7919"/>
                      </a:cubicBezTo>
                      <a:cubicBezTo>
                        <a:pt x="7304" y="4930"/>
                        <a:pt x="4345" y="2531"/>
                        <a:pt x="1356" y="174"/>
                      </a:cubicBezTo>
                      <a:cubicBezTo>
                        <a:pt x="589" y="-422"/>
                        <a:pt x="-513" y="656"/>
                        <a:pt x="267" y="1269"/>
                      </a:cubicBezTo>
                      <a:lnTo>
                        <a:pt x="267" y="1269"/>
                      </a:lnTo>
                      <a:close/>
                    </a:path>
                  </a:pathLst>
                </a:custGeom>
                <a:solidFill>
                  <a:srgbClr val="F5BF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81" name="ïṡḷïḑe"/>
                <p:cNvSpPr/>
                <p:nvPr>
                  <p:custDataLst>
                    <p:tags r:id="rId102"/>
                  </p:custDataLst>
                </p:nvPr>
              </p:nvSpPr>
              <p:spPr>
                <a:xfrm>
                  <a:off x="2133831" y="2060283"/>
                  <a:ext cx="16294" cy="13302"/>
                </a:xfrm>
                <a:custGeom>
                  <a:avLst/>
                  <a:gdLst>
                    <a:gd name="connsiteX0" fmla="*/ 554 w 16294"/>
                    <a:gd name="connsiteY0" fmla="*/ 1504 h 13302"/>
                    <a:gd name="connsiteX1" fmla="*/ 8228 w 16294"/>
                    <a:gd name="connsiteY1" fmla="*/ 5886 h 13302"/>
                    <a:gd name="connsiteX2" fmla="*/ 15008 w 16294"/>
                    <a:gd name="connsiteY2" fmla="*/ 13053 h 13302"/>
                    <a:gd name="connsiteX3" fmla="*/ 16098 w 16294"/>
                    <a:gd name="connsiteY3" fmla="*/ 11964 h 13302"/>
                    <a:gd name="connsiteX4" fmla="*/ 8954 w 16294"/>
                    <a:gd name="connsiteY4" fmla="*/ 4469 h 13302"/>
                    <a:gd name="connsiteX5" fmla="*/ 965 w 16294"/>
                    <a:gd name="connsiteY5" fmla="*/ 16 h 13302"/>
                    <a:gd name="connsiteX6" fmla="*/ 554 w 16294"/>
                    <a:gd name="connsiteY6" fmla="*/ 1504 h 13302"/>
                    <a:gd name="connsiteX7" fmla="*/ 554 w 16294"/>
                    <a:gd name="connsiteY7" fmla="*/ 1504 h 13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294" h="13302">
                      <a:moveTo>
                        <a:pt x="554" y="1504"/>
                      </a:moveTo>
                      <a:cubicBezTo>
                        <a:pt x="3537" y="2100"/>
                        <a:pt x="6031" y="3856"/>
                        <a:pt x="8228" y="5886"/>
                      </a:cubicBezTo>
                      <a:cubicBezTo>
                        <a:pt x="10639" y="8112"/>
                        <a:pt x="12853" y="10583"/>
                        <a:pt x="15008" y="13053"/>
                      </a:cubicBezTo>
                      <a:cubicBezTo>
                        <a:pt x="15657" y="13797"/>
                        <a:pt x="16741" y="12708"/>
                        <a:pt x="16098" y="11964"/>
                      </a:cubicBezTo>
                      <a:cubicBezTo>
                        <a:pt x="13835" y="9368"/>
                        <a:pt x="11520" y="6767"/>
                        <a:pt x="8954" y="4469"/>
                      </a:cubicBezTo>
                      <a:cubicBezTo>
                        <a:pt x="6656" y="2409"/>
                        <a:pt x="4031" y="629"/>
                        <a:pt x="965" y="16"/>
                      </a:cubicBezTo>
                      <a:cubicBezTo>
                        <a:pt x="-6" y="-169"/>
                        <a:pt x="-416" y="1308"/>
                        <a:pt x="554" y="1504"/>
                      </a:cubicBezTo>
                      <a:lnTo>
                        <a:pt x="554" y="1504"/>
                      </a:lnTo>
                      <a:close/>
                    </a:path>
                  </a:pathLst>
                </a:custGeom>
                <a:solidFill>
                  <a:srgbClr val="F5BF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568" name="ïṣlîḓe"/>
              <p:cNvSpPr/>
              <p:nvPr>
                <p:custDataLst>
                  <p:tags r:id="rId103"/>
                </p:custDataLst>
              </p:nvPr>
            </p:nvSpPr>
            <p:spPr>
              <a:xfrm>
                <a:off x="1838342" y="2303960"/>
                <a:ext cx="371004" cy="541671"/>
              </a:xfrm>
              <a:custGeom>
                <a:avLst/>
                <a:gdLst>
                  <a:gd name="connsiteX0" fmla="*/ 364825 w 371004"/>
                  <a:gd name="connsiteY0" fmla="*/ 462659 h 541671"/>
                  <a:gd name="connsiteX1" fmla="*/ 257193 w 371004"/>
                  <a:gd name="connsiteY1" fmla="*/ 98375 h 541671"/>
                  <a:gd name="connsiteX2" fmla="*/ 257193 w 371004"/>
                  <a:gd name="connsiteY2" fmla="*/ 98375 h 541671"/>
                  <a:gd name="connsiteX3" fmla="*/ 251936 w 371004"/>
                  <a:gd name="connsiteY3" fmla="*/ 92803 h 541671"/>
                  <a:gd name="connsiteX4" fmla="*/ 265033 w 371004"/>
                  <a:gd name="connsiteY4" fmla="*/ 13180 h 541671"/>
                  <a:gd name="connsiteX5" fmla="*/ 257604 w 371004"/>
                  <a:gd name="connsiteY5" fmla="*/ 7477 h 541671"/>
                  <a:gd name="connsiteX6" fmla="*/ 244834 w 371004"/>
                  <a:gd name="connsiteY6" fmla="*/ 3441 h 541671"/>
                  <a:gd name="connsiteX7" fmla="*/ 230541 w 371004"/>
                  <a:gd name="connsiteY7" fmla="*/ 91577 h 541671"/>
                  <a:gd name="connsiteX8" fmla="*/ 145042 w 371004"/>
                  <a:gd name="connsiteY8" fmla="*/ 91577 h 541671"/>
                  <a:gd name="connsiteX9" fmla="*/ 130231 w 371004"/>
                  <a:gd name="connsiteY9" fmla="*/ 0 h 541671"/>
                  <a:gd name="connsiteX10" fmla="*/ 116824 w 371004"/>
                  <a:gd name="connsiteY10" fmla="*/ 3869 h 541671"/>
                  <a:gd name="connsiteX11" fmla="*/ 110038 w 371004"/>
                  <a:gd name="connsiteY11" fmla="*/ 9001 h 541671"/>
                  <a:gd name="connsiteX12" fmla="*/ 123551 w 371004"/>
                  <a:gd name="connsiteY12" fmla="*/ 92309 h 541671"/>
                  <a:gd name="connsiteX13" fmla="*/ 117128 w 371004"/>
                  <a:gd name="connsiteY13" fmla="*/ 98387 h 541671"/>
                  <a:gd name="connsiteX14" fmla="*/ 112181 w 371004"/>
                  <a:gd name="connsiteY14" fmla="*/ 109930 h 541671"/>
                  <a:gd name="connsiteX15" fmla="*/ 9650 w 371004"/>
                  <a:gd name="connsiteY15" fmla="*/ 446330 h 541671"/>
                  <a:gd name="connsiteX16" fmla="*/ 0 w 371004"/>
                  <a:gd name="connsiteY16" fmla="*/ 497348 h 541671"/>
                  <a:gd name="connsiteX17" fmla="*/ 371005 w 371004"/>
                  <a:gd name="connsiteY17" fmla="*/ 498741 h 541671"/>
                  <a:gd name="connsiteX18" fmla="*/ 364825 w 371004"/>
                  <a:gd name="connsiteY18" fmla="*/ 462659 h 541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71004" h="541671">
                    <a:moveTo>
                      <a:pt x="364825" y="462659"/>
                    </a:moveTo>
                    <a:cubicBezTo>
                      <a:pt x="343376" y="337429"/>
                      <a:pt x="307247" y="215158"/>
                      <a:pt x="257193" y="98375"/>
                    </a:cubicBezTo>
                    <a:lnTo>
                      <a:pt x="257193" y="98375"/>
                    </a:lnTo>
                    <a:cubicBezTo>
                      <a:pt x="256133" y="95905"/>
                      <a:pt x="254240" y="93970"/>
                      <a:pt x="251936" y="92803"/>
                    </a:cubicBezTo>
                    <a:lnTo>
                      <a:pt x="265033" y="13180"/>
                    </a:lnTo>
                    <a:cubicBezTo>
                      <a:pt x="265033" y="13180"/>
                      <a:pt x="264349" y="11329"/>
                      <a:pt x="257604" y="7477"/>
                    </a:cubicBezTo>
                    <a:cubicBezTo>
                      <a:pt x="251758" y="4137"/>
                      <a:pt x="244834" y="3441"/>
                      <a:pt x="244834" y="3441"/>
                    </a:cubicBezTo>
                    <a:lnTo>
                      <a:pt x="230541" y="91577"/>
                    </a:lnTo>
                    <a:lnTo>
                      <a:pt x="145042" y="91577"/>
                    </a:lnTo>
                    <a:lnTo>
                      <a:pt x="130231" y="0"/>
                    </a:lnTo>
                    <a:cubicBezTo>
                      <a:pt x="130231" y="0"/>
                      <a:pt x="125117" y="673"/>
                      <a:pt x="116824" y="3869"/>
                    </a:cubicBezTo>
                    <a:cubicBezTo>
                      <a:pt x="108716" y="7001"/>
                      <a:pt x="110038" y="9001"/>
                      <a:pt x="110038" y="9001"/>
                    </a:cubicBezTo>
                    <a:lnTo>
                      <a:pt x="123551" y="92309"/>
                    </a:lnTo>
                    <a:cubicBezTo>
                      <a:pt x="120717" y="93357"/>
                      <a:pt x="118360" y="95506"/>
                      <a:pt x="117128" y="98387"/>
                    </a:cubicBezTo>
                    <a:lnTo>
                      <a:pt x="112181" y="109930"/>
                    </a:lnTo>
                    <a:cubicBezTo>
                      <a:pt x="65883" y="218003"/>
                      <a:pt x="31504" y="330803"/>
                      <a:pt x="9650" y="446330"/>
                    </a:cubicBezTo>
                    <a:lnTo>
                      <a:pt x="0" y="497348"/>
                    </a:lnTo>
                    <a:cubicBezTo>
                      <a:pt x="78325" y="558814"/>
                      <a:pt x="311914" y="553581"/>
                      <a:pt x="371005" y="498741"/>
                    </a:cubicBezTo>
                    <a:lnTo>
                      <a:pt x="364825" y="462659"/>
                    </a:lnTo>
                    <a:close/>
                  </a:path>
                </a:pathLst>
              </a:custGeom>
              <a:solidFill>
                <a:srgbClr val="C2575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69" name="ísļíḍe"/>
              <p:cNvSpPr/>
              <p:nvPr>
                <p:custDataLst>
                  <p:tags r:id="rId104"/>
                </p:custDataLst>
              </p:nvPr>
            </p:nvSpPr>
            <p:spPr>
              <a:xfrm>
                <a:off x="1970371" y="2403121"/>
                <a:ext cx="8346" cy="8346"/>
              </a:xfrm>
              <a:custGeom>
                <a:avLst/>
                <a:gdLst>
                  <a:gd name="connsiteX0" fmla="*/ 8346 w 8346"/>
                  <a:gd name="connsiteY0" fmla="*/ 4173 h 8346"/>
                  <a:gd name="connsiteX1" fmla="*/ 4173 w 8346"/>
                  <a:gd name="connsiteY1" fmla="*/ 8346 h 8346"/>
                  <a:gd name="connsiteX2" fmla="*/ 0 w 8346"/>
                  <a:gd name="connsiteY2" fmla="*/ 4173 h 8346"/>
                  <a:gd name="connsiteX3" fmla="*/ 4173 w 8346"/>
                  <a:gd name="connsiteY3" fmla="*/ 0 h 8346"/>
                  <a:gd name="connsiteX4" fmla="*/ 8346 w 8346"/>
                  <a:gd name="connsiteY4" fmla="*/ 4173 h 8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46" h="8346">
                    <a:moveTo>
                      <a:pt x="8346" y="4173"/>
                    </a:moveTo>
                    <a:cubicBezTo>
                      <a:pt x="8346" y="6477"/>
                      <a:pt x="6477" y="8346"/>
                      <a:pt x="4173" y="8346"/>
                    </a:cubicBezTo>
                    <a:cubicBezTo>
                      <a:pt x="1869" y="8346"/>
                      <a:pt x="0" y="6477"/>
                      <a:pt x="0" y="4173"/>
                    </a:cubicBezTo>
                    <a:cubicBezTo>
                      <a:pt x="0" y="1869"/>
                      <a:pt x="1869" y="0"/>
                      <a:pt x="4173" y="0"/>
                    </a:cubicBezTo>
                    <a:cubicBezTo>
                      <a:pt x="6477" y="0"/>
                      <a:pt x="8346" y="1869"/>
                      <a:pt x="8346" y="4173"/>
                    </a:cubicBezTo>
                    <a:close/>
                  </a:path>
                </a:pathLst>
              </a:custGeom>
              <a:solidFill>
                <a:srgbClr val="FDE0D5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70" name="íSlïḋe"/>
              <p:cNvSpPr/>
              <p:nvPr>
                <p:custDataLst>
                  <p:tags r:id="rId105"/>
                </p:custDataLst>
              </p:nvPr>
            </p:nvSpPr>
            <p:spPr>
              <a:xfrm>
                <a:off x="2073568" y="2403115"/>
                <a:ext cx="8346" cy="8346"/>
              </a:xfrm>
              <a:custGeom>
                <a:avLst/>
                <a:gdLst>
                  <a:gd name="connsiteX0" fmla="*/ 8346 w 8346"/>
                  <a:gd name="connsiteY0" fmla="*/ 4173 h 8346"/>
                  <a:gd name="connsiteX1" fmla="*/ 4173 w 8346"/>
                  <a:gd name="connsiteY1" fmla="*/ 8346 h 8346"/>
                  <a:gd name="connsiteX2" fmla="*/ 0 w 8346"/>
                  <a:gd name="connsiteY2" fmla="*/ 4173 h 8346"/>
                  <a:gd name="connsiteX3" fmla="*/ 4173 w 8346"/>
                  <a:gd name="connsiteY3" fmla="*/ 0 h 8346"/>
                  <a:gd name="connsiteX4" fmla="*/ 8346 w 8346"/>
                  <a:gd name="connsiteY4" fmla="*/ 4173 h 8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46" h="8346">
                    <a:moveTo>
                      <a:pt x="8346" y="4173"/>
                    </a:moveTo>
                    <a:cubicBezTo>
                      <a:pt x="8346" y="6477"/>
                      <a:pt x="6477" y="8346"/>
                      <a:pt x="4173" y="8346"/>
                    </a:cubicBezTo>
                    <a:cubicBezTo>
                      <a:pt x="1869" y="8346"/>
                      <a:pt x="0" y="6477"/>
                      <a:pt x="0" y="4173"/>
                    </a:cubicBezTo>
                    <a:cubicBezTo>
                      <a:pt x="0" y="1869"/>
                      <a:pt x="1869" y="0"/>
                      <a:pt x="4173" y="0"/>
                    </a:cubicBezTo>
                    <a:cubicBezTo>
                      <a:pt x="6483" y="0"/>
                      <a:pt x="8346" y="1869"/>
                      <a:pt x="8346" y="4173"/>
                    </a:cubicBezTo>
                    <a:close/>
                  </a:path>
                </a:pathLst>
              </a:custGeom>
              <a:solidFill>
                <a:srgbClr val="FDE0D5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71" name="iṧļíḋê"/>
              <p:cNvSpPr/>
              <p:nvPr>
                <p:custDataLst>
                  <p:tags r:id="rId106"/>
                </p:custDataLst>
              </p:nvPr>
            </p:nvSpPr>
            <p:spPr>
              <a:xfrm>
                <a:off x="1960051" y="2395633"/>
                <a:ext cx="27677" cy="26251"/>
              </a:xfrm>
              <a:custGeom>
                <a:avLst/>
                <a:gdLst>
                  <a:gd name="connsiteX0" fmla="*/ 3 w 27677"/>
                  <a:gd name="connsiteY0" fmla="*/ 2434 h 26251"/>
                  <a:gd name="connsiteX1" fmla="*/ 2432 w 27677"/>
                  <a:gd name="connsiteY1" fmla="*/ 18079 h 26251"/>
                  <a:gd name="connsiteX2" fmla="*/ 8171 w 27677"/>
                  <a:gd name="connsiteY2" fmla="*/ 25252 h 26251"/>
                  <a:gd name="connsiteX3" fmla="*/ 18773 w 27677"/>
                  <a:gd name="connsiteY3" fmla="*/ 25568 h 26251"/>
                  <a:gd name="connsiteX4" fmla="*/ 27013 w 27677"/>
                  <a:gd name="connsiteY4" fmla="*/ 17870 h 26251"/>
                  <a:gd name="connsiteX5" fmla="*/ 26465 w 27677"/>
                  <a:gd name="connsiteY5" fmla="*/ 928 h 26251"/>
                  <a:gd name="connsiteX6" fmla="*/ 23994 w 27677"/>
                  <a:gd name="connsiteY6" fmla="*/ 1606 h 26251"/>
                  <a:gd name="connsiteX7" fmla="*/ 24869 w 27677"/>
                  <a:gd name="connsiteY7" fmla="*/ 15567 h 26251"/>
                  <a:gd name="connsiteX8" fmla="*/ 19285 w 27677"/>
                  <a:gd name="connsiteY8" fmla="*/ 22764 h 26251"/>
                  <a:gd name="connsiteX9" fmla="*/ 9927 w 27677"/>
                  <a:gd name="connsiteY9" fmla="*/ 23198 h 26251"/>
                  <a:gd name="connsiteX10" fmla="*/ 5099 w 27677"/>
                  <a:gd name="connsiteY10" fmla="*/ 17924 h 26251"/>
                  <a:gd name="connsiteX11" fmla="*/ 2575 w 27677"/>
                  <a:gd name="connsiteY11" fmla="*/ 2440 h 26251"/>
                  <a:gd name="connsiteX12" fmla="*/ 3 w 27677"/>
                  <a:gd name="connsiteY12" fmla="*/ 2434 h 26251"/>
                  <a:gd name="connsiteX13" fmla="*/ 3 w 27677"/>
                  <a:gd name="connsiteY13" fmla="*/ 2434 h 26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77" h="26251">
                    <a:moveTo>
                      <a:pt x="3" y="2434"/>
                    </a:moveTo>
                    <a:cubicBezTo>
                      <a:pt x="355" y="7637"/>
                      <a:pt x="706" y="13114"/>
                      <a:pt x="2432" y="18079"/>
                    </a:cubicBezTo>
                    <a:cubicBezTo>
                      <a:pt x="3468" y="21061"/>
                      <a:pt x="5182" y="23925"/>
                      <a:pt x="8171" y="25252"/>
                    </a:cubicBezTo>
                    <a:cubicBezTo>
                      <a:pt x="11409" y="26693"/>
                      <a:pt x="15410" y="26372"/>
                      <a:pt x="18773" y="25568"/>
                    </a:cubicBezTo>
                    <a:cubicBezTo>
                      <a:pt x="22833" y="24597"/>
                      <a:pt x="25929" y="21966"/>
                      <a:pt x="27013" y="17870"/>
                    </a:cubicBezTo>
                    <a:cubicBezTo>
                      <a:pt x="28447" y="12429"/>
                      <a:pt x="27227" y="6375"/>
                      <a:pt x="26465" y="928"/>
                    </a:cubicBezTo>
                    <a:cubicBezTo>
                      <a:pt x="26239" y="-697"/>
                      <a:pt x="23768" y="-7"/>
                      <a:pt x="23994" y="1606"/>
                    </a:cubicBezTo>
                    <a:cubicBezTo>
                      <a:pt x="24631" y="6149"/>
                      <a:pt x="25501" y="10977"/>
                      <a:pt x="24869" y="15567"/>
                    </a:cubicBezTo>
                    <a:cubicBezTo>
                      <a:pt x="24399" y="18990"/>
                      <a:pt x="22655" y="21651"/>
                      <a:pt x="19285" y="22764"/>
                    </a:cubicBezTo>
                    <a:cubicBezTo>
                      <a:pt x="16452" y="23699"/>
                      <a:pt x="12826" y="24121"/>
                      <a:pt x="9927" y="23198"/>
                    </a:cubicBezTo>
                    <a:cubicBezTo>
                      <a:pt x="7492" y="22419"/>
                      <a:pt x="5986" y="20270"/>
                      <a:pt x="5099" y="17924"/>
                    </a:cubicBezTo>
                    <a:cubicBezTo>
                      <a:pt x="3254" y="13042"/>
                      <a:pt x="2926" y="7589"/>
                      <a:pt x="2575" y="2440"/>
                    </a:cubicBezTo>
                    <a:cubicBezTo>
                      <a:pt x="2456" y="797"/>
                      <a:pt x="-104" y="785"/>
                      <a:pt x="3" y="2434"/>
                    </a:cubicBezTo>
                    <a:lnTo>
                      <a:pt x="3" y="2434"/>
                    </a:lnTo>
                    <a:close/>
                  </a:path>
                </a:pathLst>
              </a:custGeom>
              <a:solidFill>
                <a:srgbClr val="AE514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72" name="ïślïḑê"/>
              <p:cNvSpPr/>
              <p:nvPr>
                <p:custDataLst>
                  <p:tags r:id="rId107"/>
                </p:custDataLst>
              </p:nvPr>
            </p:nvSpPr>
            <p:spPr>
              <a:xfrm>
                <a:off x="2064433" y="2395925"/>
                <a:ext cx="27982" cy="26663"/>
              </a:xfrm>
              <a:custGeom>
                <a:avLst/>
                <a:gdLst>
                  <a:gd name="connsiteX0" fmla="*/ 25404 w 27982"/>
                  <a:gd name="connsiteY0" fmla="*/ 3232 h 26663"/>
                  <a:gd name="connsiteX1" fmla="*/ 22773 w 27982"/>
                  <a:gd name="connsiteY1" fmla="*/ 17531 h 26663"/>
                  <a:gd name="connsiteX2" fmla="*/ 18142 w 27982"/>
                  <a:gd name="connsiteY2" fmla="*/ 23425 h 26663"/>
                  <a:gd name="connsiteX3" fmla="*/ 9301 w 27982"/>
                  <a:gd name="connsiteY3" fmla="*/ 23347 h 26663"/>
                  <a:gd name="connsiteX4" fmla="*/ 2854 w 27982"/>
                  <a:gd name="connsiteY4" fmla="*/ 16710 h 26663"/>
                  <a:gd name="connsiteX5" fmla="*/ 4039 w 27982"/>
                  <a:gd name="connsiteY5" fmla="*/ 1606 h 26663"/>
                  <a:gd name="connsiteX6" fmla="*/ 1568 w 27982"/>
                  <a:gd name="connsiteY6" fmla="*/ 928 h 26663"/>
                  <a:gd name="connsiteX7" fmla="*/ 6670 w 27982"/>
                  <a:gd name="connsiteY7" fmla="*/ 25157 h 26663"/>
                  <a:gd name="connsiteX8" fmla="*/ 17892 w 27982"/>
                  <a:gd name="connsiteY8" fmla="*/ 26211 h 26663"/>
                  <a:gd name="connsiteX9" fmla="*/ 24410 w 27982"/>
                  <a:gd name="connsiteY9" fmla="*/ 20276 h 26663"/>
                  <a:gd name="connsiteX10" fmla="*/ 27976 w 27982"/>
                  <a:gd name="connsiteY10" fmla="*/ 3232 h 26663"/>
                  <a:gd name="connsiteX11" fmla="*/ 25404 w 27982"/>
                  <a:gd name="connsiteY11" fmla="*/ 3232 h 26663"/>
                  <a:gd name="connsiteX12" fmla="*/ 25404 w 27982"/>
                  <a:gd name="connsiteY12" fmla="*/ 3232 h 26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982" h="26663">
                    <a:moveTo>
                      <a:pt x="25404" y="3232"/>
                    </a:moveTo>
                    <a:cubicBezTo>
                      <a:pt x="24922" y="8018"/>
                      <a:pt x="24392" y="12971"/>
                      <a:pt x="22773" y="17531"/>
                    </a:cubicBezTo>
                    <a:cubicBezTo>
                      <a:pt x="21922" y="19924"/>
                      <a:pt x="20553" y="22407"/>
                      <a:pt x="18142" y="23425"/>
                    </a:cubicBezTo>
                    <a:cubicBezTo>
                      <a:pt x="15451" y="24562"/>
                      <a:pt x="12028" y="24068"/>
                      <a:pt x="9301" y="23347"/>
                    </a:cubicBezTo>
                    <a:cubicBezTo>
                      <a:pt x="5831" y="22425"/>
                      <a:pt x="3539" y="20270"/>
                      <a:pt x="2854" y="16710"/>
                    </a:cubicBezTo>
                    <a:cubicBezTo>
                      <a:pt x="1913" y="11816"/>
                      <a:pt x="3199" y="6423"/>
                      <a:pt x="4039" y="1606"/>
                    </a:cubicBezTo>
                    <a:cubicBezTo>
                      <a:pt x="4319" y="-7"/>
                      <a:pt x="1854" y="-697"/>
                      <a:pt x="1568" y="928"/>
                    </a:cubicBezTo>
                    <a:cubicBezTo>
                      <a:pt x="199" y="8774"/>
                      <a:pt x="-2843" y="21198"/>
                      <a:pt x="6670" y="25157"/>
                    </a:cubicBezTo>
                    <a:cubicBezTo>
                      <a:pt x="9980" y="26532"/>
                      <a:pt x="14373" y="27157"/>
                      <a:pt x="17892" y="26211"/>
                    </a:cubicBezTo>
                    <a:cubicBezTo>
                      <a:pt x="20946" y="25389"/>
                      <a:pt x="23107" y="23080"/>
                      <a:pt x="24410" y="20276"/>
                    </a:cubicBezTo>
                    <a:cubicBezTo>
                      <a:pt x="26851" y="15025"/>
                      <a:pt x="27399" y="8917"/>
                      <a:pt x="27976" y="3232"/>
                    </a:cubicBezTo>
                    <a:cubicBezTo>
                      <a:pt x="28131" y="1595"/>
                      <a:pt x="25571" y="1606"/>
                      <a:pt x="25404" y="3232"/>
                    </a:cubicBezTo>
                    <a:lnTo>
                      <a:pt x="25404" y="3232"/>
                    </a:lnTo>
                    <a:close/>
                  </a:path>
                </a:pathLst>
              </a:custGeom>
              <a:solidFill>
                <a:srgbClr val="AE514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73" name="iṧḷïde"/>
              <p:cNvSpPr/>
              <p:nvPr>
                <p:custDataLst>
                  <p:tags r:id="rId108"/>
                </p:custDataLst>
              </p:nvPr>
            </p:nvSpPr>
            <p:spPr>
              <a:xfrm>
                <a:off x="1970376" y="2458217"/>
                <a:ext cx="114478" cy="78652"/>
              </a:xfrm>
              <a:custGeom>
                <a:avLst/>
                <a:gdLst>
                  <a:gd name="connsiteX0" fmla="*/ 57239 w 114478"/>
                  <a:gd name="connsiteY0" fmla="*/ 78653 h 78652"/>
                  <a:gd name="connsiteX1" fmla="*/ 57239 w 114478"/>
                  <a:gd name="connsiteY1" fmla="*/ 78653 h 78652"/>
                  <a:gd name="connsiteX2" fmla="*/ 0 w 114478"/>
                  <a:gd name="connsiteY2" fmla="*/ 21413 h 78652"/>
                  <a:gd name="connsiteX3" fmla="*/ 0 w 114478"/>
                  <a:gd name="connsiteY3" fmla="*/ 1096 h 78652"/>
                  <a:gd name="connsiteX4" fmla="*/ 1095 w 114478"/>
                  <a:gd name="connsiteY4" fmla="*/ 0 h 78652"/>
                  <a:gd name="connsiteX5" fmla="*/ 113383 w 114478"/>
                  <a:gd name="connsiteY5" fmla="*/ 0 h 78652"/>
                  <a:gd name="connsiteX6" fmla="*/ 114479 w 114478"/>
                  <a:gd name="connsiteY6" fmla="*/ 1096 h 78652"/>
                  <a:gd name="connsiteX7" fmla="*/ 114479 w 114478"/>
                  <a:gd name="connsiteY7" fmla="*/ 21413 h 78652"/>
                  <a:gd name="connsiteX8" fmla="*/ 57239 w 114478"/>
                  <a:gd name="connsiteY8" fmla="*/ 78653 h 78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478" h="78652">
                    <a:moveTo>
                      <a:pt x="57239" y="78653"/>
                    </a:moveTo>
                    <a:lnTo>
                      <a:pt x="57239" y="78653"/>
                    </a:lnTo>
                    <a:cubicBezTo>
                      <a:pt x="25628" y="78653"/>
                      <a:pt x="0" y="53025"/>
                      <a:pt x="0" y="21413"/>
                    </a:cubicBezTo>
                    <a:lnTo>
                      <a:pt x="0" y="1096"/>
                    </a:lnTo>
                    <a:cubicBezTo>
                      <a:pt x="0" y="488"/>
                      <a:pt x="488" y="0"/>
                      <a:pt x="1095" y="0"/>
                    </a:cubicBezTo>
                    <a:lnTo>
                      <a:pt x="113383" y="0"/>
                    </a:lnTo>
                    <a:cubicBezTo>
                      <a:pt x="113991" y="0"/>
                      <a:pt x="114479" y="488"/>
                      <a:pt x="114479" y="1096"/>
                    </a:cubicBezTo>
                    <a:lnTo>
                      <a:pt x="114479" y="21413"/>
                    </a:lnTo>
                    <a:cubicBezTo>
                      <a:pt x="114479" y="53025"/>
                      <a:pt x="88850" y="78653"/>
                      <a:pt x="57239" y="78653"/>
                    </a:cubicBezTo>
                    <a:close/>
                  </a:path>
                </a:pathLst>
              </a:custGeom>
              <a:solidFill>
                <a:srgbClr val="AE514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74" name="í$ḻíḍê"/>
              <p:cNvSpPr/>
              <p:nvPr>
                <p:custDataLst>
                  <p:tags r:id="rId109"/>
                </p:custDataLst>
              </p:nvPr>
            </p:nvSpPr>
            <p:spPr>
              <a:xfrm>
                <a:off x="1853870" y="2787094"/>
                <a:ext cx="176245" cy="35591"/>
              </a:xfrm>
              <a:custGeom>
                <a:avLst/>
                <a:gdLst>
                  <a:gd name="connsiteX0" fmla="*/ 862 w 176245"/>
                  <a:gd name="connsiteY0" fmla="*/ 2564 h 35591"/>
                  <a:gd name="connsiteX1" fmla="*/ 175008 w 176245"/>
                  <a:gd name="connsiteY1" fmla="*/ 35592 h 35591"/>
                  <a:gd name="connsiteX2" fmla="*/ 175008 w 176245"/>
                  <a:gd name="connsiteY2" fmla="*/ 33032 h 35591"/>
                  <a:gd name="connsiteX3" fmla="*/ 1546 w 176245"/>
                  <a:gd name="connsiteY3" fmla="*/ 93 h 35591"/>
                  <a:gd name="connsiteX4" fmla="*/ 862 w 176245"/>
                  <a:gd name="connsiteY4" fmla="*/ 2564 h 35591"/>
                  <a:gd name="connsiteX5" fmla="*/ 862 w 176245"/>
                  <a:gd name="connsiteY5" fmla="*/ 2564 h 35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245" h="35591">
                    <a:moveTo>
                      <a:pt x="862" y="2564"/>
                    </a:moveTo>
                    <a:cubicBezTo>
                      <a:pt x="56333" y="24245"/>
                      <a:pt x="115447" y="35443"/>
                      <a:pt x="175008" y="35592"/>
                    </a:cubicBezTo>
                    <a:cubicBezTo>
                      <a:pt x="176657" y="35598"/>
                      <a:pt x="176657" y="33032"/>
                      <a:pt x="175008" y="33032"/>
                    </a:cubicBezTo>
                    <a:cubicBezTo>
                      <a:pt x="115662" y="32883"/>
                      <a:pt x="56815" y="21697"/>
                      <a:pt x="1546" y="93"/>
                    </a:cubicBezTo>
                    <a:cubicBezTo>
                      <a:pt x="4" y="-508"/>
                      <a:pt x="-662" y="1969"/>
                      <a:pt x="862" y="2564"/>
                    </a:cubicBezTo>
                    <a:lnTo>
                      <a:pt x="862" y="2564"/>
                    </a:lnTo>
                    <a:close/>
                  </a:path>
                </a:pathLst>
              </a:custGeom>
              <a:solidFill>
                <a:srgbClr val="AE514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75" name="íṧ1ïḓé"/>
              <p:cNvSpPr/>
              <p:nvPr>
                <p:custDataLst>
                  <p:tags r:id="rId110"/>
                </p:custDataLst>
              </p:nvPr>
            </p:nvSpPr>
            <p:spPr>
              <a:xfrm>
                <a:off x="2096027" y="2795556"/>
                <a:ext cx="81747" cy="23565"/>
              </a:xfrm>
              <a:custGeom>
                <a:avLst/>
                <a:gdLst>
                  <a:gd name="connsiteX0" fmla="*/ 1609 w 81747"/>
                  <a:gd name="connsiteY0" fmla="*/ 23552 h 23565"/>
                  <a:gd name="connsiteX1" fmla="*/ 80893 w 81747"/>
                  <a:gd name="connsiteY1" fmla="*/ 2567 h 23565"/>
                  <a:gd name="connsiteX2" fmla="*/ 80214 w 81747"/>
                  <a:gd name="connsiteY2" fmla="*/ 97 h 23565"/>
                  <a:gd name="connsiteX3" fmla="*/ 930 w 81747"/>
                  <a:gd name="connsiteY3" fmla="*/ 21081 h 23565"/>
                  <a:gd name="connsiteX4" fmla="*/ 1609 w 81747"/>
                  <a:gd name="connsiteY4" fmla="*/ 23552 h 23565"/>
                  <a:gd name="connsiteX5" fmla="*/ 1609 w 81747"/>
                  <a:gd name="connsiteY5" fmla="*/ 23552 h 23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747" h="23565">
                    <a:moveTo>
                      <a:pt x="1609" y="23552"/>
                    </a:moveTo>
                    <a:cubicBezTo>
                      <a:pt x="28797" y="19784"/>
                      <a:pt x="55396" y="12741"/>
                      <a:pt x="80893" y="2567"/>
                    </a:cubicBezTo>
                    <a:cubicBezTo>
                      <a:pt x="82405" y="1966"/>
                      <a:pt x="81744" y="-517"/>
                      <a:pt x="80214" y="97"/>
                    </a:cubicBezTo>
                    <a:cubicBezTo>
                      <a:pt x="54723" y="10271"/>
                      <a:pt x="28118" y="17313"/>
                      <a:pt x="930" y="21081"/>
                    </a:cubicBezTo>
                    <a:cubicBezTo>
                      <a:pt x="-701" y="21308"/>
                      <a:pt x="-4" y="23772"/>
                      <a:pt x="1609" y="23552"/>
                    </a:cubicBezTo>
                    <a:lnTo>
                      <a:pt x="1609" y="23552"/>
                    </a:lnTo>
                    <a:close/>
                  </a:path>
                </a:pathLst>
              </a:custGeom>
              <a:solidFill>
                <a:srgbClr val="AE514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</p:grpSp>
        <p:grpSp>
          <p:nvGrpSpPr>
            <p:cNvPr id="70" name="ïşlîḑé"/>
            <p:cNvGrpSpPr/>
            <p:nvPr/>
          </p:nvGrpSpPr>
          <p:grpSpPr>
            <a:xfrm>
              <a:off x="3187261" y="1866435"/>
              <a:ext cx="525772" cy="1351798"/>
              <a:chOff x="2579883" y="1648827"/>
              <a:chExt cx="631172" cy="1622789"/>
            </a:xfrm>
          </p:grpSpPr>
          <p:sp>
            <p:nvSpPr>
              <p:cNvPr id="493" name="íŝlíḑè"/>
              <p:cNvSpPr/>
              <p:nvPr>
                <p:custDataLst>
                  <p:tags r:id="rId111"/>
                </p:custDataLst>
              </p:nvPr>
            </p:nvSpPr>
            <p:spPr>
              <a:xfrm>
                <a:off x="2966815" y="2717030"/>
                <a:ext cx="119180" cy="480016"/>
              </a:xfrm>
              <a:custGeom>
                <a:avLst/>
                <a:gdLst>
                  <a:gd name="connsiteX0" fmla="*/ 105717 w 119180"/>
                  <a:gd name="connsiteY0" fmla="*/ 0 h 480016"/>
                  <a:gd name="connsiteX1" fmla="*/ 64896 w 119180"/>
                  <a:gd name="connsiteY1" fmla="*/ 460700 h 480016"/>
                  <a:gd name="connsiteX2" fmla="*/ 12074 w 119180"/>
                  <a:gd name="connsiteY2" fmla="*/ 473226 h 480016"/>
                  <a:gd name="connsiteX3" fmla="*/ 8568 w 119180"/>
                  <a:gd name="connsiteY3" fmla="*/ 2667 h 480016"/>
                  <a:gd name="connsiteX4" fmla="*/ 105717 w 119180"/>
                  <a:gd name="connsiteY4" fmla="*/ 0 h 480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180" h="480016">
                    <a:moveTo>
                      <a:pt x="105717" y="0"/>
                    </a:moveTo>
                    <a:cubicBezTo>
                      <a:pt x="155092" y="75432"/>
                      <a:pt x="51794" y="378601"/>
                      <a:pt x="64896" y="460700"/>
                    </a:cubicBezTo>
                    <a:cubicBezTo>
                      <a:pt x="69302" y="488311"/>
                      <a:pt x="11485" y="480274"/>
                      <a:pt x="12074" y="473226"/>
                    </a:cubicBezTo>
                    <a:cubicBezTo>
                      <a:pt x="29803" y="260068"/>
                      <a:pt x="-18822" y="156615"/>
                      <a:pt x="8568" y="2667"/>
                    </a:cubicBezTo>
                    <a:lnTo>
                      <a:pt x="105717" y="0"/>
                    </a:ln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94" name="ïṩļïḋé"/>
              <p:cNvSpPr/>
              <p:nvPr>
                <p:custDataLst>
                  <p:tags r:id="rId112"/>
                </p:custDataLst>
              </p:nvPr>
            </p:nvSpPr>
            <p:spPr>
              <a:xfrm>
                <a:off x="2802001" y="2719197"/>
                <a:ext cx="122819" cy="480016"/>
              </a:xfrm>
              <a:custGeom>
                <a:avLst/>
                <a:gdLst>
                  <a:gd name="connsiteX0" fmla="*/ 13463 w 122819"/>
                  <a:gd name="connsiteY0" fmla="*/ 0 h 480016"/>
                  <a:gd name="connsiteX1" fmla="*/ 54290 w 122819"/>
                  <a:gd name="connsiteY1" fmla="*/ 460700 h 480016"/>
                  <a:gd name="connsiteX2" fmla="*/ 107112 w 122819"/>
                  <a:gd name="connsiteY2" fmla="*/ 473226 h 480016"/>
                  <a:gd name="connsiteX3" fmla="*/ 110618 w 122819"/>
                  <a:gd name="connsiteY3" fmla="*/ 2667 h 480016"/>
                  <a:gd name="connsiteX4" fmla="*/ 13463 w 122819"/>
                  <a:gd name="connsiteY4" fmla="*/ 0 h 480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819" h="480016">
                    <a:moveTo>
                      <a:pt x="13463" y="0"/>
                    </a:moveTo>
                    <a:cubicBezTo>
                      <a:pt x="-35912" y="75432"/>
                      <a:pt x="67387" y="378601"/>
                      <a:pt x="54290" y="460700"/>
                    </a:cubicBezTo>
                    <a:cubicBezTo>
                      <a:pt x="49885" y="488311"/>
                      <a:pt x="107701" y="480274"/>
                      <a:pt x="107112" y="473226"/>
                    </a:cubicBezTo>
                    <a:cubicBezTo>
                      <a:pt x="89384" y="260068"/>
                      <a:pt x="146748" y="158978"/>
                      <a:pt x="110618" y="2667"/>
                    </a:cubicBezTo>
                    <a:lnTo>
                      <a:pt x="13463" y="0"/>
                    </a:ln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95" name="íŝḻiḍê"/>
              <p:cNvSpPr/>
              <p:nvPr>
                <p:custDataLst>
                  <p:tags r:id="rId113"/>
                </p:custDataLst>
              </p:nvPr>
            </p:nvSpPr>
            <p:spPr>
              <a:xfrm>
                <a:off x="2764902" y="1648827"/>
                <a:ext cx="413733" cy="385726"/>
              </a:xfrm>
              <a:custGeom>
                <a:avLst/>
                <a:gdLst>
                  <a:gd name="connsiteX0" fmla="*/ 391659 w 413733"/>
                  <a:gd name="connsiteY0" fmla="*/ 132157 h 385726"/>
                  <a:gd name="connsiteX1" fmla="*/ 269602 w 413733"/>
                  <a:gd name="connsiteY1" fmla="*/ 7457 h 385726"/>
                  <a:gd name="connsiteX2" fmla="*/ 120322 w 413733"/>
                  <a:gd name="connsiteY2" fmla="*/ 43675 h 385726"/>
                  <a:gd name="connsiteX3" fmla="*/ 43550 w 413733"/>
                  <a:gd name="connsiteY3" fmla="*/ 100415 h 385726"/>
                  <a:gd name="connsiteX4" fmla="*/ 4718 w 413733"/>
                  <a:gd name="connsiteY4" fmla="*/ 371972 h 385726"/>
                  <a:gd name="connsiteX5" fmla="*/ 45854 w 413733"/>
                  <a:gd name="connsiteY5" fmla="*/ 376050 h 385726"/>
                  <a:gd name="connsiteX6" fmla="*/ 98372 w 413733"/>
                  <a:gd name="connsiteY6" fmla="*/ 380033 h 385726"/>
                  <a:gd name="connsiteX7" fmla="*/ 199195 w 413733"/>
                  <a:gd name="connsiteY7" fmla="*/ 380104 h 385726"/>
                  <a:gd name="connsiteX8" fmla="*/ 362739 w 413733"/>
                  <a:gd name="connsiteY8" fmla="*/ 383551 h 385726"/>
                  <a:gd name="connsiteX9" fmla="*/ 404262 w 413733"/>
                  <a:gd name="connsiteY9" fmla="*/ 376003 h 385726"/>
                  <a:gd name="connsiteX10" fmla="*/ 391659 w 413733"/>
                  <a:gd name="connsiteY10" fmla="*/ 132157 h 385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3733" h="385726">
                    <a:moveTo>
                      <a:pt x="391659" y="132157"/>
                    </a:moveTo>
                    <a:cubicBezTo>
                      <a:pt x="370359" y="79025"/>
                      <a:pt x="343855" y="37556"/>
                      <a:pt x="269602" y="7457"/>
                    </a:cubicBezTo>
                    <a:cubicBezTo>
                      <a:pt x="218417" y="-13290"/>
                      <a:pt x="130335" y="12648"/>
                      <a:pt x="120322" y="43675"/>
                    </a:cubicBezTo>
                    <a:cubicBezTo>
                      <a:pt x="90663" y="38770"/>
                      <a:pt x="58284" y="68387"/>
                      <a:pt x="43550" y="100415"/>
                    </a:cubicBezTo>
                    <a:cubicBezTo>
                      <a:pt x="27554" y="135187"/>
                      <a:pt x="-13910" y="345255"/>
                      <a:pt x="4718" y="371972"/>
                    </a:cubicBezTo>
                    <a:cubicBezTo>
                      <a:pt x="4718" y="371972"/>
                      <a:pt x="24351" y="380997"/>
                      <a:pt x="45854" y="376050"/>
                    </a:cubicBezTo>
                    <a:cubicBezTo>
                      <a:pt x="54408" y="374080"/>
                      <a:pt x="86419" y="375913"/>
                      <a:pt x="98372" y="380033"/>
                    </a:cubicBezTo>
                    <a:cubicBezTo>
                      <a:pt x="135419" y="392802"/>
                      <a:pt x="199195" y="380104"/>
                      <a:pt x="199195" y="380104"/>
                    </a:cubicBezTo>
                    <a:cubicBezTo>
                      <a:pt x="261589" y="391814"/>
                      <a:pt x="349672" y="379962"/>
                      <a:pt x="362739" y="383551"/>
                    </a:cubicBezTo>
                    <a:cubicBezTo>
                      <a:pt x="382920" y="389094"/>
                      <a:pt x="399708" y="380182"/>
                      <a:pt x="404262" y="376003"/>
                    </a:cubicBezTo>
                    <a:cubicBezTo>
                      <a:pt x="404256" y="376009"/>
                      <a:pt x="432414" y="233812"/>
                      <a:pt x="391659" y="132157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96" name="íṧľïḓè"/>
              <p:cNvSpPr/>
              <p:nvPr>
                <p:custDataLst>
                  <p:tags r:id="rId114"/>
                </p:custDataLst>
              </p:nvPr>
            </p:nvSpPr>
            <p:spPr>
              <a:xfrm>
                <a:off x="2579883" y="1884792"/>
                <a:ext cx="99823" cy="315759"/>
              </a:xfrm>
              <a:custGeom>
                <a:avLst/>
                <a:gdLst>
                  <a:gd name="connsiteX0" fmla="*/ 97433 w 99823"/>
                  <a:gd name="connsiteY0" fmla="*/ 42859 h 315759"/>
                  <a:gd name="connsiteX1" fmla="*/ 78252 w 99823"/>
                  <a:gd name="connsiteY1" fmla="*/ 60349 h 315759"/>
                  <a:gd name="connsiteX2" fmla="*/ 68620 w 99823"/>
                  <a:gd name="connsiteY2" fmla="*/ 26077 h 315759"/>
                  <a:gd name="connsiteX3" fmla="*/ 60297 w 99823"/>
                  <a:gd name="connsiteY3" fmla="*/ 9200 h 315759"/>
                  <a:gd name="connsiteX4" fmla="*/ 54874 w 99823"/>
                  <a:gd name="connsiteY4" fmla="*/ 40876 h 315759"/>
                  <a:gd name="connsiteX5" fmla="*/ 49909 w 99823"/>
                  <a:gd name="connsiteY5" fmla="*/ 21743 h 315759"/>
                  <a:gd name="connsiteX6" fmla="*/ 40354 w 99823"/>
                  <a:gd name="connsiteY6" fmla="*/ 20 h 315759"/>
                  <a:gd name="connsiteX7" fmla="*/ 36788 w 99823"/>
                  <a:gd name="connsiteY7" fmla="*/ 44597 h 315759"/>
                  <a:gd name="connsiteX8" fmla="*/ 30246 w 99823"/>
                  <a:gd name="connsiteY8" fmla="*/ 21939 h 315759"/>
                  <a:gd name="connsiteX9" fmla="*/ 21155 w 99823"/>
                  <a:gd name="connsiteY9" fmla="*/ 8307 h 315759"/>
                  <a:gd name="connsiteX10" fmla="*/ 20459 w 99823"/>
                  <a:gd name="connsiteY10" fmla="*/ 50026 h 315759"/>
                  <a:gd name="connsiteX11" fmla="*/ 12970 w 99823"/>
                  <a:gd name="connsiteY11" fmla="*/ 35691 h 315759"/>
                  <a:gd name="connsiteX12" fmla="*/ 4594 w 99823"/>
                  <a:gd name="connsiteY12" fmla="*/ 25244 h 315759"/>
                  <a:gd name="connsiteX13" fmla="*/ 16857 w 99823"/>
                  <a:gd name="connsiteY13" fmla="*/ 80637 h 315759"/>
                  <a:gd name="connsiteX14" fmla="*/ 24852 w 99823"/>
                  <a:gd name="connsiteY14" fmla="*/ 100848 h 315759"/>
                  <a:gd name="connsiteX15" fmla="*/ 25096 w 99823"/>
                  <a:gd name="connsiteY15" fmla="*/ 101069 h 315759"/>
                  <a:gd name="connsiteX16" fmla="*/ 25108 w 99823"/>
                  <a:gd name="connsiteY16" fmla="*/ 101908 h 315759"/>
                  <a:gd name="connsiteX17" fmla="*/ 18101 w 99823"/>
                  <a:gd name="connsiteY17" fmla="*/ 182079 h 315759"/>
                  <a:gd name="connsiteX18" fmla="*/ 3260 w 99823"/>
                  <a:gd name="connsiteY18" fmla="*/ 268875 h 315759"/>
                  <a:gd name="connsiteX19" fmla="*/ 61220 w 99823"/>
                  <a:gd name="connsiteY19" fmla="*/ 313774 h 315759"/>
                  <a:gd name="connsiteX20" fmla="*/ 93557 w 99823"/>
                  <a:gd name="connsiteY20" fmla="*/ 268214 h 315759"/>
                  <a:gd name="connsiteX21" fmla="*/ 68334 w 99823"/>
                  <a:gd name="connsiteY21" fmla="*/ 222250 h 315759"/>
                  <a:gd name="connsiteX22" fmla="*/ 78859 w 99823"/>
                  <a:gd name="connsiteY22" fmla="*/ 114522 h 315759"/>
                  <a:gd name="connsiteX23" fmla="*/ 90301 w 99823"/>
                  <a:gd name="connsiteY23" fmla="*/ 84054 h 315759"/>
                  <a:gd name="connsiteX24" fmla="*/ 97558 w 99823"/>
                  <a:gd name="connsiteY24" fmla="*/ 60403 h 315759"/>
                  <a:gd name="connsiteX25" fmla="*/ 97433 w 99823"/>
                  <a:gd name="connsiteY25" fmla="*/ 42859 h 31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9823" h="315759">
                    <a:moveTo>
                      <a:pt x="97433" y="42859"/>
                    </a:moveTo>
                    <a:cubicBezTo>
                      <a:pt x="86241" y="38340"/>
                      <a:pt x="81800" y="60587"/>
                      <a:pt x="78252" y="60349"/>
                    </a:cubicBezTo>
                    <a:cubicBezTo>
                      <a:pt x="72317" y="59950"/>
                      <a:pt x="70917" y="45806"/>
                      <a:pt x="68620" y="26077"/>
                    </a:cubicBezTo>
                    <a:cubicBezTo>
                      <a:pt x="67286" y="14599"/>
                      <a:pt x="65619" y="9349"/>
                      <a:pt x="60297" y="9200"/>
                    </a:cubicBezTo>
                    <a:cubicBezTo>
                      <a:pt x="49534" y="8902"/>
                      <a:pt x="58839" y="40787"/>
                      <a:pt x="54874" y="40876"/>
                    </a:cubicBezTo>
                    <a:cubicBezTo>
                      <a:pt x="52302" y="40936"/>
                      <a:pt x="51975" y="36281"/>
                      <a:pt x="49909" y="21743"/>
                    </a:cubicBezTo>
                    <a:cubicBezTo>
                      <a:pt x="47974" y="8146"/>
                      <a:pt x="46873" y="-474"/>
                      <a:pt x="40354" y="20"/>
                    </a:cubicBezTo>
                    <a:cubicBezTo>
                      <a:pt x="26781" y="1038"/>
                      <a:pt x="41717" y="44186"/>
                      <a:pt x="36788" y="44597"/>
                    </a:cubicBezTo>
                    <a:cubicBezTo>
                      <a:pt x="34282" y="44805"/>
                      <a:pt x="32258" y="34441"/>
                      <a:pt x="30246" y="21939"/>
                    </a:cubicBezTo>
                    <a:cubicBezTo>
                      <a:pt x="29091" y="14772"/>
                      <a:pt x="27757" y="7277"/>
                      <a:pt x="21155" y="8307"/>
                    </a:cubicBezTo>
                    <a:cubicBezTo>
                      <a:pt x="9571" y="10111"/>
                      <a:pt x="23638" y="49336"/>
                      <a:pt x="20459" y="50026"/>
                    </a:cubicBezTo>
                    <a:cubicBezTo>
                      <a:pt x="18042" y="50556"/>
                      <a:pt x="16214" y="45282"/>
                      <a:pt x="12970" y="35691"/>
                    </a:cubicBezTo>
                    <a:cubicBezTo>
                      <a:pt x="10713" y="29024"/>
                      <a:pt x="8898" y="24571"/>
                      <a:pt x="4594" y="25244"/>
                    </a:cubicBezTo>
                    <a:cubicBezTo>
                      <a:pt x="-7848" y="27184"/>
                      <a:pt x="7963" y="66177"/>
                      <a:pt x="16857" y="80637"/>
                    </a:cubicBezTo>
                    <a:cubicBezTo>
                      <a:pt x="19256" y="84537"/>
                      <a:pt x="22971" y="95764"/>
                      <a:pt x="24852" y="100848"/>
                    </a:cubicBezTo>
                    <a:lnTo>
                      <a:pt x="25096" y="101069"/>
                    </a:lnTo>
                    <a:cubicBezTo>
                      <a:pt x="25073" y="101348"/>
                      <a:pt x="25055" y="101628"/>
                      <a:pt x="25108" y="101908"/>
                    </a:cubicBezTo>
                    <a:cubicBezTo>
                      <a:pt x="26692" y="109998"/>
                      <a:pt x="24882" y="138276"/>
                      <a:pt x="18101" y="182079"/>
                    </a:cubicBezTo>
                    <a:cubicBezTo>
                      <a:pt x="11011" y="227888"/>
                      <a:pt x="1343" y="243842"/>
                      <a:pt x="3260" y="268875"/>
                    </a:cubicBezTo>
                    <a:cubicBezTo>
                      <a:pt x="6278" y="308315"/>
                      <a:pt x="38455" y="321161"/>
                      <a:pt x="61220" y="313774"/>
                    </a:cubicBezTo>
                    <a:lnTo>
                      <a:pt x="93557" y="268214"/>
                    </a:lnTo>
                    <a:lnTo>
                      <a:pt x="68334" y="222250"/>
                    </a:lnTo>
                    <a:cubicBezTo>
                      <a:pt x="72453" y="180227"/>
                      <a:pt x="75757" y="140812"/>
                      <a:pt x="78859" y="114522"/>
                    </a:cubicBezTo>
                    <a:cubicBezTo>
                      <a:pt x="80996" y="96407"/>
                      <a:pt x="87396" y="88870"/>
                      <a:pt x="90301" y="84054"/>
                    </a:cubicBezTo>
                    <a:cubicBezTo>
                      <a:pt x="95153" y="76018"/>
                      <a:pt x="96462" y="66284"/>
                      <a:pt x="97558" y="60403"/>
                    </a:cubicBezTo>
                    <a:cubicBezTo>
                      <a:pt x="98730" y="54182"/>
                      <a:pt x="102076" y="44734"/>
                      <a:pt x="97433" y="42859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97" name="ïSļïdé"/>
              <p:cNvSpPr/>
              <p:nvPr>
                <p:custDataLst>
                  <p:tags r:id="rId115"/>
                </p:custDataLst>
              </p:nvPr>
            </p:nvSpPr>
            <p:spPr>
              <a:xfrm>
                <a:off x="3121437" y="2261901"/>
                <a:ext cx="87719" cy="416182"/>
              </a:xfrm>
              <a:custGeom>
                <a:avLst/>
                <a:gdLst>
                  <a:gd name="connsiteX0" fmla="*/ 0 w 87719"/>
                  <a:gd name="connsiteY0" fmla="*/ 14454 h 416182"/>
                  <a:gd name="connsiteX1" fmla="*/ 40493 w 87719"/>
                  <a:gd name="connsiteY1" fmla="*/ 284643 h 416182"/>
                  <a:gd name="connsiteX2" fmla="*/ 28331 w 87719"/>
                  <a:gd name="connsiteY2" fmla="*/ 333006 h 416182"/>
                  <a:gd name="connsiteX3" fmla="*/ 23080 w 87719"/>
                  <a:gd name="connsiteY3" fmla="*/ 382155 h 416182"/>
                  <a:gd name="connsiteX4" fmla="*/ 48524 w 87719"/>
                  <a:gd name="connsiteY4" fmla="*/ 347782 h 416182"/>
                  <a:gd name="connsiteX5" fmla="*/ 50429 w 87719"/>
                  <a:gd name="connsiteY5" fmla="*/ 390966 h 416182"/>
                  <a:gd name="connsiteX6" fmla="*/ 23563 w 87719"/>
                  <a:gd name="connsiteY6" fmla="*/ 410783 h 416182"/>
                  <a:gd name="connsiteX7" fmla="*/ 47423 w 87719"/>
                  <a:gd name="connsiteY7" fmla="*/ 413647 h 416182"/>
                  <a:gd name="connsiteX8" fmla="*/ 72509 w 87719"/>
                  <a:gd name="connsiteY8" fmla="*/ 393704 h 416182"/>
                  <a:gd name="connsiteX9" fmla="*/ 86547 w 87719"/>
                  <a:gd name="connsiteY9" fmla="*/ 295585 h 416182"/>
                  <a:gd name="connsiteX10" fmla="*/ 87058 w 87719"/>
                  <a:gd name="connsiteY10" fmla="*/ 237845 h 416182"/>
                  <a:gd name="connsiteX11" fmla="*/ 79153 w 87719"/>
                  <a:gd name="connsiteY11" fmla="*/ 0 h 416182"/>
                  <a:gd name="connsiteX12" fmla="*/ 0 w 87719"/>
                  <a:gd name="connsiteY12" fmla="*/ 14454 h 4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7719" h="416182">
                    <a:moveTo>
                      <a:pt x="0" y="14454"/>
                    </a:moveTo>
                    <a:cubicBezTo>
                      <a:pt x="7816" y="82957"/>
                      <a:pt x="45119" y="224498"/>
                      <a:pt x="40493" y="284643"/>
                    </a:cubicBezTo>
                    <a:cubicBezTo>
                      <a:pt x="39660" y="295501"/>
                      <a:pt x="34486" y="308300"/>
                      <a:pt x="28331" y="333006"/>
                    </a:cubicBezTo>
                    <a:cubicBezTo>
                      <a:pt x="22705" y="355604"/>
                      <a:pt x="19157" y="381071"/>
                      <a:pt x="23080" y="382155"/>
                    </a:cubicBezTo>
                    <a:cubicBezTo>
                      <a:pt x="39576" y="386721"/>
                      <a:pt x="39493" y="346359"/>
                      <a:pt x="48524" y="347782"/>
                    </a:cubicBezTo>
                    <a:cubicBezTo>
                      <a:pt x="55965" y="348960"/>
                      <a:pt x="55793" y="381661"/>
                      <a:pt x="50429" y="390966"/>
                    </a:cubicBezTo>
                    <a:cubicBezTo>
                      <a:pt x="42261" y="405128"/>
                      <a:pt x="23824" y="402568"/>
                      <a:pt x="23563" y="410783"/>
                    </a:cubicBezTo>
                    <a:cubicBezTo>
                      <a:pt x="23348" y="417493"/>
                      <a:pt x="36546" y="417338"/>
                      <a:pt x="47423" y="413647"/>
                    </a:cubicBezTo>
                    <a:cubicBezTo>
                      <a:pt x="60109" y="409343"/>
                      <a:pt x="69991" y="398746"/>
                      <a:pt x="72509" y="393704"/>
                    </a:cubicBezTo>
                    <a:cubicBezTo>
                      <a:pt x="88952" y="360789"/>
                      <a:pt x="87225" y="318177"/>
                      <a:pt x="86547" y="295585"/>
                    </a:cubicBezTo>
                    <a:cubicBezTo>
                      <a:pt x="85969" y="276338"/>
                      <a:pt x="86945" y="255901"/>
                      <a:pt x="87058" y="237845"/>
                    </a:cubicBezTo>
                    <a:cubicBezTo>
                      <a:pt x="87785" y="115866"/>
                      <a:pt x="89892" y="35314"/>
                      <a:pt x="79153" y="0"/>
                    </a:cubicBezTo>
                    <a:lnTo>
                      <a:pt x="0" y="14454"/>
                    </a:lnTo>
                    <a:close/>
                  </a:path>
                </a:pathLst>
              </a:custGeom>
              <a:solidFill>
                <a:srgbClr val="F4A289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98" name="îŝliḋè"/>
              <p:cNvSpPr/>
              <p:nvPr>
                <p:custDataLst>
                  <p:tags r:id="rId116"/>
                </p:custDataLst>
              </p:nvPr>
            </p:nvSpPr>
            <p:spPr>
              <a:xfrm>
                <a:off x="2754719" y="2168181"/>
                <a:ext cx="35016" cy="178629"/>
              </a:xfrm>
              <a:custGeom>
                <a:avLst/>
                <a:gdLst>
                  <a:gd name="connsiteX0" fmla="*/ 0 w 35016"/>
                  <a:gd name="connsiteY0" fmla="*/ 0 h 178629"/>
                  <a:gd name="connsiteX1" fmla="*/ 35016 w 35016"/>
                  <a:gd name="connsiteY1" fmla="*/ 0 h 178629"/>
                  <a:gd name="connsiteX2" fmla="*/ 35016 w 35016"/>
                  <a:gd name="connsiteY2" fmla="*/ 178630 h 178629"/>
                  <a:gd name="connsiteX3" fmla="*/ 0 w 35016"/>
                  <a:gd name="connsiteY3" fmla="*/ 178630 h 178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16" h="178629">
                    <a:moveTo>
                      <a:pt x="0" y="0"/>
                    </a:moveTo>
                    <a:lnTo>
                      <a:pt x="35016" y="0"/>
                    </a:lnTo>
                    <a:lnTo>
                      <a:pt x="35016" y="178630"/>
                    </a:lnTo>
                    <a:lnTo>
                      <a:pt x="0" y="178630"/>
                    </a:lnTo>
                    <a:close/>
                  </a:path>
                </a:pathLst>
              </a:custGeom>
              <a:solidFill>
                <a:srgbClr val="AE514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99" name="ïsļíḑê"/>
              <p:cNvSpPr/>
              <p:nvPr>
                <p:custDataLst>
                  <p:tags r:id="rId117"/>
                </p:custDataLst>
              </p:nvPr>
            </p:nvSpPr>
            <p:spPr>
              <a:xfrm>
                <a:off x="2738913" y="2577488"/>
                <a:ext cx="410599" cy="204386"/>
              </a:xfrm>
              <a:custGeom>
                <a:avLst/>
                <a:gdLst>
                  <a:gd name="connsiteX0" fmla="*/ 29492 w 410599"/>
                  <a:gd name="connsiteY0" fmla="*/ 0 h 204386"/>
                  <a:gd name="connsiteX1" fmla="*/ 0 w 410599"/>
                  <a:gd name="connsiteY1" fmla="*/ 181130 h 204386"/>
                  <a:gd name="connsiteX2" fmla="*/ 410599 w 410599"/>
                  <a:gd name="connsiteY2" fmla="*/ 185232 h 204386"/>
                  <a:gd name="connsiteX3" fmla="*/ 377922 w 410599"/>
                  <a:gd name="connsiteY3" fmla="*/ 5150 h 204386"/>
                  <a:gd name="connsiteX4" fmla="*/ 29492 w 410599"/>
                  <a:gd name="connsiteY4" fmla="*/ 0 h 204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599" h="204386">
                    <a:moveTo>
                      <a:pt x="29492" y="0"/>
                    </a:moveTo>
                    <a:cubicBezTo>
                      <a:pt x="10888" y="68610"/>
                      <a:pt x="0" y="181130"/>
                      <a:pt x="0" y="181130"/>
                    </a:cubicBezTo>
                    <a:cubicBezTo>
                      <a:pt x="145923" y="210366"/>
                      <a:pt x="260652" y="212378"/>
                      <a:pt x="410599" y="185232"/>
                    </a:cubicBezTo>
                    <a:cubicBezTo>
                      <a:pt x="410599" y="185232"/>
                      <a:pt x="394442" y="65895"/>
                      <a:pt x="377922" y="5150"/>
                    </a:cubicBezTo>
                    <a:lnTo>
                      <a:pt x="29492" y="0"/>
                    </a:lnTo>
                    <a:close/>
                  </a:path>
                </a:pathLst>
              </a:custGeom>
              <a:solidFill>
                <a:srgbClr val="F1BEAB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00" name="íŝļíḑe"/>
              <p:cNvSpPr/>
              <p:nvPr>
                <p:custDataLst>
                  <p:tags r:id="rId118"/>
                </p:custDataLst>
              </p:nvPr>
            </p:nvSpPr>
            <p:spPr>
              <a:xfrm>
                <a:off x="2930907" y="2014221"/>
                <a:ext cx="90195" cy="52851"/>
              </a:xfrm>
              <a:custGeom>
                <a:avLst/>
                <a:gdLst>
                  <a:gd name="connsiteX0" fmla="*/ 0 w 90195"/>
                  <a:gd name="connsiteY0" fmla="*/ 0 h 52851"/>
                  <a:gd name="connsiteX1" fmla="*/ 90196 w 90195"/>
                  <a:gd name="connsiteY1" fmla="*/ 0 h 52851"/>
                  <a:gd name="connsiteX2" fmla="*/ 90196 w 90195"/>
                  <a:gd name="connsiteY2" fmla="*/ 52852 h 52851"/>
                  <a:gd name="connsiteX3" fmla="*/ 0 w 90195"/>
                  <a:gd name="connsiteY3" fmla="*/ 52852 h 52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195" h="52851">
                    <a:moveTo>
                      <a:pt x="0" y="0"/>
                    </a:moveTo>
                    <a:lnTo>
                      <a:pt x="90196" y="0"/>
                    </a:lnTo>
                    <a:lnTo>
                      <a:pt x="90196" y="52852"/>
                    </a:lnTo>
                    <a:lnTo>
                      <a:pt x="0" y="52852"/>
                    </a:ln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01" name="îŝļíḋê"/>
              <p:cNvSpPr/>
              <p:nvPr>
                <p:custDataLst>
                  <p:tags r:id="rId119"/>
                </p:custDataLst>
              </p:nvPr>
            </p:nvSpPr>
            <p:spPr>
              <a:xfrm>
                <a:off x="2930907" y="2011263"/>
                <a:ext cx="90195" cy="23304"/>
              </a:xfrm>
              <a:custGeom>
                <a:avLst/>
                <a:gdLst>
                  <a:gd name="connsiteX0" fmla="*/ 90196 w 90195"/>
                  <a:gd name="connsiteY0" fmla="*/ 14883 h 23304"/>
                  <a:gd name="connsiteX1" fmla="*/ 0 w 90195"/>
                  <a:gd name="connsiteY1" fmla="*/ 14883 h 23304"/>
                  <a:gd name="connsiteX2" fmla="*/ 0 w 90195"/>
                  <a:gd name="connsiteY2" fmla="*/ 0 h 23304"/>
                  <a:gd name="connsiteX3" fmla="*/ 90196 w 90195"/>
                  <a:gd name="connsiteY3" fmla="*/ 0 h 23304"/>
                  <a:gd name="connsiteX4" fmla="*/ 90196 w 90195"/>
                  <a:gd name="connsiteY4" fmla="*/ 14883 h 23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195" h="23304">
                    <a:moveTo>
                      <a:pt x="90196" y="14883"/>
                    </a:moveTo>
                    <a:cubicBezTo>
                      <a:pt x="75200" y="25872"/>
                      <a:pt x="19723" y="26349"/>
                      <a:pt x="0" y="14883"/>
                    </a:cubicBezTo>
                    <a:lnTo>
                      <a:pt x="0" y="0"/>
                    </a:lnTo>
                    <a:lnTo>
                      <a:pt x="90196" y="0"/>
                    </a:lnTo>
                    <a:lnTo>
                      <a:pt x="90196" y="14883"/>
                    </a:lnTo>
                    <a:close/>
                  </a:path>
                </a:pathLst>
              </a:custGeom>
              <a:solidFill>
                <a:srgbClr val="FF7A5A">
                  <a:alpha val="40000"/>
                </a:srgbClr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02" name="íŝḻïḑé"/>
              <p:cNvSpPr/>
              <p:nvPr>
                <p:custDataLst>
                  <p:tags r:id="rId120"/>
                </p:custDataLst>
              </p:nvPr>
            </p:nvSpPr>
            <p:spPr>
              <a:xfrm>
                <a:off x="2846087" y="1685341"/>
                <a:ext cx="277284" cy="336488"/>
              </a:xfrm>
              <a:custGeom>
                <a:avLst/>
                <a:gdLst>
                  <a:gd name="connsiteX0" fmla="*/ 277285 w 277284"/>
                  <a:gd name="connsiteY0" fmla="*/ 168247 h 336488"/>
                  <a:gd name="connsiteX1" fmla="*/ 129915 w 277284"/>
                  <a:gd name="connsiteY1" fmla="*/ 336489 h 336488"/>
                  <a:gd name="connsiteX2" fmla="*/ 0 w 277284"/>
                  <a:gd name="connsiteY2" fmla="*/ 171242 h 336488"/>
                  <a:gd name="connsiteX3" fmla="*/ 129915 w 277284"/>
                  <a:gd name="connsiteY3" fmla="*/ 0 h 336488"/>
                  <a:gd name="connsiteX4" fmla="*/ 277285 w 277284"/>
                  <a:gd name="connsiteY4" fmla="*/ 168247 h 336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7284" h="336488">
                    <a:moveTo>
                      <a:pt x="277285" y="168247"/>
                    </a:moveTo>
                    <a:cubicBezTo>
                      <a:pt x="277285" y="261164"/>
                      <a:pt x="211306" y="336489"/>
                      <a:pt x="129915" y="336489"/>
                    </a:cubicBezTo>
                    <a:cubicBezTo>
                      <a:pt x="48524" y="336489"/>
                      <a:pt x="0" y="264164"/>
                      <a:pt x="0" y="171242"/>
                    </a:cubicBezTo>
                    <a:cubicBezTo>
                      <a:pt x="0" y="78319"/>
                      <a:pt x="48524" y="0"/>
                      <a:pt x="129915" y="0"/>
                    </a:cubicBezTo>
                    <a:cubicBezTo>
                      <a:pt x="211306" y="6"/>
                      <a:pt x="277285" y="75331"/>
                      <a:pt x="277285" y="168247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03" name="ïsľidé"/>
              <p:cNvSpPr/>
              <p:nvPr>
                <p:custDataLst>
                  <p:tags r:id="rId121"/>
                </p:custDataLst>
              </p:nvPr>
            </p:nvSpPr>
            <p:spPr>
              <a:xfrm>
                <a:off x="3101423" y="1851951"/>
                <a:ext cx="52708" cy="52708"/>
              </a:xfrm>
              <a:custGeom>
                <a:avLst/>
                <a:gdLst>
                  <a:gd name="connsiteX0" fmla="*/ 52709 w 52708"/>
                  <a:gd name="connsiteY0" fmla="*/ 26354 h 52708"/>
                  <a:gd name="connsiteX1" fmla="*/ 26354 w 52708"/>
                  <a:gd name="connsiteY1" fmla="*/ 52709 h 52708"/>
                  <a:gd name="connsiteX2" fmla="*/ 0 w 52708"/>
                  <a:gd name="connsiteY2" fmla="*/ 26354 h 52708"/>
                  <a:gd name="connsiteX3" fmla="*/ 26354 w 52708"/>
                  <a:gd name="connsiteY3" fmla="*/ 0 h 52708"/>
                  <a:gd name="connsiteX4" fmla="*/ 52709 w 52708"/>
                  <a:gd name="connsiteY4" fmla="*/ 26354 h 52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708" h="52708">
                    <a:moveTo>
                      <a:pt x="52709" y="26354"/>
                    </a:moveTo>
                    <a:cubicBezTo>
                      <a:pt x="52709" y="40910"/>
                      <a:pt x="40910" y="52709"/>
                      <a:pt x="26354" y="52709"/>
                    </a:cubicBezTo>
                    <a:cubicBezTo>
                      <a:pt x="11799" y="52709"/>
                      <a:pt x="0" y="40910"/>
                      <a:pt x="0" y="26354"/>
                    </a:cubicBezTo>
                    <a:cubicBezTo>
                      <a:pt x="0" y="11799"/>
                      <a:pt x="11799" y="0"/>
                      <a:pt x="26354" y="0"/>
                    </a:cubicBezTo>
                    <a:cubicBezTo>
                      <a:pt x="40910" y="0"/>
                      <a:pt x="52709" y="11799"/>
                      <a:pt x="52709" y="26354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04" name="íśľíḍè"/>
              <p:cNvSpPr/>
              <p:nvPr>
                <p:custDataLst>
                  <p:tags r:id="rId122"/>
                </p:custDataLst>
              </p:nvPr>
            </p:nvSpPr>
            <p:spPr>
              <a:xfrm>
                <a:off x="2915596" y="1864786"/>
                <a:ext cx="11941" cy="11941"/>
              </a:xfrm>
              <a:custGeom>
                <a:avLst/>
                <a:gdLst>
                  <a:gd name="connsiteX0" fmla="*/ 11942 w 11941"/>
                  <a:gd name="connsiteY0" fmla="*/ 5971 h 11941"/>
                  <a:gd name="connsiteX1" fmla="*/ 5971 w 11941"/>
                  <a:gd name="connsiteY1" fmla="*/ 11942 h 11941"/>
                  <a:gd name="connsiteX2" fmla="*/ 0 w 11941"/>
                  <a:gd name="connsiteY2" fmla="*/ 5971 h 11941"/>
                  <a:gd name="connsiteX3" fmla="*/ 5971 w 11941"/>
                  <a:gd name="connsiteY3" fmla="*/ 0 h 11941"/>
                  <a:gd name="connsiteX4" fmla="*/ 11942 w 11941"/>
                  <a:gd name="connsiteY4" fmla="*/ 5971 h 11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41" h="11941">
                    <a:moveTo>
                      <a:pt x="11942" y="5971"/>
                    </a:moveTo>
                    <a:cubicBezTo>
                      <a:pt x="11942" y="9269"/>
                      <a:pt x="9269" y="11942"/>
                      <a:pt x="5971" y="11942"/>
                    </a:cubicBezTo>
                    <a:cubicBezTo>
                      <a:pt x="2673" y="11942"/>
                      <a:pt x="0" y="9268"/>
                      <a:pt x="0" y="5971"/>
                    </a:cubicBezTo>
                    <a:cubicBezTo>
                      <a:pt x="0" y="2673"/>
                      <a:pt x="2674" y="0"/>
                      <a:pt x="5971" y="0"/>
                    </a:cubicBezTo>
                    <a:cubicBezTo>
                      <a:pt x="9269" y="0"/>
                      <a:pt x="11942" y="2673"/>
                      <a:pt x="11942" y="5971"/>
                    </a:cubicBezTo>
                    <a:close/>
                  </a:path>
                </a:pathLst>
              </a:custGeom>
              <a:solidFill>
                <a:srgbClr val="3F2C2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05" name="íṧlíḍe"/>
              <p:cNvSpPr/>
              <p:nvPr>
                <p:custDataLst>
                  <p:tags r:id="rId123"/>
                </p:custDataLst>
              </p:nvPr>
            </p:nvSpPr>
            <p:spPr>
              <a:xfrm>
                <a:off x="3024479" y="1864786"/>
                <a:ext cx="11941" cy="11941"/>
              </a:xfrm>
              <a:custGeom>
                <a:avLst/>
                <a:gdLst>
                  <a:gd name="connsiteX0" fmla="*/ 11942 w 11941"/>
                  <a:gd name="connsiteY0" fmla="*/ 5971 h 11941"/>
                  <a:gd name="connsiteX1" fmla="*/ 5971 w 11941"/>
                  <a:gd name="connsiteY1" fmla="*/ 11942 h 11941"/>
                  <a:gd name="connsiteX2" fmla="*/ 0 w 11941"/>
                  <a:gd name="connsiteY2" fmla="*/ 5971 h 11941"/>
                  <a:gd name="connsiteX3" fmla="*/ 5971 w 11941"/>
                  <a:gd name="connsiteY3" fmla="*/ 0 h 11941"/>
                  <a:gd name="connsiteX4" fmla="*/ 11942 w 11941"/>
                  <a:gd name="connsiteY4" fmla="*/ 5971 h 11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41" h="11941">
                    <a:moveTo>
                      <a:pt x="11942" y="5971"/>
                    </a:moveTo>
                    <a:cubicBezTo>
                      <a:pt x="11942" y="9269"/>
                      <a:pt x="9269" y="11942"/>
                      <a:pt x="5971" y="11942"/>
                    </a:cubicBezTo>
                    <a:cubicBezTo>
                      <a:pt x="2673" y="11942"/>
                      <a:pt x="0" y="9268"/>
                      <a:pt x="0" y="5971"/>
                    </a:cubicBezTo>
                    <a:cubicBezTo>
                      <a:pt x="0" y="2673"/>
                      <a:pt x="2673" y="0"/>
                      <a:pt x="5971" y="0"/>
                    </a:cubicBezTo>
                    <a:cubicBezTo>
                      <a:pt x="9269" y="0"/>
                      <a:pt x="11942" y="2673"/>
                      <a:pt x="11942" y="5971"/>
                    </a:cubicBezTo>
                    <a:close/>
                  </a:path>
                </a:pathLst>
              </a:custGeom>
              <a:solidFill>
                <a:srgbClr val="3F2C2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06" name="ïṡľîdè"/>
              <p:cNvSpPr/>
              <p:nvPr>
                <p:custDataLst>
                  <p:tags r:id="rId124"/>
                </p:custDataLst>
              </p:nvPr>
            </p:nvSpPr>
            <p:spPr>
              <a:xfrm>
                <a:off x="2967473" y="1901864"/>
                <a:ext cx="24886" cy="18989"/>
              </a:xfrm>
              <a:custGeom>
                <a:avLst/>
                <a:gdLst>
                  <a:gd name="connsiteX0" fmla="*/ 1320 w 24886"/>
                  <a:gd name="connsiteY0" fmla="*/ 909 h 18989"/>
                  <a:gd name="connsiteX1" fmla="*/ 3297 w 24886"/>
                  <a:gd name="connsiteY1" fmla="*/ 16042 h 18989"/>
                  <a:gd name="connsiteX2" fmla="*/ 16775 w 24886"/>
                  <a:gd name="connsiteY2" fmla="*/ 17668 h 18989"/>
                  <a:gd name="connsiteX3" fmla="*/ 24651 w 24886"/>
                  <a:gd name="connsiteY3" fmla="*/ 10565 h 18989"/>
                  <a:gd name="connsiteX4" fmla="*/ 22317 w 24886"/>
                  <a:gd name="connsiteY4" fmla="*/ 9202 h 18989"/>
                  <a:gd name="connsiteX5" fmla="*/ 10530 w 24886"/>
                  <a:gd name="connsiteY5" fmla="*/ 16328 h 18989"/>
                  <a:gd name="connsiteX6" fmla="*/ 2904 w 24886"/>
                  <a:gd name="connsiteY6" fmla="*/ 9911 h 18989"/>
                  <a:gd name="connsiteX7" fmla="*/ 3928 w 24886"/>
                  <a:gd name="connsiteY7" fmla="*/ 1624 h 18989"/>
                  <a:gd name="connsiteX8" fmla="*/ 1320 w 24886"/>
                  <a:gd name="connsiteY8" fmla="*/ 909 h 18989"/>
                  <a:gd name="connsiteX9" fmla="*/ 1320 w 24886"/>
                  <a:gd name="connsiteY9" fmla="*/ 909 h 1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86" h="18989">
                    <a:moveTo>
                      <a:pt x="1320" y="909"/>
                    </a:moveTo>
                    <a:cubicBezTo>
                      <a:pt x="-597" y="5874"/>
                      <a:pt x="-811" y="12083"/>
                      <a:pt x="3297" y="16042"/>
                    </a:cubicBezTo>
                    <a:cubicBezTo>
                      <a:pt x="6940" y="19555"/>
                      <a:pt x="12363" y="19703"/>
                      <a:pt x="16775" y="17668"/>
                    </a:cubicBezTo>
                    <a:cubicBezTo>
                      <a:pt x="20043" y="16155"/>
                      <a:pt x="22639" y="13500"/>
                      <a:pt x="24651" y="10565"/>
                    </a:cubicBezTo>
                    <a:cubicBezTo>
                      <a:pt x="25633" y="9131"/>
                      <a:pt x="23293" y="7773"/>
                      <a:pt x="22317" y="9202"/>
                    </a:cubicBezTo>
                    <a:cubicBezTo>
                      <a:pt x="19656" y="13083"/>
                      <a:pt x="15477" y="16518"/>
                      <a:pt x="10530" y="16328"/>
                    </a:cubicBezTo>
                    <a:cubicBezTo>
                      <a:pt x="6750" y="16185"/>
                      <a:pt x="3731" y="13578"/>
                      <a:pt x="2904" y="9911"/>
                    </a:cubicBezTo>
                    <a:cubicBezTo>
                      <a:pt x="2273" y="7130"/>
                      <a:pt x="2922" y="4231"/>
                      <a:pt x="3928" y="1624"/>
                    </a:cubicBezTo>
                    <a:cubicBezTo>
                      <a:pt x="4553" y="5"/>
                      <a:pt x="1940" y="-698"/>
                      <a:pt x="1320" y="909"/>
                    </a:cubicBezTo>
                    <a:lnTo>
                      <a:pt x="1320" y="909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07" name="iṡľíḓé"/>
              <p:cNvSpPr/>
              <p:nvPr>
                <p:custDataLst>
                  <p:tags r:id="rId125"/>
                </p:custDataLst>
              </p:nvPr>
            </p:nvSpPr>
            <p:spPr>
              <a:xfrm>
                <a:off x="2889539" y="1816129"/>
                <a:ext cx="53730" cy="14976"/>
              </a:xfrm>
              <a:custGeom>
                <a:avLst/>
                <a:gdLst>
                  <a:gd name="connsiteX0" fmla="*/ 6031 w 53730"/>
                  <a:gd name="connsiteY0" fmla="*/ 14683 h 14976"/>
                  <a:gd name="connsiteX1" fmla="*/ 47881 w 53730"/>
                  <a:gd name="connsiteY1" fmla="*/ 9605 h 14976"/>
                  <a:gd name="connsiteX2" fmla="*/ 48780 w 53730"/>
                  <a:gd name="connsiteY2" fmla="*/ 818 h 14976"/>
                  <a:gd name="connsiteX3" fmla="*/ 5989 w 53730"/>
                  <a:gd name="connsiteY3" fmla="*/ 7140 h 14976"/>
                  <a:gd name="connsiteX4" fmla="*/ 6031 w 53730"/>
                  <a:gd name="connsiteY4" fmla="*/ 14683 h 14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730" h="14976">
                    <a:moveTo>
                      <a:pt x="6031" y="14683"/>
                    </a:moveTo>
                    <a:cubicBezTo>
                      <a:pt x="16300" y="12486"/>
                      <a:pt x="33463" y="9700"/>
                      <a:pt x="47881" y="9605"/>
                    </a:cubicBezTo>
                    <a:cubicBezTo>
                      <a:pt x="54442" y="9563"/>
                      <a:pt x="56472" y="2407"/>
                      <a:pt x="48780" y="818"/>
                    </a:cubicBezTo>
                    <a:cubicBezTo>
                      <a:pt x="34457" y="-2135"/>
                      <a:pt x="14085" y="3592"/>
                      <a:pt x="5989" y="7140"/>
                    </a:cubicBezTo>
                    <a:cubicBezTo>
                      <a:pt x="-2429" y="10831"/>
                      <a:pt x="-1565" y="16308"/>
                      <a:pt x="6031" y="14683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508" name="îşļiḑè"/>
              <p:cNvGrpSpPr/>
              <p:nvPr/>
            </p:nvGrpSpPr>
            <p:grpSpPr>
              <a:xfrm>
                <a:off x="3128231" y="1866415"/>
                <a:ext cx="12263" cy="23015"/>
                <a:chOff x="3128231" y="1866415"/>
                <a:chExt cx="12263" cy="23015"/>
              </a:xfrm>
              <a:solidFill>
                <a:srgbClr val="FF7A5A"/>
              </a:solidFill>
            </p:grpSpPr>
            <p:sp>
              <p:nvSpPr>
                <p:cNvPr id="546" name="î$ļïdè"/>
                <p:cNvSpPr/>
                <p:nvPr>
                  <p:custDataLst>
                    <p:tags r:id="rId126"/>
                  </p:custDataLst>
                </p:nvPr>
              </p:nvSpPr>
              <p:spPr>
                <a:xfrm>
                  <a:off x="3128231" y="1866415"/>
                  <a:ext cx="10316" cy="23015"/>
                </a:xfrm>
                <a:custGeom>
                  <a:avLst/>
                  <a:gdLst>
                    <a:gd name="connsiteX0" fmla="*/ 8292 w 10316"/>
                    <a:gd name="connsiteY0" fmla="*/ 198 h 23015"/>
                    <a:gd name="connsiteX1" fmla="*/ 1196 w 10316"/>
                    <a:gd name="connsiteY1" fmla="*/ 9330 h 23015"/>
                    <a:gd name="connsiteX2" fmla="*/ 487 w 10316"/>
                    <a:gd name="connsiteY2" fmla="*/ 22040 h 23015"/>
                    <a:gd name="connsiteX3" fmla="*/ 3089 w 10316"/>
                    <a:gd name="connsiteY3" fmla="*/ 21320 h 23015"/>
                    <a:gd name="connsiteX4" fmla="*/ 3714 w 10316"/>
                    <a:gd name="connsiteY4" fmla="*/ 10289 h 23015"/>
                    <a:gd name="connsiteX5" fmla="*/ 9655 w 10316"/>
                    <a:gd name="connsiteY5" fmla="*/ 2532 h 23015"/>
                    <a:gd name="connsiteX6" fmla="*/ 10137 w 10316"/>
                    <a:gd name="connsiteY6" fmla="*/ 686 h 23015"/>
                    <a:gd name="connsiteX7" fmla="*/ 8292 w 10316"/>
                    <a:gd name="connsiteY7" fmla="*/ 198 h 23015"/>
                    <a:gd name="connsiteX8" fmla="*/ 8292 w 10316"/>
                    <a:gd name="connsiteY8" fmla="*/ 198 h 23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316" h="23015">
                      <a:moveTo>
                        <a:pt x="8292" y="198"/>
                      </a:moveTo>
                      <a:cubicBezTo>
                        <a:pt x="5137" y="2603"/>
                        <a:pt x="2595" y="5574"/>
                        <a:pt x="1196" y="9330"/>
                      </a:cubicBezTo>
                      <a:cubicBezTo>
                        <a:pt x="-316" y="13396"/>
                        <a:pt x="-203" y="17820"/>
                        <a:pt x="487" y="22040"/>
                      </a:cubicBezTo>
                      <a:cubicBezTo>
                        <a:pt x="767" y="23749"/>
                        <a:pt x="3369" y="23023"/>
                        <a:pt x="3089" y="21320"/>
                      </a:cubicBezTo>
                      <a:cubicBezTo>
                        <a:pt x="2487" y="17653"/>
                        <a:pt x="2458" y="13825"/>
                        <a:pt x="3714" y="10289"/>
                      </a:cubicBezTo>
                      <a:cubicBezTo>
                        <a:pt x="4827" y="7152"/>
                        <a:pt x="7030" y="4532"/>
                        <a:pt x="9655" y="2532"/>
                      </a:cubicBezTo>
                      <a:cubicBezTo>
                        <a:pt x="10238" y="2085"/>
                        <a:pt x="10530" y="1371"/>
                        <a:pt x="10137" y="686"/>
                      </a:cubicBezTo>
                      <a:cubicBezTo>
                        <a:pt x="9810" y="109"/>
                        <a:pt x="8869" y="-242"/>
                        <a:pt x="8292" y="198"/>
                      </a:cubicBezTo>
                      <a:lnTo>
                        <a:pt x="8292" y="198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47" name="îsľiďé"/>
                <p:cNvSpPr/>
                <p:nvPr>
                  <p:custDataLst>
                    <p:tags r:id="rId127"/>
                  </p:custDataLst>
                </p:nvPr>
              </p:nvSpPr>
              <p:spPr>
                <a:xfrm>
                  <a:off x="3129315" y="1875910"/>
                  <a:ext cx="11178" cy="13502"/>
                </a:xfrm>
                <a:custGeom>
                  <a:avLst/>
                  <a:gdLst>
                    <a:gd name="connsiteX0" fmla="*/ 1719 w 11178"/>
                    <a:gd name="connsiteY0" fmla="*/ 2764 h 13502"/>
                    <a:gd name="connsiteX1" fmla="*/ 2648 w 11178"/>
                    <a:gd name="connsiteY1" fmla="*/ 2681 h 13502"/>
                    <a:gd name="connsiteX2" fmla="*/ 3689 w 11178"/>
                    <a:gd name="connsiteY2" fmla="*/ 2675 h 13502"/>
                    <a:gd name="connsiteX3" fmla="*/ 4207 w 11178"/>
                    <a:gd name="connsiteY3" fmla="*/ 2717 h 13502"/>
                    <a:gd name="connsiteX4" fmla="*/ 4225 w 11178"/>
                    <a:gd name="connsiteY4" fmla="*/ 2717 h 13502"/>
                    <a:gd name="connsiteX5" fmla="*/ 4404 w 11178"/>
                    <a:gd name="connsiteY5" fmla="*/ 2747 h 13502"/>
                    <a:gd name="connsiteX6" fmla="*/ 5321 w 11178"/>
                    <a:gd name="connsiteY6" fmla="*/ 2955 h 13502"/>
                    <a:gd name="connsiteX7" fmla="*/ 5690 w 11178"/>
                    <a:gd name="connsiteY7" fmla="*/ 3080 h 13502"/>
                    <a:gd name="connsiteX8" fmla="*/ 5892 w 11178"/>
                    <a:gd name="connsiteY8" fmla="*/ 3157 h 13502"/>
                    <a:gd name="connsiteX9" fmla="*/ 5862 w 11178"/>
                    <a:gd name="connsiteY9" fmla="*/ 3145 h 13502"/>
                    <a:gd name="connsiteX10" fmla="*/ 6541 w 11178"/>
                    <a:gd name="connsiteY10" fmla="*/ 3514 h 13502"/>
                    <a:gd name="connsiteX11" fmla="*/ 6827 w 11178"/>
                    <a:gd name="connsiteY11" fmla="*/ 3711 h 13502"/>
                    <a:gd name="connsiteX12" fmla="*/ 6785 w 11178"/>
                    <a:gd name="connsiteY12" fmla="*/ 3675 h 13502"/>
                    <a:gd name="connsiteX13" fmla="*/ 6934 w 11178"/>
                    <a:gd name="connsiteY13" fmla="*/ 3800 h 13502"/>
                    <a:gd name="connsiteX14" fmla="*/ 7476 w 11178"/>
                    <a:gd name="connsiteY14" fmla="*/ 4336 h 13502"/>
                    <a:gd name="connsiteX15" fmla="*/ 7607 w 11178"/>
                    <a:gd name="connsiteY15" fmla="*/ 4491 h 13502"/>
                    <a:gd name="connsiteX16" fmla="*/ 7714 w 11178"/>
                    <a:gd name="connsiteY16" fmla="*/ 4657 h 13502"/>
                    <a:gd name="connsiteX17" fmla="*/ 8077 w 11178"/>
                    <a:gd name="connsiteY17" fmla="*/ 5300 h 13502"/>
                    <a:gd name="connsiteX18" fmla="*/ 8154 w 11178"/>
                    <a:gd name="connsiteY18" fmla="*/ 5467 h 13502"/>
                    <a:gd name="connsiteX19" fmla="*/ 8107 w 11178"/>
                    <a:gd name="connsiteY19" fmla="*/ 5354 h 13502"/>
                    <a:gd name="connsiteX20" fmla="*/ 8220 w 11178"/>
                    <a:gd name="connsiteY20" fmla="*/ 5658 h 13502"/>
                    <a:gd name="connsiteX21" fmla="*/ 8410 w 11178"/>
                    <a:gd name="connsiteY21" fmla="*/ 6366 h 13502"/>
                    <a:gd name="connsiteX22" fmla="*/ 8476 w 11178"/>
                    <a:gd name="connsiteY22" fmla="*/ 6729 h 13502"/>
                    <a:gd name="connsiteX23" fmla="*/ 8476 w 11178"/>
                    <a:gd name="connsiteY23" fmla="*/ 6789 h 13502"/>
                    <a:gd name="connsiteX24" fmla="*/ 8500 w 11178"/>
                    <a:gd name="connsiteY24" fmla="*/ 7539 h 13502"/>
                    <a:gd name="connsiteX25" fmla="*/ 8458 w 11178"/>
                    <a:gd name="connsiteY25" fmla="*/ 8200 h 13502"/>
                    <a:gd name="connsiteX26" fmla="*/ 8470 w 11178"/>
                    <a:gd name="connsiteY26" fmla="*/ 8122 h 13502"/>
                    <a:gd name="connsiteX27" fmla="*/ 8446 w 11178"/>
                    <a:gd name="connsiteY27" fmla="*/ 8265 h 13502"/>
                    <a:gd name="connsiteX28" fmla="*/ 8363 w 11178"/>
                    <a:gd name="connsiteY28" fmla="*/ 8682 h 13502"/>
                    <a:gd name="connsiteX29" fmla="*/ 8136 w 11178"/>
                    <a:gd name="connsiteY29" fmla="*/ 9462 h 13502"/>
                    <a:gd name="connsiteX30" fmla="*/ 7999 w 11178"/>
                    <a:gd name="connsiteY30" fmla="*/ 9819 h 13502"/>
                    <a:gd name="connsiteX31" fmla="*/ 7916 w 11178"/>
                    <a:gd name="connsiteY31" fmla="*/ 9980 h 13502"/>
                    <a:gd name="connsiteX32" fmla="*/ 7511 w 11178"/>
                    <a:gd name="connsiteY32" fmla="*/ 10694 h 13502"/>
                    <a:gd name="connsiteX33" fmla="*/ 7291 w 11178"/>
                    <a:gd name="connsiteY33" fmla="*/ 11015 h 13502"/>
                    <a:gd name="connsiteX34" fmla="*/ 7327 w 11178"/>
                    <a:gd name="connsiteY34" fmla="*/ 10974 h 13502"/>
                    <a:gd name="connsiteX35" fmla="*/ 7142 w 11178"/>
                    <a:gd name="connsiteY35" fmla="*/ 11200 h 13502"/>
                    <a:gd name="connsiteX36" fmla="*/ 7142 w 11178"/>
                    <a:gd name="connsiteY36" fmla="*/ 13111 h 13502"/>
                    <a:gd name="connsiteX37" fmla="*/ 9053 w 11178"/>
                    <a:gd name="connsiteY37" fmla="*/ 13111 h 13502"/>
                    <a:gd name="connsiteX38" fmla="*/ 11071 w 11178"/>
                    <a:gd name="connsiteY38" fmla="*/ 6027 h 13502"/>
                    <a:gd name="connsiteX39" fmla="*/ 6493 w 11178"/>
                    <a:gd name="connsiteY39" fmla="*/ 532 h 13502"/>
                    <a:gd name="connsiteX40" fmla="*/ 987 w 11178"/>
                    <a:gd name="connsiteY40" fmla="*/ 187 h 13502"/>
                    <a:gd name="connsiteX41" fmla="*/ 40 w 11178"/>
                    <a:gd name="connsiteY41" fmla="*/ 1848 h 13502"/>
                    <a:gd name="connsiteX42" fmla="*/ 1719 w 11178"/>
                    <a:gd name="connsiteY42" fmla="*/ 2764 h 13502"/>
                    <a:gd name="connsiteX43" fmla="*/ 1719 w 11178"/>
                    <a:gd name="connsiteY43" fmla="*/ 2764 h 13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1178" h="13502">
                      <a:moveTo>
                        <a:pt x="1719" y="2764"/>
                      </a:moveTo>
                      <a:cubicBezTo>
                        <a:pt x="1832" y="2747"/>
                        <a:pt x="2374" y="2693"/>
                        <a:pt x="2648" y="2681"/>
                      </a:cubicBezTo>
                      <a:cubicBezTo>
                        <a:pt x="2993" y="2663"/>
                        <a:pt x="3344" y="2657"/>
                        <a:pt x="3689" y="2675"/>
                      </a:cubicBezTo>
                      <a:cubicBezTo>
                        <a:pt x="3862" y="2681"/>
                        <a:pt x="4035" y="2699"/>
                        <a:pt x="4207" y="2717"/>
                      </a:cubicBezTo>
                      <a:cubicBezTo>
                        <a:pt x="4255" y="2723"/>
                        <a:pt x="4475" y="2752"/>
                        <a:pt x="4225" y="2717"/>
                      </a:cubicBezTo>
                      <a:cubicBezTo>
                        <a:pt x="4285" y="2723"/>
                        <a:pt x="4344" y="2735"/>
                        <a:pt x="4404" y="2747"/>
                      </a:cubicBezTo>
                      <a:cubicBezTo>
                        <a:pt x="4713" y="2800"/>
                        <a:pt x="5017" y="2866"/>
                        <a:pt x="5321" y="2955"/>
                      </a:cubicBezTo>
                      <a:cubicBezTo>
                        <a:pt x="5446" y="2991"/>
                        <a:pt x="5571" y="3032"/>
                        <a:pt x="5690" y="3080"/>
                      </a:cubicBezTo>
                      <a:cubicBezTo>
                        <a:pt x="5755" y="3104"/>
                        <a:pt x="5827" y="3134"/>
                        <a:pt x="5892" y="3157"/>
                      </a:cubicBezTo>
                      <a:cubicBezTo>
                        <a:pt x="5844" y="3139"/>
                        <a:pt x="5648" y="3032"/>
                        <a:pt x="5862" y="3145"/>
                      </a:cubicBezTo>
                      <a:cubicBezTo>
                        <a:pt x="6094" y="3264"/>
                        <a:pt x="6321" y="3378"/>
                        <a:pt x="6541" y="3514"/>
                      </a:cubicBezTo>
                      <a:cubicBezTo>
                        <a:pt x="6636" y="3574"/>
                        <a:pt x="6731" y="3645"/>
                        <a:pt x="6827" y="3711"/>
                      </a:cubicBezTo>
                      <a:cubicBezTo>
                        <a:pt x="7029" y="3836"/>
                        <a:pt x="6821" y="3705"/>
                        <a:pt x="6785" y="3675"/>
                      </a:cubicBezTo>
                      <a:cubicBezTo>
                        <a:pt x="6833" y="3717"/>
                        <a:pt x="6886" y="3758"/>
                        <a:pt x="6934" y="3800"/>
                      </a:cubicBezTo>
                      <a:cubicBezTo>
                        <a:pt x="7124" y="3967"/>
                        <a:pt x="7303" y="4145"/>
                        <a:pt x="7476" y="4336"/>
                      </a:cubicBezTo>
                      <a:cubicBezTo>
                        <a:pt x="7511" y="4378"/>
                        <a:pt x="7726" y="4651"/>
                        <a:pt x="7607" y="4491"/>
                      </a:cubicBezTo>
                      <a:cubicBezTo>
                        <a:pt x="7493" y="4342"/>
                        <a:pt x="7684" y="4604"/>
                        <a:pt x="7714" y="4657"/>
                      </a:cubicBezTo>
                      <a:cubicBezTo>
                        <a:pt x="7851" y="4866"/>
                        <a:pt x="7964" y="5080"/>
                        <a:pt x="8077" y="5300"/>
                      </a:cubicBezTo>
                      <a:cubicBezTo>
                        <a:pt x="8107" y="5354"/>
                        <a:pt x="8130" y="5414"/>
                        <a:pt x="8154" y="5467"/>
                      </a:cubicBezTo>
                      <a:cubicBezTo>
                        <a:pt x="8154" y="5467"/>
                        <a:pt x="8053" y="5217"/>
                        <a:pt x="8107" y="5354"/>
                      </a:cubicBezTo>
                      <a:cubicBezTo>
                        <a:pt x="8142" y="5455"/>
                        <a:pt x="8184" y="5556"/>
                        <a:pt x="8220" y="5658"/>
                      </a:cubicBezTo>
                      <a:cubicBezTo>
                        <a:pt x="8297" y="5890"/>
                        <a:pt x="8363" y="6128"/>
                        <a:pt x="8410" y="6366"/>
                      </a:cubicBezTo>
                      <a:cubicBezTo>
                        <a:pt x="8434" y="6485"/>
                        <a:pt x="8452" y="6610"/>
                        <a:pt x="8476" y="6729"/>
                      </a:cubicBezTo>
                      <a:cubicBezTo>
                        <a:pt x="8422" y="6473"/>
                        <a:pt x="8458" y="6610"/>
                        <a:pt x="8476" y="6789"/>
                      </a:cubicBezTo>
                      <a:cubicBezTo>
                        <a:pt x="8500" y="7039"/>
                        <a:pt x="8506" y="7289"/>
                        <a:pt x="8500" y="7539"/>
                      </a:cubicBezTo>
                      <a:cubicBezTo>
                        <a:pt x="8494" y="7759"/>
                        <a:pt x="8458" y="7979"/>
                        <a:pt x="8458" y="8200"/>
                      </a:cubicBezTo>
                      <a:cubicBezTo>
                        <a:pt x="8452" y="8384"/>
                        <a:pt x="8511" y="7938"/>
                        <a:pt x="8470" y="8122"/>
                      </a:cubicBezTo>
                      <a:cubicBezTo>
                        <a:pt x="8458" y="8170"/>
                        <a:pt x="8458" y="8217"/>
                        <a:pt x="8446" y="8265"/>
                      </a:cubicBezTo>
                      <a:cubicBezTo>
                        <a:pt x="8422" y="8408"/>
                        <a:pt x="8392" y="8545"/>
                        <a:pt x="8363" y="8682"/>
                      </a:cubicBezTo>
                      <a:cubicBezTo>
                        <a:pt x="8303" y="8944"/>
                        <a:pt x="8226" y="9206"/>
                        <a:pt x="8136" y="9462"/>
                      </a:cubicBezTo>
                      <a:cubicBezTo>
                        <a:pt x="8095" y="9581"/>
                        <a:pt x="8047" y="9700"/>
                        <a:pt x="7999" y="9819"/>
                      </a:cubicBezTo>
                      <a:cubicBezTo>
                        <a:pt x="8136" y="9473"/>
                        <a:pt x="7952" y="9902"/>
                        <a:pt x="7916" y="9980"/>
                      </a:cubicBezTo>
                      <a:cubicBezTo>
                        <a:pt x="7797" y="10224"/>
                        <a:pt x="7660" y="10462"/>
                        <a:pt x="7511" y="10694"/>
                      </a:cubicBezTo>
                      <a:cubicBezTo>
                        <a:pt x="7440" y="10801"/>
                        <a:pt x="7362" y="10902"/>
                        <a:pt x="7291" y="11015"/>
                      </a:cubicBezTo>
                      <a:cubicBezTo>
                        <a:pt x="7166" y="11212"/>
                        <a:pt x="7297" y="11009"/>
                        <a:pt x="7327" y="10974"/>
                      </a:cubicBezTo>
                      <a:cubicBezTo>
                        <a:pt x="7267" y="11051"/>
                        <a:pt x="7202" y="11122"/>
                        <a:pt x="7142" y="11200"/>
                      </a:cubicBezTo>
                      <a:cubicBezTo>
                        <a:pt x="6672" y="11754"/>
                        <a:pt x="6594" y="12563"/>
                        <a:pt x="7142" y="13111"/>
                      </a:cubicBezTo>
                      <a:cubicBezTo>
                        <a:pt x="7624" y="13593"/>
                        <a:pt x="8577" y="13670"/>
                        <a:pt x="9053" y="13111"/>
                      </a:cubicBezTo>
                      <a:cubicBezTo>
                        <a:pt x="10726" y="11134"/>
                        <a:pt x="11476" y="8586"/>
                        <a:pt x="11071" y="6027"/>
                      </a:cubicBezTo>
                      <a:cubicBezTo>
                        <a:pt x="10666" y="3461"/>
                        <a:pt x="8892" y="1449"/>
                        <a:pt x="6493" y="532"/>
                      </a:cubicBezTo>
                      <a:cubicBezTo>
                        <a:pt x="4737" y="-135"/>
                        <a:pt x="2814" y="-81"/>
                        <a:pt x="987" y="187"/>
                      </a:cubicBezTo>
                      <a:cubicBezTo>
                        <a:pt x="266" y="294"/>
                        <a:pt x="-133" y="1205"/>
                        <a:pt x="40" y="1848"/>
                      </a:cubicBezTo>
                      <a:cubicBezTo>
                        <a:pt x="272" y="2598"/>
                        <a:pt x="993" y="2872"/>
                        <a:pt x="1719" y="2764"/>
                      </a:cubicBezTo>
                      <a:lnTo>
                        <a:pt x="1719" y="2764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509" name="îşlïďe"/>
              <p:cNvSpPr/>
              <p:nvPr>
                <p:custDataLst>
                  <p:tags r:id="rId128"/>
                </p:custDataLst>
              </p:nvPr>
            </p:nvSpPr>
            <p:spPr>
              <a:xfrm>
                <a:off x="2641109" y="2048648"/>
                <a:ext cx="569946" cy="565921"/>
              </a:xfrm>
              <a:custGeom>
                <a:avLst/>
                <a:gdLst>
                  <a:gd name="connsiteX0" fmla="*/ 7108 w 569946"/>
                  <a:gd name="connsiteY0" fmla="*/ 58412 h 565921"/>
                  <a:gd name="connsiteX1" fmla="*/ 191488 w 569946"/>
                  <a:gd name="connsiteY1" fmla="*/ 8049 h 565921"/>
                  <a:gd name="connsiteX2" fmla="*/ 257407 w 569946"/>
                  <a:gd name="connsiteY2" fmla="*/ 0 h 565921"/>
                  <a:gd name="connsiteX3" fmla="*/ 336405 w 569946"/>
                  <a:gd name="connsiteY3" fmla="*/ 16919 h 565921"/>
                  <a:gd name="connsiteX4" fmla="*/ 392823 w 569946"/>
                  <a:gd name="connsiteY4" fmla="*/ 12014 h 565921"/>
                  <a:gd name="connsiteX5" fmla="*/ 489877 w 569946"/>
                  <a:gd name="connsiteY5" fmla="*/ 59877 h 565921"/>
                  <a:gd name="connsiteX6" fmla="*/ 569893 w 569946"/>
                  <a:gd name="connsiteY6" fmla="*/ 332059 h 565921"/>
                  <a:gd name="connsiteX7" fmla="*/ 498431 w 569946"/>
                  <a:gd name="connsiteY7" fmla="*/ 346156 h 565921"/>
                  <a:gd name="connsiteX8" fmla="*/ 500200 w 569946"/>
                  <a:gd name="connsiteY8" fmla="*/ 444877 h 565921"/>
                  <a:gd name="connsiteX9" fmla="*/ 486144 w 569946"/>
                  <a:gd name="connsiteY9" fmla="*/ 562529 h 565921"/>
                  <a:gd name="connsiteX10" fmla="*/ 388400 w 569946"/>
                  <a:gd name="connsiteY10" fmla="*/ 564606 h 565921"/>
                  <a:gd name="connsiteX11" fmla="*/ 255883 w 569946"/>
                  <a:gd name="connsiteY11" fmla="*/ 556302 h 565921"/>
                  <a:gd name="connsiteX12" fmla="*/ 114967 w 569946"/>
                  <a:gd name="connsiteY12" fmla="*/ 541877 h 565921"/>
                  <a:gd name="connsiteX13" fmla="*/ 105995 w 569946"/>
                  <a:gd name="connsiteY13" fmla="*/ 530185 h 565921"/>
                  <a:gd name="connsiteX14" fmla="*/ 134535 w 569946"/>
                  <a:gd name="connsiteY14" fmla="*/ 138827 h 565921"/>
                  <a:gd name="connsiteX15" fmla="*/ 125105 w 569946"/>
                  <a:gd name="connsiteY15" fmla="*/ 132743 h 565921"/>
                  <a:gd name="connsiteX16" fmla="*/ 0 w 569946"/>
                  <a:gd name="connsiteY16" fmla="*/ 149930 h 565921"/>
                  <a:gd name="connsiteX17" fmla="*/ 7108 w 569946"/>
                  <a:gd name="connsiteY17" fmla="*/ 58412 h 56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9946" h="565921">
                    <a:moveTo>
                      <a:pt x="7108" y="58412"/>
                    </a:moveTo>
                    <a:cubicBezTo>
                      <a:pt x="7108" y="58412"/>
                      <a:pt x="43065" y="47470"/>
                      <a:pt x="191488" y="8049"/>
                    </a:cubicBezTo>
                    <a:cubicBezTo>
                      <a:pt x="213729" y="2143"/>
                      <a:pt x="232106" y="30"/>
                      <a:pt x="257407" y="0"/>
                    </a:cubicBezTo>
                    <a:cubicBezTo>
                      <a:pt x="291310" y="-42"/>
                      <a:pt x="296001" y="14252"/>
                      <a:pt x="336405" y="16919"/>
                    </a:cubicBezTo>
                    <a:cubicBezTo>
                      <a:pt x="365867" y="18866"/>
                      <a:pt x="371672" y="9704"/>
                      <a:pt x="392823" y="12014"/>
                    </a:cubicBezTo>
                    <a:cubicBezTo>
                      <a:pt x="438864" y="17044"/>
                      <a:pt x="466279" y="39237"/>
                      <a:pt x="489877" y="59877"/>
                    </a:cubicBezTo>
                    <a:cubicBezTo>
                      <a:pt x="545140" y="108216"/>
                      <a:pt x="571304" y="219420"/>
                      <a:pt x="569893" y="332059"/>
                    </a:cubicBezTo>
                    <a:cubicBezTo>
                      <a:pt x="569893" y="332059"/>
                      <a:pt x="527114" y="348454"/>
                      <a:pt x="498431" y="346156"/>
                    </a:cubicBezTo>
                    <a:cubicBezTo>
                      <a:pt x="498431" y="346156"/>
                      <a:pt x="501205" y="393383"/>
                      <a:pt x="500200" y="444877"/>
                    </a:cubicBezTo>
                    <a:cubicBezTo>
                      <a:pt x="499324" y="489573"/>
                      <a:pt x="515303" y="535924"/>
                      <a:pt x="486144" y="562529"/>
                    </a:cubicBezTo>
                    <a:cubicBezTo>
                      <a:pt x="486144" y="562529"/>
                      <a:pt x="470791" y="568494"/>
                      <a:pt x="388400" y="564606"/>
                    </a:cubicBezTo>
                    <a:cubicBezTo>
                      <a:pt x="356652" y="563106"/>
                      <a:pt x="308199" y="552462"/>
                      <a:pt x="255883" y="556302"/>
                    </a:cubicBezTo>
                    <a:cubicBezTo>
                      <a:pt x="180570" y="561826"/>
                      <a:pt x="132868" y="548348"/>
                      <a:pt x="114967" y="541877"/>
                    </a:cubicBezTo>
                    <a:cubicBezTo>
                      <a:pt x="109936" y="540062"/>
                      <a:pt x="106436" y="535519"/>
                      <a:pt x="105995" y="530185"/>
                    </a:cubicBezTo>
                    <a:cubicBezTo>
                      <a:pt x="98947" y="444889"/>
                      <a:pt x="149007" y="210848"/>
                      <a:pt x="134535" y="138827"/>
                    </a:cubicBezTo>
                    <a:cubicBezTo>
                      <a:pt x="133672" y="134535"/>
                      <a:pt x="129385" y="131820"/>
                      <a:pt x="125105" y="132743"/>
                    </a:cubicBezTo>
                    <a:cubicBezTo>
                      <a:pt x="111347" y="135707"/>
                      <a:pt x="75986" y="142143"/>
                      <a:pt x="0" y="149930"/>
                    </a:cubicBezTo>
                    <a:cubicBezTo>
                      <a:pt x="-6" y="149936"/>
                      <a:pt x="25539" y="115884"/>
                      <a:pt x="7108" y="58412"/>
                    </a:cubicBezTo>
                    <a:close/>
                  </a:path>
                </a:pathLst>
              </a:custGeom>
              <a:solidFill>
                <a:srgbClr val="53362E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10" name="iśḻidê"/>
              <p:cNvSpPr/>
              <p:nvPr>
                <p:custDataLst>
                  <p:tags r:id="rId129"/>
                </p:custDataLst>
              </p:nvPr>
            </p:nvSpPr>
            <p:spPr>
              <a:xfrm>
                <a:off x="2741919" y="2042809"/>
                <a:ext cx="146840" cy="393334"/>
              </a:xfrm>
              <a:custGeom>
                <a:avLst/>
                <a:gdLst>
                  <a:gd name="connsiteX0" fmla="*/ 15931 w 146840"/>
                  <a:gd name="connsiteY0" fmla="*/ 385553 h 393334"/>
                  <a:gd name="connsiteX1" fmla="*/ 14979 w 146840"/>
                  <a:gd name="connsiteY1" fmla="*/ 393334 h 393334"/>
                  <a:gd name="connsiteX2" fmla="*/ 9674 w 146840"/>
                  <a:gd name="connsiteY2" fmla="*/ 385464 h 393334"/>
                  <a:gd name="connsiteX3" fmla="*/ 4174 w 146840"/>
                  <a:gd name="connsiteY3" fmla="*/ 324242 h 393334"/>
                  <a:gd name="connsiteX4" fmla="*/ 104674 w 146840"/>
                  <a:gd name="connsiteY4" fmla="*/ 14298 h 393334"/>
                  <a:gd name="connsiteX5" fmla="*/ 118361 w 146840"/>
                  <a:gd name="connsiteY5" fmla="*/ 1041 h 393334"/>
                  <a:gd name="connsiteX6" fmla="*/ 144858 w 146840"/>
                  <a:gd name="connsiteY6" fmla="*/ 2982 h 393334"/>
                  <a:gd name="connsiteX7" fmla="*/ 146733 w 146840"/>
                  <a:gd name="connsiteY7" fmla="*/ 6458 h 393334"/>
                  <a:gd name="connsiteX8" fmla="*/ 21765 w 146840"/>
                  <a:gd name="connsiteY8" fmla="*/ 366765 h 393334"/>
                  <a:gd name="connsiteX9" fmla="*/ 15931 w 146840"/>
                  <a:gd name="connsiteY9" fmla="*/ 385553 h 393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6840" h="393334">
                    <a:moveTo>
                      <a:pt x="15931" y="385553"/>
                    </a:moveTo>
                    <a:lnTo>
                      <a:pt x="14979" y="393334"/>
                    </a:lnTo>
                    <a:lnTo>
                      <a:pt x="9674" y="385464"/>
                    </a:lnTo>
                    <a:cubicBezTo>
                      <a:pt x="-1315" y="366289"/>
                      <a:pt x="-2643" y="345268"/>
                      <a:pt x="4174" y="324242"/>
                    </a:cubicBezTo>
                    <a:lnTo>
                      <a:pt x="104674" y="14298"/>
                    </a:lnTo>
                    <a:cubicBezTo>
                      <a:pt x="106752" y="7881"/>
                      <a:pt x="111836" y="2749"/>
                      <a:pt x="118361" y="1041"/>
                    </a:cubicBezTo>
                    <a:cubicBezTo>
                      <a:pt x="124278" y="-507"/>
                      <a:pt x="132809" y="-680"/>
                      <a:pt x="144858" y="2982"/>
                    </a:cubicBezTo>
                    <a:cubicBezTo>
                      <a:pt x="146316" y="3428"/>
                      <a:pt x="147150" y="4988"/>
                      <a:pt x="146733" y="6458"/>
                    </a:cubicBezTo>
                    <a:lnTo>
                      <a:pt x="21765" y="366765"/>
                    </a:lnTo>
                    <a:cubicBezTo>
                      <a:pt x="20015" y="371825"/>
                      <a:pt x="16675" y="380249"/>
                      <a:pt x="15931" y="385553"/>
                    </a:cubicBezTo>
                    <a:close/>
                  </a:path>
                </a:pathLst>
              </a:custGeom>
              <a:solidFill>
                <a:srgbClr val="C2575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11" name="işļïďè"/>
              <p:cNvSpPr/>
              <p:nvPr>
                <p:custDataLst>
                  <p:tags r:id="rId130"/>
                </p:custDataLst>
              </p:nvPr>
            </p:nvSpPr>
            <p:spPr>
              <a:xfrm>
                <a:off x="3068548" y="2065194"/>
                <a:ext cx="96164" cy="427896"/>
              </a:xfrm>
              <a:custGeom>
                <a:avLst/>
                <a:gdLst>
                  <a:gd name="connsiteX0" fmla="*/ 72820 w 96164"/>
                  <a:gd name="connsiteY0" fmla="*/ 417139 h 427896"/>
                  <a:gd name="connsiteX1" fmla="*/ 72760 w 96164"/>
                  <a:gd name="connsiteY1" fmla="*/ 427896 h 427896"/>
                  <a:gd name="connsiteX2" fmla="*/ 79410 w 96164"/>
                  <a:gd name="connsiteY2" fmla="*/ 419140 h 427896"/>
                  <a:gd name="connsiteX3" fmla="*/ 95061 w 96164"/>
                  <a:gd name="connsiteY3" fmla="*/ 355084 h 427896"/>
                  <a:gd name="connsiteX4" fmla="*/ 40530 w 96164"/>
                  <a:gd name="connsiteY4" fmla="*/ 18994 h 427896"/>
                  <a:gd name="connsiteX5" fmla="*/ 28898 w 96164"/>
                  <a:gd name="connsiteY5" fmla="*/ 3093 h 427896"/>
                  <a:gd name="connsiteX6" fmla="*/ 2382 w 96164"/>
                  <a:gd name="connsiteY6" fmla="*/ 790 h 427896"/>
                  <a:gd name="connsiteX7" fmla="*/ 25 w 96164"/>
                  <a:gd name="connsiteY7" fmla="*/ 4070 h 427896"/>
                  <a:gd name="connsiteX8" fmla="*/ 71373 w 96164"/>
                  <a:gd name="connsiteY8" fmla="*/ 400453 h 427896"/>
                  <a:gd name="connsiteX9" fmla="*/ 72820 w 96164"/>
                  <a:gd name="connsiteY9" fmla="*/ 417139 h 427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164" h="427896">
                    <a:moveTo>
                      <a:pt x="72820" y="417139"/>
                    </a:moveTo>
                    <a:lnTo>
                      <a:pt x="72760" y="427896"/>
                    </a:lnTo>
                    <a:lnTo>
                      <a:pt x="79410" y="419140"/>
                    </a:lnTo>
                    <a:cubicBezTo>
                      <a:pt x="93072" y="401143"/>
                      <a:pt x="98758" y="377884"/>
                      <a:pt x="95061" y="355084"/>
                    </a:cubicBezTo>
                    <a:lnTo>
                      <a:pt x="40530" y="18994"/>
                    </a:lnTo>
                    <a:cubicBezTo>
                      <a:pt x="39399" y="12035"/>
                      <a:pt x="35113" y="5915"/>
                      <a:pt x="28898" y="3093"/>
                    </a:cubicBezTo>
                    <a:cubicBezTo>
                      <a:pt x="23266" y="534"/>
                      <a:pt x="14842" y="-1032"/>
                      <a:pt x="2382" y="790"/>
                    </a:cubicBezTo>
                    <a:cubicBezTo>
                      <a:pt x="870" y="1010"/>
                      <a:pt x="-177" y="2486"/>
                      <a:pt x="25" y="4070"/>
                    </a:cubicBezTo>
                    <a:lnTo>
                      <a:pt x="71373" y="400453"/>
                    </a:lnTo>
                    <a:cubicBezTo>
                      <a:pt x="72361" y="405959"/>
                      <a:pt x="72850" y="411549"/>
                      <a:pt x="72820" y="417139"/>
                    </a:cubicBezTo>
                    <a:close/>
                  </a:path>
                </a:pathLst>
              </a:custGeom>
              <a:solidFill>
                <a:srgbClr val="C2575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512" name="îślïḓè"/>
              <p:cNvGrpSpPr/>
              <p:nvPr/>
            </p:nvGrpSpPr>
            <p:grpSpPr>
              <a:xfrm>
                <a:off x="2947493" y="3152922"/>
                <a:ext cx="122771" cy="118694"/>
                <a:chOff x="2947493" y="3152922"/>
                <a:chExt cx="122771" cy="118694"/>
              </a:xfrm>
            </p:grpSpPr>
            <p:sp>
              <p:nvSpPr>
                <p:cNvPr id="541" name="îşľiďe"/>
                <p:cNvSpPr/>
                <p:nvPr>
                  <p:custDataLst>
                    <p:tags r:id="rId131"/>
                  </p:custDataLst>
                </p:nvPr>
              </p:nvSpPr>
              <p:spPr>
                <a:xfrm>
                  <a:off x="2952458" y="3152922"/>
                  <a:ext cx="115433" cy="117626"/>
                </a:xfrm>
                <a:custGeom>
                  <a:avLst/>
                  <a:gdLst>
                    <a:gd name="connsiteX0" fmla="*/ 113216 w 115433"/>
                    <a:gd name="connsiteY0" fmla="*/ 106187 h 117626"/>
                    <a:gd name="connsiteX1" fmla="*/ 1547 w 115433"/>
                    <a:gd name="connsiteY1" fmla="*/ 104342 h 117626"/>
                    <a:gd name="connsiteX2" fmla="*/ 6137 w 115433"/>
                    <a:gd name="connsiteY2" fmla="*/ 69945 h 117626"/>
                    <a:gd name="connsiteX3" fmla="*/ 22830 w 115433"/>
                    <a:gd name="connsiteY3" fmla="*/ 25993 h 117626"/>
                    <a:gd name="connsiteX4" fmla="*/ 56863 w 115433"/>
                    <a:gd name="connsiteY4" fmla="*/ 14 h 117626"/>
                    <a:gd name="connsiteX5" fmla="*/ 92076 w 115433"/>
                    <a:gd name="connsiteY5" fmla="*/ 31273 h 117626"/>
                    <a:gd name="connsiteX6" fmla="*/ 107150 w 115433"/>
                    <a:gd name="connsiteY6" fmla="*/ 67433 h 117626"/>
                    <a:gd name="connsiteX7" fmla="*/ 113216 w 115433"/>
                    <a:gd name="connsiteY7" fmla="*/ 106187 h 117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5433" h="117626">
                      <a:moveTo>
                        <a:pt x="113216" y="106187"/>
                      </a:moveTo>
                      <a:cubicBezTo>
                        <a:pt x="107126" y="123327"/>
                        <a:pt x="5851" y="119963"/>
                        <a:pt x="1547" y="104342"/>
                      </a:cubicBezTo>
                      <a:cubicBezTo>
                        <a:pt x="-1781" y="92245"/>
                        <a:pt x="493" y="81012"/>
                        <a:pt x="6137" y="69945"/>
                      </a:cubicBezTo>
                      <a:cubicBezTo>
                        <a:pt x="13293" y="55913"/>
                        <a:pt x="20163" y="39048"/>
                        <a:pt x="22830" y="25993"/>
                      </a:cubicBezTo>
                      <a:cubicBezTo>
                        <a:pt x="26121" y="9908"/>
                        <a:pt x="43868" y="-427"/>
                        <a:pt x="56863" y="14"/>
                      </a:cubicBezTo>
                      <a:cubicBezTo>
                        <a:pt x="74026" y="591"/>
                        <a:pt x="89088" y="13902"/>
                        <a:pt x="92076" y="31273"/>
                      </a:cubicBezTo>
                      <a:cubicBezTo>
                        <a:pt x="94416" y="44852"/>
                        <a:pt x="98488" y="50169"/>
                        <a:pt x="107150" y="67433"/>
                      </a:cubicBezTo>
                      <a:cubicBezTo>
                        <a:pt x="113436" y="79946"/>
                        <a:pt x="118520" y="91275"/>
                        <a:pt x="113216" y="106187"/>
                      </a:cubicBezTo>
                      <a:close/>
                    </a:path>
                  </a:pathLst>
                </a:custGeom>
                <a:solidFill>
                  <a:srgbClr val="975448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42" name="iṧľïḓé"/>
                <p:cNvSpPr/>
                <p:nvPr>
                  <p:custDataLst>
                    <p:tags r:id="rId132"/>
                  </p:custDataLst>
                </p:nvPr>
              </p:nvSpPr>
              <p:spPr>
                <a:xfrm>
                  <a:off x="2990250" y="3192508"/>
                  <a:ext cx="38729" cy="4751"/>
                </a:xfrm>
                <a:custGeom>
                  <a:avLst/>
                  <a:gdLst>
                    <a:gd name="connsiteX0" fmla="*/ 37758 w 38729"/>
                    <a:gd name="connsiteY0" fmla="*/ 1897 h 4751"/>
                    <a:gd name="connsiteX1" fmla="*/ 968 w 38729"/>
                    <a:gd name="connsiteY1" fmla="*/ 2111 h 4751"/>
                    <a:gd name="connsiteX2" fmla="*/ 1688 w 38729"/>
                    <a:gd name="connsiteY2" fmla="*/ 4712 h 4751"/>
                    <a:gd name="connsiteX3" fmla="*/ 37044 w 38729"/>
                    <a:gd name="connsiteY3" fmla="*/ 4498 h 4751"/>
                    <a:gd name="connsiteX4" fmla="*/ 37758 w 38729"/>
                    <a:gd name="connsiteY4" fmla="*/ 1897 h 4751"/>
                    <a:gd name="connsiteX5" fmla="*/ 37758 w 38729"/>
                    <a:gd name="connsiteY5" fmla="*/ 1897 h 4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729" h="4751">
                      <a:moveTo>
                        <a:pt x="37758" y="1897"/>
                      </a:moveTo>
                      <a:cubicBezTo>
                        <a:pt x="25614" y="-699"/>
                        <a:pt x="13077" y="-633"/>
                        <a:pt x="968" y="2111"/>
                      </a:cubicBezTo>
                      <a:cubicBezTo>
                        <a:pt x="-729" y="2492"/>
                        <a:pt x="-8" y="5099"/>
                        <a:pt x="1688" y="4712"/>
                      </a:cubicBezTo>
                      <a:cubicBezTo>
                        <a:pt x="13315" y="2081"/>
                        <a:pt x="25388" y="2010"/>
                        <a:pt x="37044" y="4498"/>
                      </a:cubicBezTo>
                      <a:cubicBezTo>
                        <a:pt x="38735" y="4867"/>
                        <a:pt x="39461" y="2266"/>
                        <a:pt x="37758" y="1897"/>
                      </a:cubicBezTo>
                      <a:lnTo>
                        <a:pt x="37758" y="1897"/>
                      </a:lnTo>
                      <a:close/>
                    </a:path>
                  </a:pathLst>
                </a:custGeom>
                <a:solidFill>
                  <a:srgbClr val="FDE0D5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43" name="íṧ1íďè"/>
                <p:cNvSpPr/>
                <p:nvPr>
                  <p:custDataLst>
                    <p:tags r:id="rId133"/>
                  </p:custDataLst>
                </p:nvPr>
              </p:nvSpPr>
              <p:spPr>
                <a:xfrm>
                  <a:off x="2991366" y="3204767"/>
                  <a:ext cx="37325" cy="5786"/>
                </a:xfrm>
                <a:custGeom>
                  <a:avLst/>
                  <a:gdLst>
                    <a:gd name="connsiteX0" fmla="*/ 36357 w 37325"/>
                    <a:gd name="connsiteY0" fmla="*/ 1609 h 5786"/>
                    <a:gd name="connsiteX1" fmla="*/ 941 w 37325"/>
                    <a:gd name="connsiteY1" fmla="*/ 3115 h 5786"/>
                    <a:gd name="connsiteX2" fmla="*/ 1662 w 37325"/>
                    <a:gd name="connsiteY2" fmla="*/ 5717 h 5786"/>
                    <a:gd name="connsiteX3" fmla="*/ 35642 w 37325"/>
                    <a:gd name="connsiteY3" fmla="*/ 4211 h 5786"/>
                    <a:gd name="connsiteX4" fmla="*/ 36357 w 37325"/>
                    <a:gd name="connsiteY4" fmla="*/ 1609 h 5786"/>
                    <a:gd name="connsiteX5" fmla="*/ 36357 w 37325"/>
                    <a:gd name="connsiteY5" fmla="*/ 1609 h 5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325" h="5786">
                      <a:moveTo>
                        <a:pt x="36357" y="1609"/>
                      </a:moveTo>
                      <a:cubicBezTo>
                        <a:pt x="24629" y="-950"/>
                        <a:pt x="12401" y="-462"/>
                        <a:pt x="941" y="3115"/>
                      </a:cubicBezTo>
                      <a:cubicBezTo>
                        <a:pt x="-713" y="3633"/>
                        <a:pt x="-5" y="6241"/>
                        <a:pt x="1662" y="5717"/>
                      </a:cubicBezTo>
                      <a:cubicBezTo>
                        <a:pt x="12663" y="2282"/>
                        <a:pt x="24385" y="1752"/>
                        <a:pt x="35642" y="4211"/>
                      </a:cubicBezTo>
                      <a:cubicBezTo>
                        <a:pt x="37333" y="4586"/>
                        <a:pt x="38053" y="1984"/>
                        <a:pt x="36357" y="1609"/>
                      </a:cubicBezTo>
                      <a:lnTo>
                        <a:pt x="36357" y="1609"/>
                      </a:lnTo>
                      <a:close/>
                    </a:path>
                  </a:pathLst>
                </a:custGeom>
                <a:solidFill>
                  <a:srgbClr val="FDE0D5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44" name="íṣlîḓe"/>
                <p:cNvSpPr/>
                <p:nvPr>
                  <p:custDataLst>
                    <p:tags r:id="rId134"/>
                  </p:custDataLst>
                </p:nvPr>
              </p:nvSpPr>
              <p:spPr>
                <a:xfrm>
                  <a:off x="2992569" y="3217422"/>
                  <a:ext cx="36203" cy="5226"/>
                </a:xfrm>
                <a:custGeom>
                  <a:avLst/>
                  <a:gdLst>
                    <a:gd name="connsiteX0" fmla="*/ 35285 w 36203"/>
                    <a:gd name="connsiteY0" fmla="*/ 2534 h 5226"/>
                    <a:gd name="connsiteX1" fmla="*/ 19212 w 36203"/>
                    <a:gd name="connsiteY1" fmla="*/ 81 h 5226"/>
                    <a:gd name="connsiteX2" fmla="*/ 941 w 36203"/>
                    <a:gd name="connsiteY2" fmla="*/ 1843 h 5226"/>
                    <a:gd name="connsiteX3" fmla="*/ 1662 w 36203"/>
                    <a:gd name="connsiteY3" fmla="*/ 4445 h 5226"/>
                    <a:gd name="connsiteX4" fmla="*/ 19218 w 36203"/>
                    <a:gd name="connsiteY4" fmla="*/ 2778 h 5226"/>
                    <a:gd name="connsiteX5" fmla="*/ 34571 w 36203"/>
                    <a:gd name="connsiteY5" fmla="*/ 5135 h 5226"/>
                    <a:gd name="connsiteX6" fmla="*/ 35285 w 36203"/>
                    <a:gd name="connsiteY6" fmla="*/ 2534 h 5226"/>
                    <a:gd name="connsiteX7" fmla="*/ 35285 w 36203"/>
                    <a:gd name="connsiteY7" fmla="*/ 2534 h 5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6203" h="5226">
                      <a:moveTo>
                        <a:pt x="35285" y="2534"/>
                      </a:moveTo>
                      <a:cubicBezTo>
                        <a:pt x="30261" y="671"/>
                        <a:pt x="24522" y="277"/>
                        <a:pt x="19212" y="81"/>
                      </a:cubicBezTo>
                      <a:cubicBezTo>
                        <a:pt x="13157" y="-151"/>
                        <a:pt x="6764" y="22"/>
                        <a:pt x="941" y="1843"/>
                      </a:cubicBezTo>
                      <a:cubicBezTo>
                        <a:pt x="-713" y="2361"/>
                        <a:pt x="-5" y="4969"/>
                        <a:pt x="1662" y="4445"/>
                      </a:cubicBezTo>
                      <a:cubicBezTo>
                        <a:pt x="7270" y="2689"/>
                        <a:pt x="13389" y="2557"/>
                        <a:pt x="19218" y="2778"/>
                      </a:cubicBezTo>
                      <a:cubicBezTo>
                        <a:pt x="24308" y="2974"/>
                        <a:pt x="29755" y="3349"/>
                        <a:pt x="34571" y="5135"/>
                      </a:cubicBezTo>
                      <a:cubicBezTo>
                        <a:pt x="36202" y="5743"/>
                        <a:pt x="36904" y="3135"/>
                        <a:pt x="35285" y="2534"/>
                      </a:cubicBezTo>
                      <a:lnTo>
                        <a:pt x="35285" y="2534"/>
                      </a:lnTo>
                      <a:close/>
                    </a:path>
                  </a:pathLst>
                </a:custGeom>
                <a:solidFill>
                  <a:srgbClr val="FDE0D5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45" name="ïṧlïḍé"/>
                <p:cNvSpPr/>
                <p:nvPr>
                  <p:custDataLst>
                    <p:tags r:id="rId135"/>
                  </p:custDataLst>
                </p:nvPr>
              </p:nvSpPr>
              <p:spPr>
                <a:xfrm>
                  <a:off x="2947493" y="3235083"/>
                  <a:ext cx="122771" cy="36534"/>
                </a:xfrm>
                <a:custGeom>
                  <a:avLst/>
                  <a:gdLst>
                    <a:gd name="connsiteX0" fmla="*/ 750 w 122771"/>
                    <a:gd name="connsiteY0" fmla="*/ 0 h 36534"/>
                    <a:gd name="connsiteX1" fmla="*/ 122712 w 122771"/>
                    <a:gd name="connsiteY1" fmla="*/ 2703 h 36534"/>
                    <a:gd name="connsiteX2" fmla="*/ 122771 w 122771"/>
                    <a:gd name="connsiteY2" fmla="*/ 36534 h 36534"/>
                    <a:gd name="connsiteX3" fmla="*/ 0 w 122771"/>
                    <a:gd name="connsiteY3" fmla="*/ 34951 h 36534"/>
                    <a:gd name="connsiteX4" fmla="*/ 750 w 122771"/>
                    <a:gd name="connsiteY4" fmla="*/ 0 h 3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771" h="36534">
                      <a:moveTo>
                        <a:pt x="750" y="0"/>
                      </a:moveTo>
                      <a:cubicBezTo>
                        <a:pt x="38487" y="17615"/>
                        <a:pt x="92583" y="21259"/>
                        <a:pt x="122712" y="2703"/>
                      </a:cubicBezTo>
                      <a:lnTo>
                        <a:pt x="122771" y="36534"/>
                      </a:lnTo>
                      <a:lnTo>
                        <a:pt x="0" y="34951"/>
                      </a:lnTo>
                      <a:lnTo>
                        <a:pt x="750" y="0"/>
                      </a:lnTo>
                      <a:close/>
                    </a:path>
                  </a:pathLst>
                </a:custGeom>
                <a:solidFill>
                  <a:srgbClr val="FBDFD4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grpSp>
            <p:nvGrpSpPr>
              <p:cNvPr id="513" name="íšlïḋê"/>
              <p:cNvGrpSpPr/>
              <p:nvPr/>
            </p:nvGrpSpPr>
            <p:grpSpPr>
              <a:xfrm>
                <a:off x="2817923" y="3152922"/>
                <a:ext cx="122771" cy="118694"/>
                <a:chOff x="2817923" y="3152922"/>
                <a:chExt cx="122771" cy="118694"/>
              </a:xfrm>
            </p:grpSpPr>
            <p:sp>
              <p:nvSpPr>
                <p:cNvPr id="536" name="ïşľïďe"/>
                <p:cNvSpPr/>
                <p:nvPr>
                  <p:custDataLst>
                    <p:tags r:id="rId136"/>
                  </p:custDataLst>
                </p:nvPr>
              </p:nvSpPr>
              <p:spPr>
                <a:xfrm>
                  <a:off x="2822889" y="3152922"/>
                  <a:ext cx="115431" cy="117626"/>
                </a:xfrm>
                <a:custGeom>
                  <a:avLst/>
                  <a:gdLst>
                    <a:gd name="connsiteX0" fmla="*/ 113216 w 115431"/>
                    <a:gd name="connsiteY0" fmla="*/ 106187 h 117626"/>
                    <a:gd name="connsiteX1" fmla="*/ 1547 w 115431"/>
                    <a:gd name="connsiteY1" fmla="*/ 104342 h 117626"/>
                    <a:gd name="connsiteX2" fmla="*/ 6137 w 115431"/>
                    <a:gd name="connsiteY2" fmla="*/ 69945 h 117626"/>
                    <a:gd name="connsiteX3" fmla="*/ 22829 w 115431"/>
                    <a:gd name="connsiteY3" fmla="*/ 25993 h 117626"/>
                    <a:gd name="connsiteX4" fmla="*/ 56864 w 115431"/>
                    <a:gd name="connsiteY4" fmla="*/ 14 h 117626"/>
                    <a:gd name="connsiteX5" fmla="*/ 92076 w 115431"/>
                    <a:gd name="connsiteY5" fmla="*/ 31273 h 117626"/>
                    <a:gd name="connsiteX6" fmla="*/ 107150 w 115431"/>
                    <a:gd name="connsiteY6" fmla="*/ 67433 h 117626"/>
                    <a:gd name="connsiteX7" fmla="*/ 113216 w 115431"/>
                    <a:gd name="connsiteY7" fmla="*/ 106187 h 117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5431" h="117626">
                      <a:moveTo>
                        <a:pt x="113216" y="106187"/>
                      </a:moveTo>
                      <a:cubicBezTo>
                        <a:pt x="107126" y="123327"/>
                        <a:pt x="5851" y="119963"/>
                        <a:pt x="1547" y="104342"/>
                      </a:cubicBezTo>
                      <a:cubicBezTo>
                        <a:pt x="-1781" y="92245"/>
                        <a:pt x="493" y="81012"/>
                        <a:pt x="6137" y="69945"/>
                      </a:cubicBezTo>
                      <a:cubicBezTo>
                        <a:pt x="13293" y="55913"/>
                        <a:pt x="20162" y="39048"/>
                        <a:pt x="22829" y="25993"/>
                      </a:cubicBezTo>
                      <a:cubicBezTo>
                        <a:pt x="26116" y="9908"/>
                        <a:pt x="43868" y="-427"/>
                        <a:pt x="56864" y="14"/>
                      </a:cubicBezTo>
                      <a:cubicBezTo>
                        <a:pt x="74026" y="591"/>
                        <a:pt x="89082" y="13902"/>
                        <a:pt x="92076" y="31273"/>
                      </a:cubicBezTo>
                      <a:cubicBezTo>
                        <a:pt x="94416" y="44852"/>
                        <a:pt x="98488" y="50169"/>
                        <a:pt x="107150" y="67433"/>
                      </a:cubicBezTo>
                      <a:cubicBezTo>
                        <a:pt x="113436" y="79946"/>
                        <a:pt x="118514" y="91275"/>
                        <a:pt x="113216" y="106187"/>
                      </a:cubicBezTo>
                      <a:close/>
                    </a:path>
                  </a:pathLst>
                </a:custGeom>
                <a:solidFill>
                  <a:srgbClr val="975448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37" name="í$1ïḍe"/>
                <p:cNvSpPr/>
                <p:nvPr>
                  <p:custDataLst>
                    <p:tags r:id="rId137"/>
                  </p:custDataLst>
                </p:nvPr>
              </p:nvSpPr>
              <p:spPr>
                <a:xfrm>
                  <a:off x="2860764" y="3192205"/>
                  <a:ext cx="38643" cy="4836"/>
                </a:xfrm>
                <a:custGeom>
                  <a:avLst/>
                  <a:gdLst>
                    <a:gd name="connsiteX0" fmla="*/ 37675 w 38643"/>
                    <a:gd name="connsiteY0" fmla="*/ 2199 h 4836"/>
                    <a:gd name="connsiteX1" fmla="*/ 968 w 38643"/>
                    <a:gd name="connsiteY1" fmla="*/ 1824 h 4836"/>
                    <a:gd name="connsiteX2" fmla="*/ 1688 w 38643"/>
                    <a:gd name="connsiteY2" fmla="*/ 4426 h 4836"/>
                    <a:gd name="connsiteX3" fmla="*/ 36961 w 38643"/>
                    <a:gd name="connsiteY3" fmla="*/ 4801 h 4836"/>
                    <a:gd name="connsiteX4" fmla="*/ 37675 w 38643"/>
                    <a:gd name="connsiteY4" fmla="*/ 2199 h 4836"/>
                    <a:gd name="connsiteX5" fmla="*/ 37675 w 38643"/>
                    <a:gd name="connsiteY5" fmla="*/ 2199 h 4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643" h="4836">
                      <a:moveTo>
                        <a:pt x="37675" y="2199"/>
                      </a:moveTo>
                      <a:cubicBezTo>
                        <a:pt x="25584" y="-396"/>
                        <a:pt x="13089" y="-908"/>
                        <a:pt x="968" y="1824"/>
                      </a:cubicBezTo>
                      <a:cubicBezTo>
                        <a:pt x="-729" y="2205"/>
                        <a:pt x="-8" y="4813"/>
                        <a:pt x="1688" y="4426"/>
                      </a:cubicBezTo>
                      <a:cubicBezTo>
                        <a:pt x="13321" y="1800"/>
                        <a:pt x="25352" y="2307"/>
                        <a:pt x="36961" y="4801"/>
                      </a:cubicBezTo>
                      <a:cubicBezTo>
                        <a:pt x="38651" y="5170"/>
                        <a:pt x="39372" y="2569"/>
                        <a:pt x="37675" y="2199"/>
                      </a:cubicBezTo>
                      <a:lnTo>
                        <a:pt x="37675" y="2199"/>
                      </a:lnTo>
                      <a:close/>
                    </a:path>
                  </a:pathLst>
                </a:custGeom>
                <a:solidFill>
                  <a:srgbClr val="FDE0D5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38" name="íśľïḋe"/>
                <p:cNvSpPr/>
                <p:nvPr>
                  <p:custDataLst>
                    <p:tags r:id="rId138"/>
                  </p:custDataLst>
                </p:nvPr>
              </p:nvSpPr>
              <p:spPr>
                <a:xfrm>
                  <a:off x="2861922" y="3203966"/>
                  <a:ext cx="37198" cy="5054"/>
                </a:xfrm>
                <a:custGeom>
                  <a:avLst/>
                  <a:gdLst>
                    <a:gd name="connsiteX0" fmla="*/ 36232 w 37198"/>
                    <a:gd name="connsiteY0" fmla="*/ 2411 h 5054"/>
                    <a:gd name="connsiteX1" fmla="*/ 942 w 37198"/>
                    <a:gd name="connsiteY1" fmla="*/ 2238 h 5054"/>
                    <a:gd name="connsiteX2" fmla="*/ 1662 w 37198"/>
                    <a:gd name="connsiteY2" fmla="*/ 4840 h 5054"/>
                    <a:gd name="connsiteX3" fmla="*/ 35517 w 37198"/>
                    <a:gd name="connsiteY3" fmla="*/ 5018 h 5054"/>
                    <a:gd name="connsiteX4" fmla="*/ 36232 w 37198"/>
                    <a:gd name="connsiteY4" fmla="*/ 2411 h 5054"/>
                    <a:gd name="connsiteX5" fmla="*/ 36232 w 37198"/>
                    <a:gd name="connsiteY5" fmla="*/ 2411 h 5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198" h="5054">
                      <a:moveTo>
                        <a:pt x="36232" y="2411"/>
                      </a:moveTo>
                      <a:cubicBezTo>
                        <a:pt x="24641" y="-149"/>
                        <a:pt x="12455" y="-1328"/>
                        <a:pt x="942" y="2238"/>
                      </a:cubicBezTo>
                      <a:cubicBezTo>
                        <a:pt x="-714" y="2750"/>
                        <a:pt x="-5" y="5358"/>
                        <a:pt x="1662" y="4840"/>
                      </a:cubicBezTo>
                      <a:cubicBezTo>
                        <a:pt x="12723" y="1417"/>
                        <a:pt x="24385" y="2554"/>
                        <a:pt x="35517" y="5018"/>
                      </a:cubicBezTo>
                      <a:cubicBezTo>
                        <a:pt x="37202" y="5387"/>
                        <a:pt x="37928" y="2786"/>
                        <a:pt x="36232" y="2411"/>
                      </a:cubicBezTo>
                      <a:lnTo>
                        <a:pt x="36232" y="2411"/>
                      </a:lnTo>
                      <a:close/>
                    </a:path>
                  </a:pathLst>
                </a:custGeom>
                <a:solidFill>
                  <a:srgbClr val="FDE0D5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39" name="iṧlíḍe"/>
                <p:cNvSpPr/>
                <p:nvPr>
                  <p:custDataLst>
                    <p:tags r:id="rId139"/>
                  </p:custDataLst>
                </p:nvPr>
              </p:nvSpPr>
              <p:spPr>
                <a:xfrm>
                  <a:off x="2862803" y="3217759"/>
                  <a:ext cx="36397" cy="4892"/>
                </a:xfrm>
                <a:custGeom>
                  <a:avLst/>
                  <a:gdLst>
                    <a:gd name="connsiteX0" fmla="*/ 35482 w 36397"/>
                    <a:gd name="connsiteY0" fmla="*/ 2196 h 4892"/>
                    <a:gd name="connsiteX1" fmla="*/ 19313 w 36397"/>
                    <a:gd name="connsiteY1" fmla="*/ 17 h 4892"/>
                    <a:gd name="connsiteX2" fmla="*/ 942 w 36397"/>
                    <a:gd name="connsiteY2" fmla="*/ 2059 h 4892"/>
                    <a:gd name="connsiteX3" fmla="*/ 1662 w 36397"/>
                    <a:gd name="connsiteY3" fmla="*/ 4661 h 4892"/>
                    <a:gd name="connsiteX4" fmla="*/ 19313 w 36397"/>
                    <a:gd name="connsiteY4" fmla="*/ 2720 h 4892"/>
                    <a:gd name="connsiteX5" fmla="*/ 34767 w 36397"/>
                    <a:gd name="connsiteY5" fmla="*/ 4804 h 4892"/>
                    <a:gd name="connsiteX6" fmla="*/ 35482 w 36397"/>
                    <a:gd name="connsiteY6" fmla="*/ 2196 h 4892"/>
                    <a:gd name="connsiteX7" fmla="*/ 35482 w 36397"/>
                    <a:gd name="connsiteY7" fmla="*/ 2196 h 4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6397" h="4892">
                      <a:moveTo>
                        <a:pt x="35482" y="2196"/>
                      </a:moveTo>
                      <a:cubicBezTo>
                        <a:pt x="30445" y="339"/>
                        <a:pt x="24617" y="107"/>
                        <a:pt x="19313" y="17"/>
                      </a:cubicBezTo>
                      <a:cubicBezTo>
                        <a:pt x="13211" y="-84"/>
                        <a:pt x="6805" y="220"/>
                        <a:pt x="942" y="2059"/>
                      </a:cubicBezTo>
                      <a:cubicBezTo>
                        <a:pt x="-714" y="2577"/>
                        <a:pt x="-5" y="5185"/>
                        <a:pt x="1662" y="4661"/>
                      </a:cubicBezTo>
                      <a:cubicBezTo>
                        <a:pt x="7311" y="2893"/>
                        <a:pt x="13437" y="2625"/>
                        <a:pt x="19313" y="2720"/>
                      </a:cubicBezTo>
                      <a:cubicBezTo>
                        <a:pt x="24409" y="2803"/>
                        <a:pt x="29933" y="3018"/>
                        <a:pt x="34767" y="4804"/>
                      </a:cubicBezTo>
                      <a:cubicBezTo>
                        <a:pt x="36392" y="5405"/>
                        <a:pt x="37101" y="2798"/>
                        <a:pt x="35482" y="2196"/>
                      </a:cubicBezTo>
                      <a:lnTo>
                        <a:pt x="35482" y="2196"/>
                      </a:lnTo>
                      <a:close/>
                    </a:path>
                  </a:pathLst>
                </a:custGeom>
                <a:solidFill>
                  <a:srgbClr val="FDE0D5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40" name="ïSlïḑê"/>
                <p:cNvSpPr/>
                <p:nvPr>
                  <p:custDataLst>
                    <p:tags r:id="rId140"/>
                  </p:custDataLst>
                </p:nvPr>
              </p:nvSpPr>
              <p:spPr>
                <a:xfrm>
                  <a:off x="2817923" y="3235083"/>
                  <a:ext cx="122771" cy="36534"/>
                </a:xfrm>
                <a:custGeom>
                  <a:avLst/>
                  <a:gdLst>
                    <a:gd name="connsiteX0" fmla="*/ 750 w 122771"/>
                    <a:gd name="connsiteY0" fmla="*/ 0 h 36534"/>
                    <a:gd name="connsiteX1" fmla="*/ 122712 w 122771"/>
                    <a:gd name="connsiteY1" fmla="*/ 2703 h 36534"/>
                    <a:gd name="connsiteX2" fmla="*/ 122771 w 122771"/>
                    <a:gd name="connsiteY2" fmla="*/ 36534 h 36534"/>
                    <a:gd name="connsiteX3" fmla="*/ 0 w 122771"/>
                    <a:gd name="connsiteY3" fmla="*/ 34951 h 36534"/>
                    <a:gd name="connsiteX4" fmla="*/ 750 w 122771"/>
                    <a:gd name="connsiteY4" fmla="*/ 0 h 3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771" h="36534">
                      <a:moveTo>
                        <a:pt x="750" y="0"/>
                      </a:moveTo>
                      <a:cubicBezTo>
                        <a:pt x="38487" y="17615"/>
                        <a:pt x="92583" y="21259"/>
                        <a:pt x="122712" y="2703"/>
                      </a:cubicBezTo>
                      <a:lnTo>
                        <a:pt x="122771" y="36534"/>
                      </a:lnTo>
                      <a:lnTo>
                        <a:pt x="0" y="34951"/>
                      </a:lnTo>
                      <a:lnTo>
                        <a:pt x="750" y="0"/>
                      </a:lnTo>
                      <a:close/>
                    </a:path>
                  </a:pathLst>
                </a:custGeom>
                <a:solidFill>
                  <a:srgbClr val="FBDFD4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514" name="íṡļiḑê"/>
              <p:cNvSpPr/>
              <p:nvPr>
                <p:custDataLst>
                  <p:tags r:id="rId141"/>
                </p:custDataLst>
              </p:nvPr>
            </p:nvSpPr>
            <p:spPr>
              <a:xfrm>
                <a:off x="3014094" y="1816129"/>
                <a:ext cx="53730" cy="14976"/>
              </a:xfrm>
              <a:custGeom>
                <a:avLst/>
                <a:gdLst>
                  <a:gd name="connsiteX0" fmla="*/ 47699 w 53730"/>
                  <a:gd name="connsiteY0" fmla="*/ 14683 h 14976"/>
                  <a:gd name="connsiteX1" fmla="*/ 5849 w 53730"/>
                  <a:gd name="connsiteY1" fmla="*/ 9605 h 14976"/>
                  <a:gd name="connsiteX2" fmla="*/ 4956 w 53730"/>
                  <a:gd name="connsiteY2" fmla="*/ 818 h 14976"/>
                  <a:gd name="connsiteX3" fmla="*/ 47747 w 53730"/>
                  <a:gd name="connsiteY3" fmla="*/ 7140 h 14976"/>
                  <a:gd name="connsiteX4" fmla="*/ 47699 w 53730"/>
                  <a:gd name="connsiteY4" fmla="*/ 14683 h 14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730" h="14976">
                    <a:moveTo>
                      <a:pt x="47699" y="14683"/>
                    </a:moveTo>
                    <a:cubicBezTo>
                      <a:pt x="37430" y="12486"/>
                      <a:pt x="20267" y="9700"/>
                      <a:pt x="5849" y="9605"/>
                    </a:cubicBezTo>
                    <a:cubicBezTo>
                      <a:pt x="-712" y="9563"/>
                      <a:pt x="-2742" y="2407"/>
                      <a:pt x="4956" y="818"/>
                    </a:cubicBezTo>
                    <a:cubicBezTo>
                      <a:pt x="19279" y="-2135"/>
                      <a:pt x="39650" y="3592"/>
                      <a:pt x="47747" y="7140"/>
                    </a:cubicBezTo>
                    <a:cubicBezTo>
                      <a:pt x="56159" y="10831"/>
                      <a:pt x="55295" y="16308"/>
                      <a:pt x="47699" y="14683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15" name="ïṥļïḍé"/>
              <p:cNvSpPr/>
              <p:nvPr>
                <p:custDataLst>
                  <p:tags r:id="rId142"/>
                </p:custDataLst>
              </p:nvPr>
            </p:nvSpPr>
            <p:spPr>
              <a:xfrm>
                <a:off x="2947543" y="1949059"/>
                <a:ext cx="59190" cy="14008"/>
              </a:xfrm>
              <a:custGeom>
                <a:avLst/>
                <a:gdLst>
                  <a:gd name="connsiteX0" fmla="*/ 29525 w 59190"/>
                  <a:gd name="connsiteY0" fmla="*/ 14008 h 14008"/>
                  <a:gd name="connsiteX1" fmla="*/ 230 w 59190"/>
                  <a:gd name="connsiteY1" fmla="*/ 2351 h 14008"/>
                  <a:gd name="connsiteX2" fmla="*/ 1361 w 59190"/>
                  <a:gd name="connsiteY2" fmla="*/ 238 h 14008"/>
                  <a:gd name="connsiteX3" fmla="*/ 29597 w 59190"/>
                  <a:gd name="connsiteY3" fmla="*/ 1334 h 14008"/>
                  <a:gd name="connsiteX4" fmla="*/ 57975 w 59190"/>
                  <a:gd name="connsiteY4" fmla="*/ 0 h 14008"/>
                  <a:gd name="connsiteX5" fmla="*/ 58963 w 59190"/>
                  <a:gd name="connsiteY5" fmla="*/ 1328 h 14008"/>
                  <a:gd name="connsiteX6" fmla="*/ 29525 w 59190"/>
                  <a:gd name="connsiteY6" fmla="*/ 14008 h 14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190" h="14008">
                    <a:moveTo>
                      <a:pt x="29525" y="14008"/>
                    </a:moveTo>
                    <a:cubicBezTo>
                      <a:pt x="13589" y="14073"/>
                      <a:pt x="3647" y="7507"/>
                      <a:pt x="230" y="2351"/>
                    </a:cubicBezTo>
                    <a:cubicBezTo>
                      <a:pt x="-371" y="1447"/>
                      <a:pt x="277" y="244"/>
                      <a:pt x="1361" y="238"/>
                    </a:cubicBezTo>
                    <a:cubicBezTo>
                      <a:pt x="1361" y="238"/>
                      <a:pt x="18524" y="1465"/>
                      <a:pt x="29597" y="1334"/>
                    </a:cubicBezTo>
                    <a:cubicBezTo>
                      <a:pt x="41158" y="1197"/>
                      <a:pt x="57975" y="0"/>
                      <a:pt x="57975" y="0"/>
                    </a:cubicBezTo>
                    <a:cubicBezTo>
                      <a:pt x="59041" y="-6"/>
                      <a:pt x="59505" y="417"/>
                      <a:pt x="58963" y="1328"/>
                    </a:cubicBezTo>
                    <a:cubicBezTo>
                      <a:pt x="55903" y="6477"/>
                      <a:pt x="46515" y="13930"/>
                      <a:pt x="29525" y="14008"/>
                    </a:cubicBezTo>
                    <a:close/>
                  </a:path>
                </a:pathLst>
              </a:custGeom>
              <a:solidFill>
                <a:srgbClr val="FFFFFF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16" name="ïšliḑe"/>
              <p:cNvSpPr/>
              <p:nvPr>
                <p:custDataLst>
                  <p:tags r:id="rId143"/>
                </p:custDataLst>
              </p:nvPr>
            </p:nvSpPr>
            <p:spPr>
              <a:xfrm>
                <a:off x="2868907" y="1673098"/>
                <a:ext cx="258477" cy="179374"/>
              </a:xfrm>
              <a:custGeom>
                <a:avLst/>
                <a:gdLst>
                  <a:gd name="connsiteX0" fmla="*/ 208525 w 258477"/>
                  <a:gd name="connsiteY0" fmla="*/ 38193 h 179374"/>
                  <a:gd name="connsiteX1" fmla="*/ 26722 w 258477"/>
                  <a:gd name="connsiteY1" fmla="*/ 36586 h 179374"/>
                  <a:gd name="connsiteX2" fmla="*/ 16 w 258477"/>
                  <a:gd name="connsiteY2" fmla="*/ 85931 h 179374"/>
                  <a:gd name="connsiteX3" fmla="*/ 24686 w 258477"/>
                  <a:gd name="connsiteY3" fmla="*/ 143575 h 179374"/>
                  <a:gd name="connsiteX4" fmla="*/ 26621 w 258477"/>
                  <a:gd name="connsiteY4" fmla="*/ 143033 h 179374"/>
                  <a:gd name="connsiteX5" fmla="*/ 31187 w 258477"/>
                  <a:gd name="connsiteY5" fmla="*/ 39437 h 179374"/>
                  <a:gd name="connsiteX6" fmla="*/ 170782 w 258477"/>
                  <a:gd name="connsiteY6" fmla="*/ 79704 h 179374"/>
                  <a:gd name="connsiteX7" fmla="*/ 254465 w 258477"/>
                  <a:gd name="connsiteY7" fmla="*/ 179217 h 179374"/>
                  <a:gd name="connsiteX8" fmla="*/ 208525 w 258477"/>
                  <a:gd name="connsiteY8" fmla="*/ 38193 h 179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477" h="179374">
                    <a:moveTo>
                      <a:pt x="208525" y="38193"/>
                    </a:moveTo>
                    <a:cubicBezTo>
                      <a:pt x="113882" y="-45746"/>
                      <a:pt x="28853" y="34550"/>
                      <a:pt x="26722" y="36586"/>
                    </a:cubicBezTo>
                    <a:cubicBezTo>
                      <a:pt x="17507" y="40777"/>
                      <a:pt x="-621" y="58410"/>
                      <a:pt x="16" y="85931"/>
                    </a:cubicBezTo>
                    <a:cubicBezTo>
                      <a:pt x="772" y="118388"/>
                      <a:pt x="18697" y="137586"/>
                      <a:pt x="24686" y="143575"/>
                    </a:cubicBezTo>
                    <a:cubicBezTo>
                      <a:pt x="26150" y="145040"/>
                      <a:pt x="27347" y="144629"/>
                      <a:pt x="26621" y="143033"/>
                    </a:cubicBezTo>
                    <a:cubicBezTo>
                      <a:pt x="-6026" y="71358"/>
                      <a:pt x="25704" y="49522"/>
                      <a:pt x="31187" y="39437"/>
                    </a:cubicBezTo>
                    <a:cubicBezTo>
                      <a:pt x="48481" y="42914"/>
                      <a:pt x="112340" y="37621"/>
                      <a:pt x="170782" y="79704"/>
                    </a:cubicBezTo>
                    <a:cubicBezTo>
                      <a:pt x="228533" y="121287"/>
                      <a:pt x="244553" y="182907"/>
                      <a:pt x="254465" y="179217"/>
                    </a:cubicBezTo>
                    <a:cubicBezTo>
                      <a:pt x="254465" y="179217"/>
                      <a:pt x="278593" y="100338"/>
                      <a:pt x="208525" y="38193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17" name="iṡļiďè"/>
              <p:cNvSpPr/>
              <p:nvPr>
                <p:custDataLst>
                  <p:tags r:id="rId144"/>
                </p:custDataLst>
              </p:nvPr>
            </p:nvSpPr>
            <p:spPr>
              <a:xfrm>
                <a:off x="2870352" y="1900868"/>
                <a:ext cx="44279" cy="44279"/>
              </a:xfrm>
              <a:custGeom>
                <a:avLst/>
                <a:gdLst>
                  <a:gd name="connsiteX0" fmla="*/ 44279 w 44279"/>
                  <a:gd name="connsiteY0" fmla="*/ 22140 h 44279"/>
                  <a:gd name="connsiteX1" fmla="*/ 22140 w 44279"/>
                  <a:gd name="connsiteY1" fmla="*/ 44279 h 44279"/>
                  <a:gd name="connsiteX2" fmla="*/ 0 w 44279"/>
                  <a:gd name="connsiteY2" fmla="*/ 22140 h 44279"/>
                  <a:gd name="connsiteX3" fmla="*/ 22140 w 44279"/>
                  <a:gd name="connsiteY3" fmla="*/ 0 h 44279"/>
                  <a:gd name="connsiteX4" fmla="*/ 44279 w 44279"/>
                  <a:gd name="connsiteY4" fmla="*/ 22140 h 44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279" h="44279">
                    <a:moveTo>
                      <a:pt x="44279" y="22140"/>
                    </a:moveTo>
                    <a:cubicBezTo>
                      <a:pt x="44279" y="34367"/>
                      <a:pt x="34367" y="44279"/>
                      <a:pt x="22140" y="44279"/>
                    </a:cubicBezTo>
                    <a:cubicBezTo>
                      <a:pt x="9912" y="44279"/>
                      <a:pt x="0" y="34367"/>
                      <a:pt x="0" y="22140"/>
                    </a:cubicBezTo>
                    <a:cubicBezTo>
                      <a:pt x="0" y="9912"/>
                      <a:pt x="9912" y="0"/>
                      <a:pt x="22140" y="0"/>
                    </a:cubicBezTo>
                    <a:cubicBezTo>
                      <a:pt x="34367" y="0"/>
                      <a:pt x="44279" y="9912"/>
                      <a:pt x="44279" y="22140"/>
                    </a:cubicBezTo>
                    <a:close/>
                  </a:path>
                </a:pathLst>
              </a:custGeom>
              <a:solidFill>
                <a:srgbClr val="FF8F71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18" name="îṩļidê"/>
              <p:cNvSpPr/>
              <p:nvPr>
                <p:custDataLst>
                  <p:tags r:id="rId145"/>
                </p:custDataLst>
              </p:nvPr>
            </p:nvSpPr>
            <p:spPr>
              <a:xfrm>
                <a:off x="3048500" y="1900862"/>
                <a:ext cx="44279" cy="44279"/>
              </a:xfrm>
              <a:custGeom>
                <a:avLst/>
                <a:gdLst>
                  <a:gd name="connsiteX0" fmla="*/ 44279 w 44279"/>
                  <a:gd name="connsiteY0" fmla="*/ 22140 h 44279"/>
                  <a:gd name="connsiteX1" fmla="*/ 22140 w 44279"/>
                  <a:gd name="connsiteY1" fmla="*/ 44279 h 44279"/>
                  <a:gd name="connsiteX2" fmla="*/ 0 w 44279"/>
                  <a:gd name="connsiteY2" fmla="*/ 22140 h 44279"/>
                  <a:gd name="connsiteX3" fmla="*/ 22140 w 44279"/>
                  <a:gd name="connsiteY3" fmla="*/ 0 h 44279"/>
                  <a:gd name="connsiteX4" fmla="*/ 44279 w 44279"/>
                  <a:gd name="connsiteY4" fmla="*/ 22140 h 44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279" h="44279">
                    <a:moveTo>
                      <a:pt x="44279" y="22140"/>
                    </a:moveTo>
                    <a:cubicBezTo>
                      <a:pt x="44279" y="34367"/>
                      <a:pt x="34367" y="44279"/>
                      <a:pt x="22140" y="44279"/>
                    </a:cubicBezTo>
                    <a:cubicBezTo>
                      <a:pt x="9912" y="44279"/>
                      <a:pt x="0" y="34367"/>
                      <a:pt x="0" y="22140"/>
                    </a:cubicBezTo>
                    <a:cubicBezTo>
                      <a:pt x="0" y="9912"/>
                      <a:pt x="9912" y="0"/>
                      <a:pt x="22140" y="0"/>
                    </a:cubicBezTo>
                    <a:cubicBezTo>
                      <a:pt x="34367" y="0"/>
                      <a:pt x="44279" y="9912"/>
                      <a:pt x="44279" y="22140"/>
                    </a:cubicBezTo>
                    <a:close/>
                  </a:path>
                </a:pathLst>
              </a:custGeom>
              <a:solidFill>
                <a:srgbClr val="FF8F71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519" name="ïṩļiḍe"/>
              <p:cNvGrpSpPr/>
              <p:nvPr/>
            </p:nvGrpSpPr>
            <p:grpSpPr>
              <a:xfrm>
                <a:off x="2897055" y="2054203"/>
                <a:ext cx="140959" cy="565648"/>
                <a:chOff x="2897055" y="2054203"/>
                <a:chExt cx="140959" cy="565648"/>
              </a:xfrm>
            </p:grpSpPr>
            <p:sp>
              <p:nvSpPr>
                <p:cNvPr id="534" name="îSļídê"/>
                <p:cNvSpPr/>
                <p:nvPr>
                  <p:custDataLst>
                    <p:tags r:id="rId146"/>
                  </p:custDataLst>
                </p:nvPr>
              </p:nvSpPr>
              <p:spPr>
                <a:xfrm>
                  <a:off x="2897055" y="2054209"/>
                  <a:ext cx="138258" cy="565642"/>
                </a:xfrm>
                <a:custGeom>
                  <a:avLst/>
                  <a:gdLst>
                    <a:gd name="connsiteX0" fmla="*/ 130240 w 138258"/>
                    <a:gd name="connsiteY0" fmla="*/ 565642 h 565642"/>
                    <a:gd name="connsiteX1" fmla="*/ 1878 w 138258"/>
                    <a:gd name="connsiteY1" fmla="*/ 558034 h 565642"/>
                    <a:gd name="connsiteX2" fmla="*/ 21887 w 138258"/>
                    <a:gd name="connsiteY2" fmla="*/ 334107 h 565642"/>
                    <a:gd name="connsiteX3" fmla="*/ 31168 w 138258"/>
                    <a:gd name="connsiteY3" fmla="*/ 74968 h 565642"/>
                    <a:gd name="connsiteX4" fmla="*/ 33853 w 138258"/>
                    <a:gd name="connsiteY4" fmla="*/ 0 h 565642"/>
                    <a:gd name="connsiteX5" fmla="*/ 79805 w 138258"/>
                    <a:gd name="connsiteY5" fmla="*/ 9382 h 565642"/>
                    <a:gd name="connsiteX6" fmla="*/ 124048 w 138258"/>
                    <a:gd name="connsiteY6" fmla="*/ 6477 h 565642"/>
                    <a:gd name="connsiteX7" fmla="*/ 136223 w 138258"/>
                    <a:gd name="connsiteY7" fmla="*/ 69955 h 565642"/>
                    <a:gd name="connsiteX8" fmla="*/ 127680 w 138258"/>
                    <a:gd name="connsiteY8" fmla="*/ 340674 h 565642"/>
                    <a:gd name="connsiteX9" fmla="*/ 130240 w 138258"/>
                    <a:gd name="connsiteY9" fmla="*/ 565642 h 56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8258" h="565642">
                      <a:moveTo>
                        <a:pt x="130240" y="565642"/>
                      </a:moveTo>
                      <a:lnTo>
                        <a:pt x="1878" y="558034"/>
                      </a:lnTo>
                      <a:cubicBezTo>
                        <a:pt x="-8296" y="486329"/>
                        <a:pt x="26387" y="401854"/>
                        <a:pt x="21887" y="334107"/>
                      </a:cubicBezTo>
                      <a:cubicBezTo>
                        <a:pt x="13195" y="203293"/>
                        <a:pt x="11439" y="151465"/>
                        <a:pt x="31168" y="74968"/>
                      </a:cubicBezTo>
                      <a:cubicBezTo>
                        <a:pt x="38794" y="45410"/>
                        <a:pt x="33853" y="0"/>
                        <a:pt x="33853" y="0"/>
                      </a:cubicBezTo>
                      <a:cubicBezTo>
                        <a:pt x="33853" y="0"/>
                        <a:pt x="53355" y="8888"/>
                        <a:pt x="79805" y="9382"/>
                      </a:cubicBezTo>
                      <a:cubicBezTo>
                        <a:pt x="98331" y="9733"/>
                        <a:pt x="124048" y="6477"/>
                        <a:pt x="124048" y="6477"/>
                      </a:cubicBezTo>
                      <a:cubicBezTo>
                        <a:pt x="124048" y="6477"/>
                        <a:pt x="144682" y="36618"/>
                        <a:pt x="136223" y="69955"/>
                      </a:cubicBezTo>
                      <a:cubicBezTo>
                        <a:pt x="105236" y="192060"/>
                        <a:pt x="126930" y="273123"/>
                        <a:pt x="127680" y="340674"/>
                      </a:cubicBezTo>
                      <a:cubicBezTo>
                        <a:pt x="128305" y="396907"/>
                        <a:pt x="113583" y="506206"/>
                        <a:pt x="130240" y="565642"/>
                      </a:cubicBezTo>
                      <a:close/>
                    </a:path>
                  </a:pathLst>
                </a:custGeom>
                <a:solidFill>
                  <a:srgbClr val="F1BE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35" name="îsľîḍè"/>
                <p:cNvSpPr/>
                <p:nvPr>
                  <p:custDataLst>
                    <p:tags r:id="rId147"/>
                  </p:custDataLst>
                </p:nvPr>
              </p:nvSpPr>
              <p:spPr>
                <a:xfrm>
                  <a:off x="2922182" y="2054203"/>
                  <a:ext cx="115832" cy="68236"/>
                </a:xfrm>
                <a:custGeom>
                  <a:avLst/>
                  <a:gdLst>
                    <a:gd name="connsiteX0" fmla="*/ 8499 w 115832"/>
                    <a:gd name="connsiteY0" fmla="*/ 62174 h 68236"/>
                    <a:gd name="connsiteX1" fmla="*/ 56201 w 115832"/>
                    <a:gd name="connsiteY1" fmla="*/ 36076 h 68236"/>
                    <a:gd name="connsiteX2" fmla="*/ 58201 w 115832"/>
                    <a:gd name="connsiteY2" fmla="*/ 36130 h 68236"/>
                    <a:gd name="connsiteX3" fmla="*/ 111833 w 115832"/>
                    <a:gd name="connsiteY3" fmla="*/ 66699 h 68236"/>
                    <a:gd name="connsiteX4" fmla="*/ 98927 w 115832"/>
                    <a:gd name="connsiteY4" fmla="*/ 6471 h 68236"/>
                    <a:gd name="connsiteX5" fmla="*/ 8731 w 115832"/>
                    <a:gd name="connsiteY5" fmla="*/ 0 h 68236"/>
                    <a:gd name="connsiteX6" fmla="*/ 8499 w 115832"/>
                    <a:gd name="connsiteY6" fmla="*/ 62174 h 68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5832" h="68236">
                      <a:moveTo>
                        <a:pt x="8499" y="62174"/>
                      </a:moveTo>
                      <a:cubicBezTo>
                        <a:pt x="32770" y="70557"/>
                        <a:pt x="51635" y="43404"/>
                        <a:pt x="56201" y="36076"/>
                      </a:cubicBezTo>
                      <a:cubicBezTo>
                        <a:pt x="56677" y="35314"/>
                        <a:pt x="57773" y="35338"/>
                        <a:pt x="58201" y="36130"/>
                      </a:cubicBezTo>
                      <a:cubicBezTo>
                        <a:pt x="62535" y="44148"/>
                        <a:pt x="81663" y="75480"/>
                        <a:pt x="111833" y="66699"/>
                      </a:cubicBezTo>
                      <a:cubicBezTo>
                        <a:pt x="111833" y="66699"/>
                        <a:pt x="126764" y="47685"/>
                        <a:pt x="98927" y="6471"/>
                      </a:cubicBezTo>
                      <a:lnTo>
                        <a:pt x="8731" y="0"/>
                      </a:lnTo>
                      <a:cubicBezTo>
                        <a:pt x="-10777" y="19955"/>
                        <a:pt x="8499" y="62174"/>
                        <a:pt x="8499" y="6217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520" name="ïŝľiḓe"/>
              <p:cNvSpPr/>
              <p:nvPr>
                <p:custDataLst>
                  <p:tags r:id="rId148"/>
                </p:custDataLst>
              </p:nvPr>
            </p:nvSpPr>
            <p:spPr>
              <a:xfrm>
                <a:off x="2861821" y="2279141"/>
                <a:ext cx="12953" cy="12953"/>
              </a:xfrm>
              <a:custGeom>
                <a:avLst/>
                <a:gdLst>
                  <a:gd name="connsiteX0" fmla="*/ 12954 w 12953"/>
                  <a:gd name="connsiteY0" fmla="*/ 6477 h 12953"/>
                  <a:gd name="connsiteX1" fmla="*/ 6477 w 12953"/>
                  <a:gd name="connsiteY1" fmla="*/ 12954 h 12953"/>
                  <a:gd name="connsiteX2" fmla="*/ 0 w 12953"/>
                  <a:gd name="connsiteY2" fmla="*/ 6477 h 12953"/>
                  <a:gd name="connsiteX3" fmla="*/ 6477 w 12953"/>
                  <a:gd name="connsiteY3" fmla="*/ 0 h 12953"/>
                  <a:gd name="connsiteX4" fmla="*/ 12954 w 12953"/>
                  <a:gd name="connsiteY4" fmla="*/ 6477 h 1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53" h="12953">
                    <a:moveTo>
                      <a:pt x="12954" y="6477"/>
                    </a:moveTo>
                    <a:cubicBezTo>
                      <a:pt x="12954" y="10055"/>
                      <a:pt x="10055" y="12954"/>
                      <a:pt x="6477" y="12954"/>
                    </a:cubicBezTo>
                    <a:cubicBezTo>
                      <a:pt x="2899" y="12954"/>
                      <a:pt x="0" y="10055"/>
                      <a:pt x="0" y="6477"/>
                    </a:cubicBezTo>
                    <a:cubicBezTo>
                      <a:pt x="0" y="2899"/>
                      <a:pt x="2899" y="0"/>
                      <a:pt x="6477" y="0"/>
                    </a:cubicBezTo>
                    <a:cubicBezTo>
                      <a:pt x="10055" y="0"/>
                      <a:pt x="12954" y="2899"/>
                      <a:pt x="12954" y="6477"/>
                    </a:cubicBezTo>
                    <a:close/>
                  </a:path>
                </a:pathLst>
              </a:custGeom>
              <a:solidFill>
                <a:srgbClr val="FDE0D5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21" name="íṩľiḑe"/>
              <p:cNvSpPr/>
              <p:nvPr>
                <p:custDataLst>
                  <p:tags r:id="rId149"/>
                </p:custDataLst>
              </p:nvPr>
            </p:nvSpPr>
            <p:spPr>
              <a:xfrm>
                <a:off x="2864590" y="2350019"/>
                <a:ext cx="12954" cy="12954"/>
              </a:xfrm>
              <a:custGeom>
                <a:avLst/>
                <a:gdLst>
                  <a:gd name="connsiteX0" fmla="*/ 12954 w 12954"/>
                  <a:gd name="connsiteY0" fmla="*/ 6477 h 12954"/>
                  <a:gd name="connsiteX1" fmla="*/ 6477 w 12954"/>
                  <a:gd name="connsiteY1" fmla="*/ 12954 h 12954"/>
                  <a:gd name="connsiteX2" fmla="*/ 0 w 12954"/>
                  <a:gd name="connsiteY2" fmla="*/ 6477 h 12954"/>
                  <a:gd name="connsiteX3" fmla="*/ 6477 w 12954"/>
                  <a:gd name="connsiteY3" fmla="*/ 0 h 12954"/>
                  <a:gd name="connsiteX4" fmla="*/ 12954 w 12954"/>
                  <a:gd name="connsiteY4" fmla="*/ 6477 h 12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54" h="12954">
                    <a:moveTo>
                      <a:pt x="12954" y="6477"/>
                    </a:moveTo>
                    <a:cubicBezTo>
                      <a:pt x="12954" y="10054"/>
                      <a:pt x="10054" y="12954"/>
                      <a:pt x="6477" y="12954"/>
                    </a:cubicBezTo>
                    <a:cubicBezTo>
                      <a:pt x="2900" y="12954"/>
                      <a:pt x="0" y="10054"/>
                      <a:pt x="0" y="6477"/>
                    </a:cubicBezTo>
                    <a:cubicBezTo>
                      <a:pt x="0" y="2900"/>
                      <a:pt x="2900" y="0"/>
                      <a:pt x="6477" y="0"/>
                    </a:cubicBezTo>
                    <a:cubicBezTo>
                      <a:pt x="10054" y="0"/>
                      <a:pt x="12954" y="2900"/>
                      <a:pt x="12954" y="6477"/>
                    </a:cubicBezTo>
                    <a:close/>
                  </a:path>
                </a:pathLst>
              </a:custGeom>
              <a:solidFill>
                <a:srgbClr val="FDE0D5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22" name="íŝľîdê"/>
              <p:cNvSpPr/>
              <p:nvPr>
                <p:custDataLst>
                  <p:tags r:id="rId150"/>
                </p:custDataLst>
              </p:nvPr>
            </p:nvSpPr>
            <p:spPr>
              <a:xfrm>
                <a:off x="2856535" y="2418266"/>
                <a:ext cx="12953" cy="12954"/>
              </a:xfrm>
              <a:custGeom>
                <a:avLst/>
                <a:gdLst>
                  <a:gd name="connsiteX0" fmla="*/ 12954 w 12953"/>
                  <a:gd name="connsiteY0" fmla="*/ 6477 h 12954"/>
                  <a:gd name="connsiteX1" fmla="*/ 6477 w 12953"/>
                  <a:gd name="connsiteY1" fmla="*/ 12954 h 12954"/>
                  <a:gd name="connsiteX2" fmla="*/ 0 w 12953"/>
                  <a:gd name="connsiteY2" fmla="*/ 6477 h 12954"/>
                  <a:gd name="connsiteX3" fmla="*/ 6477 w 12953"/>
                  <a:gd name="connsiteY3" fmla="*/ 0 h 12954"/>
                  <a:gd name="connsiteX4" fmla="*/ 12954 w 12953"/>
                  <a:gd name="connsiteY4" fmla="*/ 6477 h 12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53" h="12954">
                    <a:moveTo>
                      <a:pt x="12954" y="6477"/>
                    </a:moveTo>
                    <a:cubicBezTo>
                      <a:pt x="12954" y="10055"/>
                      <a:pt x="10055" y="12954"/>
                      <a:pt x="6477" y="12954"/>
                    </a:cubicBezTo>
                    <a:cubicBezTo>
                      <a:pt x="2899" y="12954"/>
                      <a:pt x="0" y="10055"/>
                      <a:pt x="0" y="6477"/>
                    </a:cubicBezTo>
                    <a:cubicBezTo>
                      <a:pt x="0" y="2899"/>
                      <a:pt x="2899" y="0"/>
                      <a:pt x="6477" y="0"/>
                    </a:cubicBezTo>
                    <a:cubicBezTo>
                      <a:pt x="10055" y="0"/>
                      <a:pt x="12954" y="2899"/>
                      <a:pt x="12954" y="6477"/>
                    </a:cubicBezTo>
                    <a:close/>
                  </a:path>
                </a:pathLst>
              </a:custGeom>
              <a:solidFill>
                <a:srgbClr val="FDE0D5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523" name="ïŝļiḑé"/>
              <p:cNvGrpSpPr/>
              <p:nvPr/>
            </p:nvGrpSpPr>
            <p:grpSpPr>
              <a:xfrm>
                <a:off x="2768399" y="2137800"/>
                <a:ext cx="31304" cy="44706"/>
                <a:chOff x="2768399" y="2137800"/>
                <a:chExt cx="31304" cy="44706"/>
              </a:xfrm>
              <a:solidFill>
                <a:srgbClr val="3F2C23"/>
              </a:solidFill>
            </p:grpSpPr>
            <p:sp>
              <p:nvSpPr>
                <p:cNvPr id="532" name="îṧľïḍê"/>
                <p:cNvSpPr/>
                <p:nvPr>
                  <p:custDataLst>
                    <p:tags r:id="rId151"/>
                  </p:custDataLst>
                </p:nvPr>
              </p:nvSpPr>
              <p:spPr>
                <a:xfrm>
                  <a:off x="2768399" y="2137800"/>
                  <a:ext cx="28286" cy="43825"/>
                </a:xfrm>
                <a:custGeom>
                  <a:avLst/>
                  <a:gdLst>
                    <a:gd name="connsiteX0" fmla="*/ 2012 w 28286"/>
                    <a:gd name="connsiteY0" fmla="*/ 43627 h 43825"/>
                    <a:gd name="connsiteX1" fmla="*/ 10281 w 28286"/>
                    <a:gd name="connsiteY1" fmla="*/ 35233 h 43825"/>
                    <a:gd name="connsiteX2" fmla="*/ 17609 w 28286"/>
                    <a:gd name="connsiteY2" fmla="*/ 24976 h 43825"/>
                    <a:gd name="connsiteX3" fmla="*/ 28194 w 28286"/>
                    <a:gd name="connsiteY3" fmla="*/ 1628 h 43825"/>
                    <a:gd name="connsiteX4" fmla="*/ 25592 w 28286"/>
                    <a:gd name="connsiteY4" fmla="*/ 914 h 43825"/>
                    <a:gd name="connsiteX5" fmla="*/ 15668 w 28286"/>
                    <a:gd name="connsiteY5" fmla="*/ 22976 h 43825"/>
                    <a:gd name="connsiteX6" fmla="*/ 8840 w 28286"/>
                    <a:gd name="connsiteY6" fmla="*/ 32745 h 43825"/>
                    <a:gd name="connsiteX7" fmla="*/ 648 w 28286"/>
                    <a:gd name="connsiteY7" fmla="*/ 41300 h 43825"/>
                    <a:gd name="connsiteX8" fmla="*/ 2012 w 28286"/>
                    <a:gd name="connsiteY8" fmla="*/ 43627 h 43825"/>
                    <a:gd name="connsiteX9" fmla="*/ 2012 w 28286"/>
                    <a:gd name="connsiteY9" fmla="*/ 43627 h 4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286" h="43825">
                      <a:moveTo>
                        <a:pt x="2012" y="43627"/>
                      </a:moveTo>
                      <a:cubicBezTo>
                        <a:pt x="5369" y="41627"/>
                        <a:pt x="7858" y="38228"/>
                        <a:pt x="10281" y="35233"/>
                      </a:cubicBezTo>
                      <a:cubicBezTo>
                        <a:pt x="12924" y="31965"/>
                        <a:pt x="15406" y="28560"/>
                        <a:pt x="17609" y="24976"/>
                      </a:cubicBezTo>
                      <a:cubicBezTo>
                        <a:pt x="22103" y="17666"/>
                        <a:pt x="25169" y="9629"/>
                        <a:pt x="28194" y="1628"/>
                      </a:cubicBezTo>
                      <a:cubicBezTo>
                        <a:pt x="28807" y="3"/>
                        <a:pt x="26199" y="-700"/>
                        <a:pt x="25592" y="914"/>
                      </a:cubicBezTo>
                      <a:cubicBezTo>
                        <a:pt x="22740" y="8468"/>
                        <a:pt x="19847" y="16035"/>
                        <a:pt x="15668" y="22976"/>
                      </a:cubicBezTo>
                      <a:cubicBezTo>
                        <a:pt x="13620" y="26381"/>
                        <a:pt x="11316" y="29638"/>
                        <a:pt x="8840" y="32745"/>
                      </a:cubicBezTo>
                      <a:cubicBezTo>
                        <a:pt x="6470" y="35716"/>
                        <a:pt x="3958" y="39329"/>
                        <a:pt x="648" y="41300"/>
                      </a:cubicBezTo>
                      <a:cubicBezTo>
                        <a:pt x="-846" y="42181"/>
                        <a:pt x="511" y="44514"/>
                        <a:pt x="2012" y="43627"/>
                      </a:cubicBezTo>
                      <a:lnTo>
                        <a:pt x="2012" y="43627"/>
                      </a:lnTo>
                      <a:close/>
                    </a:path>
                  </a:pathLst>
                </a:custGeom>
                <a:solidFill>
                  <a:srgbClr val="3F2C23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533" name="ïSḻiḋè"/>
                <p:cNvSpPr/>
                <p:nvPr>
                  <p:custDataLst>
                    <p:tags r:id="rId152"/>
                  </p:custDataLst>
                </p:nvPr>
              </p:nvSpPr>
              <p:spPr>
                <a:xfrm>
                  <a:off x="2768823" y="2171642"/>
                  <a:ext cx="30881" cy="10864"/>
                </a:xfrm>
                <a:custGeom>
                  <a:avLst/>
                  <a:gdLst>
                    <a:gd name="connsiteX0" fmla="*/ 975 w 30881"/>
                    <a:gd name="connsiteY0" fmla="*/ 9999 h 10864"/>
                    <a:gd name="connsiteX1" fmla="*/ 9310 w 30881"/>
                    <a:gd name="connsiteY1" fmla="*/ 10791 h 10864"/>
                    <a:gd name="connsiteX2" fmla="*/ 17221 w 30881"/>
                    <a:gd name="connsiteY2" fmla="*/ 8874 h 10864"/>
                    <a:gd name="connsiteX3" fmla="*/ 30443 w 30881"/>
                    <a:gd name="connsiteY3" fmla="*/ 2260 h 10864"/>
                    <a:gd name="connsiteX4" fmla="*/ 28532 w 30881"/>
                    <a:gd name="connsiteY4" fmla="*/ 349 h 10864"/>
                    <a:gd name="connsiteX5" fmla="*/ 16501 w 30881"/>
                    <a:gd name="connsiteY5" fmla="*/ 6267 h 10864"/>
                    <a:gd name="connsiteX6" fmla="*/ 9661 w 30881"/>
                    <a:gd name="connsiteY6" fmla="*/ 8041 h 10864"/>
                    <a:gd name="connsiteX7" fmla="*/ 1690 w 30881"/>
                    <a:gd name="connsiteY7" fmla="*/ 7398 h 10864"/>
                    <a:gd name="connsiteX8" fmla="*/ 975 w 30881"/>
                    <a:gd name="connsiteY8" fmla="*/ 9999 h 10864"/>
                    <a:gd name="connsiteX9" fmla="*/ 975 w 30881"/>
                    <a:gd name="connsiteY9" fmla="*/ 9999 h 10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881" h="10864">
                      <a:moveTo>
                        <a:pt x="975" y="9999"/>
                      </a:moveTo>
                      <a:cubicBezTo>
                        <a:pt x="3708" y="10523"/>
                        <a:pt x="6518" y="11065"/>
                        <a:pt x="9310" y="10791"/>
                      </a:cubicBezTo>
                      <a:cubicBezTo>
                        <a:pt x="11994" y="10529"/>
                        <a:pt x="14644" y="9642"/>
                        <a:pt x="17221" y="8874"/>
                      </a:cubicBezTo>
                      <a:cubicBezTo>
                        <a:pt x="21996" y="7445"/>
                        <a:pt x="26645" y="5570"/>
                        <a:pt x="30443" y="2260"/>
                      </a:cubicBezTo>
                      <a:cubicBezTo>
                        <a:pt x="31753" y="1117"/>
                        <a:pt x="29836" y="-788"/>
                        <a:pt x="28532" y="349"/>
                      </a:cubicBezTo>
                      <a:cubicBezTo>
                        <a:pt x="25097" y="3344"/>
                        <a:pt x="20811" y="4981"/>
                        <a:pt x="16501" y="6267"/>
                      </a:cubicBezTo>
                      <a:cubicBezTo>
                        <a:pt x="14275" y="6933"/>
                        <a:pt x="11965" y="7713"/>
                        <a:pt x="9661" y="8041"/>
                      </a:cubicBezTo>
                      <a:cubicBezTo>
                        <a:pt x="6994" y="8422"/>
                        <a:pt x="4303" y="7898"/>
                        <a:pt x="1690" y="7398"/>
                      </a:cubicBezTo>
                      <a:cubicBezTo>
                        <a:pt x="-7" y="7076"/>
                        <a:pt x="-733" y="9678"/>
                        <a:pt x="975" y="9999"/>
                      </a:cubicBezTo>
                      <a:lnTo>
                        <a:pt x="975" y="9999"/>
                      </a:lnTo>
                      <a:close/>
                    </a:path>
                  </a:pathLst>
                </a:custGeom>
                <a:solidFill>
                  <a:srgbClr val="3F2C23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524" name="íṧḷíḓê"/>
              <p:cNvSpPr/>
              <p:nvPr>
                <p:custDataLst>
                  <p:tags r:id="rId153"/>
                </p:custDataLst>
              </p:nvPr>
            </p:nvSpPr>
            <p:spPr>
              <a:xfrm>
                <a:off x="2763474" y="2425012"/>
                <a:ext cx="47213" cy="52352"/>
              </a:xfrm>
              <a:custGeom>
                <a:avLst/>
                <a:gdLst>
                  <a:gd name="connsiteX0" fmla="*/ 2008 w 47213"/>
                  <a:gd name="connsiteY0" fmla="*/ 52148 h 52352"/>
                  <a:gd name="connsiteX1" fmla="*/ 47073 w 47213"/>
                  <a:gd name="connsiteY1" fmla="*/ 2059 h 52352"/>
                  <a:gd name="connsiteX2" fmla="*/ 44739 w 47213"/>
                  <a:gd name="connsiteY2" fmla="*/ 696 h 52352"/>
                  <a:gd name="connsiteX3" fmla="*/ 645 w 47213"/>
                  <a:gd name="connsiteY3" fmla="*/ 49815 h 52352"/>
                  <a:gd name="connsiteX4" fmla="*/ 2008 w 47213"/>
                  <a:gd name="connsiteY4" fmla="*/ 52148 h 52352"/>
                  <a:gd name="connsiteX5" fmla="*/ 2008 w 47213"/>
                  <a:gd name="connsiteY5" fmla="*/ 52148 h 52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213" h="52352">
                    <a:moveTo>
                      <a:pt x="2008" y="52148"/>
                    </a:moveTo>
                    <a:cubicBezTo>
                      <a:pt x="21552" y="40284"/>
                      <a:pt x="37352" y="22764"/>
                      <a:pt x="47073" y="2059"/>
                    </a:cubicBezTo>
                    <a:cubicBezTo>
                      <a:pt x="47805" y="493"/>
                      <a:pt x="45478" y="-876"/>
                      <a:pt x="44739" y="696"/>
                    </a:cubicBezTo>
                    <a:cubicBezTo>
                      <a:pt x="35208" y="20996"/>
                      <a:pt x="19820" y="38177"/>
                      <a:pt x="645" y="49815"/>
                    </a:cubicBezTo>
                    <a:cubicBezTo>
                      <a:pt x="-844" y="50714"/>
                      <a:pt x="514" y="53053"/>
                      <a:pt x="2008" y="52148"/>
                    </a:cubicBezTo>
                    <a:lnTo>
                      <a:pt x="2008" y="52148"/>
                    </a:lnTo>
                    <a:close/>
                  </a:path>
                </a:pathLst>
              </a:custGeom>
              <a:solidFill>
                <a:srgbClr val="3F2C2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25" name="îśļídè"/>
              <p:cNvSpPr/>
              <p:nvPr>
                <p:custDataLst>
                  <p:tags r:id="rId154"/>
                </p:custDataLst>
              </p:nvPr>
            </p:nvSpPr>
            <p:spPr>
              <a:xfrm>
                <a:off x="3078743" y="2435647"/>
                <a:ext cx="44057" cy="53630"/>
              </a:xfrm>
              <a:custGeom>
                <a:avLst/>
                <a:gdLst>
                  <a:gd name="connsiteX0" fmla="*/ 28 w 44057"/>
                  <a:gd name="connsiteY0" fmla="*/ 1693 h 53630"/>
                  <a:gd name="connsiteX1" fmla="*/ 15209 w 44057"/>
                  <a:gd name="connsiteY1" fmla="*/ 27124 h 53630"/>
                  <a:gd name="connsiteX2" fmla="*/ 41742 w 44057"/>
                  <a:gd name="connsiteY2" fmla="*/ 53241 h 53630"/>
                  <a:gd name="connsiteX3" fmla="*/ 43653 w 44057"/>
                  <a:gd name="connsiteY3" fmla="*/ 51330 h 53630"/>
                  <a:gd name="connsiteX4" fmla="*/ 18263 w 44057"/>
                  <a:gd name="connsiteY4" fmla="*/ 26392 h 53630"/>
                  <a:gd name="connsiteX5" fmla="*/ 2636 w 44057"/>
                  <a:gd name="connsiteY5" fmla="*/ 972 h 53630"/>
                  <a:gd name="connsiteX6" fmla="*/ 28 w 44057"/>
                  <a:gd name="connsiteY6" fmla="*/ 1693 h 53630"/>
                  <a:gd name="connsiteX7" fmla="*/ 28 w 44057"/>
                  <a:gd name="connsiteY7" fmla="*/ 1693 h 53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057" h="53630">
                    <a:moveTo>
                      <a:pt x="28" y="1693"/>
                    </a:moveTo>
                    <a:cubicBezTo>
                      <a:pt x="1945" y="11724"/>
                      <a:pt x="8297" y="19915"/>
                      <a:pt x="15209" y="27124"/>
                    </a:cubicBezTo>
                    <a:cubicBezTo>
                      <a:pt x="23787" y="36078"/>
                      <a:pt x="32884" y="44567"/>
                      <a:pt x="41742" y="53241"/>
                    </a:cubicBezTo>
                    <a:cubicBezTo>
                      <a:pt x="42986" y="54455"/>
                      <a:pt x="44897" y="52550"/>
                      <a:pt x="43653" y="51330"/>
                    </a:cubicBezTo>
                    <a:cubicBezTo>
                      <a:pt x="35182" y="43037"/>
                      <a:pt x="26555" y="34869"/>
                      <a:pt x="18263" y="26392"/>
                    </a:cubicBezTo>
                    <a:cubicBezTo>
                      <a:pt x="11214" y="19189"/>
                      <a:pt x="4582" y="11128"/>
                      <a:pt x="2636" y="972"/>
                    </a:cubicBezTo>
                    <a:cubicBezTo>
                      <a:pt x="2308" y="-730"/>
                      <a:pt x="-299" y="-10"/>
                      <a:pt x="28" y="1693"/>
                    </a:cubicBezTo>
                    <a:lnTo>
                      <a:pt x="28" y="1693"/>
                    </a:lnTo>
                    <a:close/>
                  </a:path>
                </a:pathLst>
              </a:custGeom>
              <a:solidFill>
                <a:srgbClr val="3F2C2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26" name="íšḻíḓê"/>
              <p:cNvSpPr/>
              <p:nvPr>
                <p:custDataLst>
                  <p:tags r:id="rId155"/>
                </p:custDataLst>
              </p:nvPr>
            </p:nvSpPr>
            <p:spPr>
              <a:xfrm>
                <a:off x="2643588" y="2149396"/>
                <a:ext cx="34030" cy="48473"/>
              </a:xfrm>
              <a:custGeom>
                <a:avLst/>
                <a:gdLst>
                  <a:gd name="connsiteX0" fmla="*/ 2010 w 34030"/>
                  <a:gd name="connsiteY0" fmla="*/ 48271 h 48473"/>
                  <a:gd name="connsiteX1" fmla="*/ 34008 w 34030"/>
                  <a:gd name="connsiteY1" fmla="*/ 1694 h 48473"/>
                  <a:gd name="connsiteX2" fmla="*/ 31400 w 34030"/>
                  <a:gd name="connsiteY2" fmla="*/ 973 h 48473"/>
                  <a:gd name="connsiteX3" fmla="*/ 641 w 34030"/>
                  <a:gd name="connsiteY3" fmla="*/ 45937 h 48473"/>
                  <a:gd name="connsiteX4" fmla="*/ 2010 w 34030"/>
                  <a:gd name="connsiteY4" fmla="*/ 48271 h 48473"/>
                  <a:gd name="connsiteX5" fmla="*/ 2010 w 34030"/>
                  <a:gd name="connsiteY5" fmla="*/ 48271 h 48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030" h="48473">
                    <a:moveTo>
                      <a:pt x="2010" y="48271"/>
                    </a:moveTo>
                    <a:cubicBezTo>
                      <a:pt x="18762" y="38216"/>
                      <a:pt x="30668" y="20958"/>
                      <a:pt x="34008" y="1694"/>
                    </a:cubicBezTo>
                    <a:cubicBezTo>
                      <a:pt x="34300" y="-3"/>
                      <a:pt x="31698" y="-735"/>
                      <a:pt x="31400" y="973"/>
                    </a:cubicBezTo>
                    <a:cubicBezTo>
                      <a:pt x="28174" y="19577"/>
                      <a:pt x="16845" y="36216"/>
                      <a:pt x="641" y="45937"/>
                    </a:cubicBezTo>
                    <a:cubicBezTo>
                      <a:pt x="-842" y="46836"/>
                      <a:pt x="516" y="49170"/>
                      <a:pt x="2010" y="48271"/>
                    </a:cubicBezTo>
                    <a:lnTo>
                      <a:pt x="2010" y="48271"/>
                    </a:lnTo>
                    <a:close/>
                  </a:path>
                </a:pathLst>
              </a:custGeom>
              <a:solidFill>
                <a:srgbClr val="3F2C2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27" name="ïŝ1ïḍê"/>
              <p:cNvSpPr/>
              <p:nvPr>
                <p:custDataLst>
                  <p:tags r:id="rId156"/>
                </p:custDataLst>
              </p:nvPr>
            </p:nvSpPr>
            <p:spPr>
              <a:xfrm>
                <a:off x="2884897" y="1692226"/>
                <a:ext cx="16970" cy="20397"/>
              </a:xfrm>
              <a:custGeom>
                <a:avLst/>
                <a:gdLst>
                  <a:gd name="connsiteX0" fmla="*/ 379 w 16970"/>
                  <a:gd name="connsiteY0" fmla="*/ 2325 h 20397"/>
                  <a:gd name="connsiteX1" fmla="*/ 8333 w 16970"/>
                  <a:gd name="connsiteY1" fmla="*/ 10820 h 20397"/>
                  <a:gd name="connsiteX2" fmla="*/ 14494 w 16970"/>
                  <a:gd name="connsiteY2" fmla="*/ 19702 h 20397"/>
                  <a:gd name="connsiteX3" fmla="*/ 16828 w 16970"/>
                  <a:gd name="connsiteY3" fmla="*/ 18339 h 20397"/>
                  <a:gd name="connsiteX4" fmla="*/ 2290 w 16970"/>
                  <a:gd name="connsiteY4" fmla="*/ 414 h 20397"/>
                  <a:gd name="connsiteX5" fmla="*/ 379 w 16970"/>
                  <a:gd name="connsiteY5" fmla="*/ 2325 h 20397"/>
                  <a:gd name="connsiteX6" fmla="*/ 379 w 16970"/>
                  <a:gd name="connsiteY6" fmla="*/ 2325 h 20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970" h="20397">
                    <a:moveTo>
                      <a:pt x="379" y="2325"/>
                    </a:moveTo>
                    <a:cubicBezTo>
                      <a:pt x="3040" y="5146"/>
                      <a:pt x="5755" y="7921"/>
                      <a:pt x="8333" y="10820"/>
                    </a:cubicBezTo>
                    <a:cubicBezTo>
                      <a:pt x="10744" y="13529"/>
                      <a:pt x="12934" y="16416"/>
                      <a:pt x="14494" y="19702"/>
                    </a:cubicBezTo>
                    <a:cubicBezTo>
                      <a:pt x="15238" y="21274"/>
                      <a:pt x="17566" y="19904"/>
                      <a:pt x="16828" y="18339"/>
                    </a:cubicBezTo>
                    <a:cubicBezTo>
                      <a:pt x="13524" y="11374"/>
                      <a:pt x="7505" y="5938"/>
                      <a:pt x="2290" y="414"/>
                    </a:cubicBezTo>
                    <a:cubicBezTo>
                      <a:pt x="1094" y="-848"/>
                      <a:pt x="-817" y="1063"/>
                      <a:pt x="379" y="2325"/>
                    </a:cubicBezTo>
                    <a:lnTo>
                      <a:pt x="379" y="2325"/>
                    </a:lnTo>
                    <a:close/>
                  </a:path>
                </a:pathLst>
              </a:custGeom>
              <a:solidFill>
                <a:srgbClr val="814539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28" name="ïṣ1îḋè"/>
              <p:cNvSpPr/>
              <p:nvPr>
                <p:custDataLst>
                  <p:tags r:id="rId157"/>
                </p:custDataLst>
              </p:nvPr>
            </p:nvSpPr>
            <p:spPr>
              <a:xfrm>
                <a:off x="2866329" y="1706788"/>
                <a:ext cx="14183" cy="47062"/>
              </a:xfrm>
              <a:custGeom>
                <a:avLst/>
                <a:gdLst>
                  <a:gd name="connsiteX0" fmla="*/ 3630 w 14183"/>
                  <a:gd name="connsiteY0" fmla="*/ 45371 h 47062"/>
                  <a:gd name="connsiteX1" fmla="*/ 13918 w 14183"/>
                  <a:gd name="connsiteY1" fmla="*/ 1931 h 47062"/>
                  <a:gd name="connsiteX2" fmla="*/ 11584 w 14183"/>
                  <a:gd name="connsiteY2" fmla="*/ 568 h 47062"/>
                  <a:gd name="connsiteX3" fmla="*/ 1029 w 14183"/>
                  <a:gd name="connsiteY3" fmla="*/ 46086 h 47062"/>
                  <a:gd name="connsiteX4" fmla="*/ 3630 w 14183"/>
                  <a:gd name="connsiteY4" fmla="*/ 45371 h 47062"/>
                  <a:gd name="connsiteX5" fmla="*/ 3630 w 14183"/>
                  <a:gd name="connsiteY5" fmla="*/ 45371 h 47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183" h="47062">
                    <a:moveTo>
                      <a:pt x="3630" y="45371"/>
                    </a:moveTo>
                    <a:cubicBezTo>
                      <a:pt x="713" y="30167"/>
                      <a:pt x="4559" y="14236"/>
                      <a:pt x="13918" y="1931"/>
                    </a:cubicBezTo>
                    <a:cubicBezTo>
                      <a:pt x="14971" y="550"/>
                      <a:pt x="12626" y="-795"/>
                      <a:pt x="11584" y="568"/>
                    </a:cubicBezTo>
                    <a:cubicBezTo>
                      <a:pt x="1785" y="13456"/>
                      <a:pt x="-2025" y="30208"/>
                      <a:pt x="1029" y="46086"/>
                    </a:cubicBezTo>
                    <a:cubicBezTo>
                      <a:pt x="1356" y="47794"/>
                      <a:pt x="3958" y="47074"/>
                      <a:pt x="3630" y="45371"/>
                    </a:cubicBezTo>
                    <a:lnTo>
                      <a:pt x="3630" y="45371"/>
                    </a:lnTo>
                    <a:close/>
                  </a:path>
                </a:pathLst>
              </a:custGeom>
              <a:solidFill>
                <a:srgbClr val="814539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29" name="isľïḋè"/>
              <p:cNvSpPr/>
              <p:nvPr>
                <p:custDataLst>
                  <p:tags r:id="rId158"/>
                </p:custDataLst>
              </p:nvPr>
            </p:nvSpPr>
            <p:spPr>
              <a:xfrm>
                <a:off x="2913521" y="1692367"/>
                <a:ext cx="134200" cy="60992"/>
              </a:xfrm>
              <a:custGeom>
                <a:avLst/>
                <a:gdLst>
                  <a:gd name="connsiteX0" fmla="*/ 1694 w 134200"/>
                  <a:gd name="connsiteY0" fmla="*/ 3565 h 60992"/>
                  <a:gd name="connsiteX1" fmla="*/ 76930 w 134200"/>
                  <a:gd name="connsiteY1" fmla="*/ 20733 h 60992"/>
                  <a:gd name="connsiteX2" fmla="*/ 131925 w 134200"/>
                  <a:gd name="connsiteY2" fmla="*/ 60566 h 60992"/>
                  <a:gd name="connsiteX3" fmla="*/ 133835 w 134200"/>
                  <a:gd name="connsiteY3" fmla="*/ 58655 h 60992"/>
                  <a:gd name="connsiteX4" fmla="*/ 74328 w 134200"/>
                  <a:gd name="connsiteY4" fmla="*/ 16536 h 60992"/>
                  <a:gd name="connsiteX5" fmla="*/ 980 w 134200"/>
                  <a:gd name="connsiteY5" fmla="*/ 957 h 60992"/>
                  <a:gd name="connsiteX6" fmla="*/ 1694 w 134200"/>
                  <a:gd name="connsiteY6" fmla="*/ 3565 h 60992"/>
                  <a:gd name="connsiteX7" fmla="*/ 1694 w 134200"/>
                  <a:gd name="connsiteY7" fmla="*/ 3565 h 60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4200" h="60992">
                    <a:moveTo>
                      <a:pt x="1694" y="3565"/>
                    </a:moveTo>
                    <a:cubicBezTo>
                      <a:pt x="27519" y="-501"/>
                      <a:pt x="54010" y="9720"/>
                      <a:pt x="76930" y="20733"/>
                    </a:cubicBezTo>
                    <a:cubicBezTo>
                      <a:pt x="97527" y="30627"/>
                      <a:pt x="116506" y="43599"/>
                      <a:pt x="131925" y="60566"/>
                    </a:cubicBezTo>
                    <a:cubicBezTo>
                      <a:pt x="133097" y="61852"/>
                      <a:pt x="135002" y="59941"/>
                      <a:pt x="133835" y="58655"/>
                    </a:cubicBezTo>
                    <a:cubicBezTo>
                      <a:pt x="117280" y="40438"/>
                      <a:pt x="96622" y="26752"/>
                      <a:pt x="74328" y="16536"/>
                    </a:cubicBezTo>
                    <a:cubicBezTo>
                      <a:pt x="51569" y="6112"/>
                      <a:pt x="26328" y="-3037"/>
                      <a:pt x="980" y="957"/>
                    </a:cubicBezTo>
                    <a:cubicBezTo>
                      <a:pt x="-735" y="1231"/>
                      <a:pt x="-9" y="3832"/>
                      <a:pt x="1694" y="3565"/>
                    </a:cubicBezTo>
                    <a:lnTo>
                      <a:pt x="1694" y="3565"/>
                    </a:lnTo>
                    <a:close/>
                  </a:path>
                </a:pathLst>
              </a:custGeom>
              <a:solidFill>
                <a:srgbClr val="814539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30" name="iṡḻîḑè"/>
              <p:cNvSpPr/>
              <p:nvPr>
                <p:custDataLst>
                  <p:tags r:id="rId159"/>
                </p:custDataLst>
              </p:nvPr>
            </p:nvSpPr>
            <p:spPr>
              <a:xfrm>
                <a:off x="2805145" y="1949837"/>
                <a:ext cx="6815" cy="75015"/>
              </a:xfrm>
              <a:custGeom>
                <a:avLst/>
                <a:gdLst>
                  <a:gd name="connsiteX0" fmla="*/ 6574 w 6815"/>
                  <a:gd name="connsiteY0" fmla="*/ 73046 h 75015"/>
                  <a:gd name="connsiteX1" fmla="*/ 4217 w 6815"/>
                  <a:gd name="connsiteY1" fmla="*/ 40018 h 75015"/>
                  <a:gd name="connsiteX2" fmla="*/ 4604 w 6815"/>
                  <a:gd name="connsiteY2" fmla="*/ 1299 h 75015"/>
                  <a:gd name="connsiteX3" fmla="*/ 1901 w 6815"/>
                  <a:gd name="connsiteY3" fmla="*/ 1299 h 75015"/>
                  <a:gd name="connsiteX4" fmla="*/ 1282 w 6815"/>
                  <a:gd name="connsiteY4" fmla="*/ 42828 h 75015"/>
                  <a:gd name="connsiteX5" fmla="*/ 4241 w 6815"/>
                  <a:gd name="connsiteY5" fmla="*/ 74416 h 75015"/>
                  <a:gd name="connsiteX6" fmla="*/ 6574 w 6815"/>
                  <a:gd name="connsiteY6" fmla="*/ 73046 h 75015"/>
                  <a:gd name="connsiteX7" fmla="*/ 6574 w 6815"/>
                  <a:gd name="connsiteY7" fmla="*/ 73046 h 75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15" h="75015">
                    <a:moveTo>
                      <a:pt x="6574" y="73046"/>
                    </a:moveTo>
                    <a:cubicBezTo>
                      <a:pt x="-4" y="63545"/>
                      <a:pt x="3378" y="50681"/>
                      <a:pt x="4217" y="40018"/>
                    </a:cubicBezTo>
                    <a:cubicBezTo>
                      <a:pt x="5229" y="27136"/>
                      <a:pt x="5324" y="14200"/>
                      <a:pt x="4604" y="1299"/>
                    </a:cubicBezTo>
                    <a:cubicBezTo>
                      <a:pt x="4509" y="-427"/>
                      <a:pt x="1806" y="-439"/>
                      <a:pt x="1901" y="1299"/>
                    </a:cubicBezTo>
                    <a:cubicBezTo>
                      <a:pt x="2681" y="15140"/>
                      <a:pt x="2509" y="29017"/>
                      <a:pt x="1282" y="42828"/>
                    </a:cubicBezTo>
                    <a:cubicBezTo>
                      <a:pt x="354" y="53300"/>
                      <a:pt x="-2188" y="65123"/>
                      <a:pt x="4241" y="74416"/>
                    </a:cubicBezTo>
                    <a:cubicBezTo>
                      <a:pt x="5229" y="75832"/>
                      <a:pt x="7569" y="74481"/>
                      <a:pt x="6574" y="73046"/>
                    </a:cubicBezTo>
                    <a:lnTo>
                      <a:pt x="6574" y="73046"/>
                    </a:lnTo>
                    <a:close/>
                  </a:path>
                </a:pathLst>
              </a:custGeom>
              <a:solidFill>
                <a:srgbClr val="814539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531" name="i$ḷiḍé"/>
              <p:cNvSpPr/>
              <p:nvPr>
                <p:custDataLst>
                  <p:tags r:id="rId160"/>
                </p:custDataLst>
              </p:nvPr>
            </p:nvSpPr>
            <p:spPr>
              <a:xfrm>
                <a:off x="3126083" y="1973381"/>
                <a:ext cx="17479" cy="59063"/>
              </a:xfrm>
              <a:custGeom>
                <a:avLst/>
                <a:gdLst>
                  <a:gd name="connsiteX0" fmla="*/ 2570 w 17479"/>
                  <a:gd name="connsiteY0" fmla="*/ 58456 h 59063"/>
                  <a:gd name="connsiteX1" fmla="*/ 17012 w 17479"/>
                  <a:gd name="connsiteY1" fmla="*/ 1288 h 59063"/>
                  <a:gd name="connsiteX2" fmla="*/ 14309 w 17479"/>
                  <a:gd name="connsiteY2" fmla="*/ 1288 h 59063"/>
                  <a:gd name="connsiteX3" fmla="*/ 236 w 17479"/>
                  <a:gd name="connsiteY3" fmla="*/ 57093 h 59063"/>
                  <a:gd name="connsiteX4" fmla="*/ 2570 w 17479"/>
                  <a:gd name="connsiteY4" fmla="*/ 58456 h 59063"/>
                  <a:gd name="connsiteX5" fmla="*/ 2570 w 17479"/>
                  <a:gd name="connsiteY5" fmla="*/ 58456 h 5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479" h="59063">
                    <a:moveTo>
                      <a:pt x="2570" y="58456"/>
                    </a:moveTo>
                    <a:cubicBezTo>
                      <a:pt x="13970" y="41805"/>
                      <a:pt x="19137" y="21362"/>
                      <a:pt x="17012" y="1288"/>
                    </a:cubicBezTo>
                    <a:cubicBezTo>
                      <a:pt x="16833" y="-420"/>
                      <a:pt x="14131" y="-438"/>
                      <a:pt x="14309" y="1288"/>
                    </a:cubicBezTo>
                    <a:cubicBezTo>
                      <a:pt x="16393" y="20945"/>
                      <a:pt x="11404" y="40775"/>
                      <a:pt x="236" y="57093"/>
                    </a:cubicBezTo>
                    <a:cubicBezTo>
                      <a:pt x="-746" y="58533"/>
                      <a:pt x="1593" y="59885"/>
                      <a:pt x="2570" y="58456"/>
                    </a:cubicBezTo>
                    <a:lnTo>
                      <a:pt x="2570" y="58456"/>
                    </a:lnTo>
                    <a:close/>
                  </a:path>
                </a:pathLst>
              </a:custGeom>
              <a:solidFill>
                <a:srgbClr val="814539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</p:grpSp>
        <p:grpSp>
          <p:nvGrpSpPr>
            <p:cNvPr id="71" name="ïṥliḋé"/>
            <p:cNvGrpSpPr/>
            <p:nvPr/>
          </p:nvGrpSpPr>
          <p:grpSpPr>
            <a:xfrm>
              <a:off x="4781542" y="961210"/>
              <a:ext cx="963407" cy="2277578"/>
              <a:chOff x="4493763" y="562135"/>
              <a:chExt cx="1156538" cy="2734157"/>
            </a:xfrm>
          </p:grpSpPr>
          <p:sp>
            <p:nvSpPr>
              <p:cNvPr id="444" name="íŝlïḓe"/>
              <p:cNvSpPr/>
              <p:nvPr>
                <p:custDataLst>
                  <p:tags r:id="rId161"/>
                </p:custDataLst>
              </p:nvPr>
            </p:nvSpPr>
            <p:spPr>
              <a:xfrm>
                <a:off x="5067668" y="589277"/>
                <a:ext cx="27356" cy="39440"/>
              </a:xfrm>
              <a:custGeom>
                <a:avLst/>
                <a:gdLst>
                  <a:gd name="connsiteX0" fmla="*/ 3227 w 27356"/>
                  <a:gd name="connsiteY0" fmla="*/ 38950 h 39440"/>
                  <a:gd name="connsiteX1" fmla="*/ 27254 w 27356"/>
                  <a:gd name="connsiteY1" fmla="*/ 2273 h 39440"/>
                  <a:gd name="connsiteX2" fmla="*/ 23670 w 27356"/>
                  <a:gd name="connsiteY2" fmla="*/ 1284 h 39440"/>
                  <a:gd name="connsiteX3" fmla="*/ 596 w 27356"/>
                  <a:gd name="connsiteY3" fmla="*/ 36325 h 39440"/>
                  <a:gd name="connsiteX4" fmla="*/ 3227 w 27356"/>
                  <a:gd name="connsiteY4" fmla="*/ 38950 h 39440"/>
                  <a:gd name="connsiteX5" fmla="*/ 3227 w 27356"/>
                  <a:gd name="connsiteY5" fmla="*/ 38950 h 39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356" h="39440">
                    <a:moveTo>
                      <a:pt x="3227" y="38950"/>
                    </a:moveTo>
                    <a:cubicBezTo>
                      <a:pt x="14324" y="29086"/>
                      <a:pt x="22616" y="16364"/>
                      <a:pt x="27254" y="2273"/>
                    </a:cubicBezTo>
                    <a:cubicBezTo>
                      <a:pt x="28004" y="-1"/>
                      <a:pt x="24414" y="-978"/>
                      <a:pt x="23670" y="1284"/>
                    </a:cubicBezTo>
                    <a:cubicBezTo>
                      <a:pt x="19223" y="14792"/>
                      <a:pt x="11222" y="26883"/>
                      <a:pt x="596" y="36325"/>
                    </a:cubicBezTo>
                    <a:cubicBezTo>
                      <a:pt x="-1190" y="37914"/>
                      <a:pt x="1441" y="40533"/>
                      <a:pt x="3227" y="38950"/>
                    </a:cubicBezTo>
                    <a:lnTo>
                      <a:pt x="3227" y="38950"/>
                    </a:lnTo>
                    <a:close/>
                  </a:path>
                </a:pathLst>
              </a:custGeom>
              <a:solidFill>
                <a:srgbClr val="814539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45" name="ïş1idê"/>
              <p:cNvSpPr/>
              <p:nvPr>
                <p:custDataLst>
                  <p:tags r:id="rId162"/>
                </p:custDataLst>
              </p:nvPr>
            </p:nvSpPr>
            <p:spPr>
              <a:xfrm>
                <a:off x="4758969" y="2967478"/>
                <a:ext cx="89410" cy="181439"/>
              </a:xfrm>
              <a:custGeom>
                <a:avLst/>
                <a:gdLst>
                  <a:gd name="connsiteX0" fmla="*/ 0 w 89410"/>
                  <a:gd name="connsiteY0" fmla="*/ 0 h 181439"/>
                  <a:gd name="connsiteX1" fmla="*/ 89410 w 89410"/>
                  <a:gd name="connsiteY1" fmla="*/ 3554 h 181439"/>
                  <a:gd name="connsiteX2" fmla="*/ 73015 w 89410"/>
                  <a:gd name="connsiteY2" fmla="*/ 181440 h 181439"/>
                  <a:gd name="connsiteX3" fmla="*/ 1595 w 89410"/>
                  <a:gd name="connsiteY3" fmla="*/ 179094 h 181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410" h="181439">
                    <a:moveTo>
                      <a:pt x="0" y="0"/>
                    </a:moveTo>
                    <a:lnTo>
                      <a:pt x="89410" y="3554"/>
                    </a:lnTo>
                    <a:lnTo>
                      <a:pt x="73015" y="181440"/>
                    </a:lnTo>
                    <a:lnTo>
                      <a:pt x="1595" y="179094"/>
                    </a:lnTo>
                    <a:close/>
                  </a:path>
                </a:pathLst>
              </a:custGeom>
              <a:solidFill>
                <a:srgbClr val="F4A289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46" name="ïṩḷîḋè"/>
              <p:cNvSpPr/>
              <p:nvPr>
                <p:custDataLst>
                  <p:tags r:id="rId163"/>
                </p:custDataLst>
              </p:nvPr>
            </p:nvSpPr>
            <p:spPr>
              <a:xfrm>
                <a:off x="5058787" y="2981330"/>
                <a:ext cx="95470" cy="188624"/>
              </a:xfrm>
              <a:custGeom>
                <a:avLst/>
                <a:gdLst>
                  <a:gd name="connsiteX0" fmla="*/ 0 w 95470"/>
                  <a:gd name="connsiteY0" fmla="*/ 0 h 188624"/>
                  <a:gd name="connsiteX1" fmla="*/ 95470 w 95470"/>
                  <a:gd name="connsiteY1" fmla="*/ 0 h 188624"/>
                  <a:gd name="connsiteX2" fmla="*/ 80897 w 95470"/>
                  <a:gd name="connsiteY2" fmla="*/ 188625 h 188624"/>
                  <a:gd name="connsiteX3" fmla="*/ 9775 w 95470"/>
                  <a:gd name="connsiteY3" fmla="*/ 186892 h 18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470" h="188624">
                    <a:moveTo>
                      <a:pt x="0" y="0"/>
                    </a:moveTo>
                    <a:lnTo>
                      <a:pt x="95470" y="0"/>
                    </a:lnTo>
                    <a:lnTo>
                      <a:pt x="80897" y="188625"/>
                    </a:lnTo>
                    <a:lnTo>
                      <a:pt x="9775" y="186892"/>
                    </a:lnTo>
                    <a:close/>
                  </a:path>
                </a:pathLst>
              </a:custGeom>
              <a:solidFill>
                <a:srgbClr val="F4A289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47" name="ïślïḓe"/>
              <p:cNvSpPr/>
              <p:nvPr>
                <p:custDataLst>
                  <p:tags r:id="rId164"/>
                </p:custDataLst>
              </p:nvPr>
            </p:nvSpPr>
            <p:spPr>
              <a:xfrm>
                <a:off x="4654974" y="1547723"/>
                <a:ext cx="656594" cy="1462769"/>
              </a:xfrm>
              <a:custGeom>
                <a:avLst/>
                <a:gdLst>
                  <a:gd name="connsiteX0" fmla="*/ 168807 w 656594"/>
                  <a:gd name="connsiteY0" fmla="*/ 0 h 1462769"/>
                  <a:gd name="connsiteX1" fmla="*/ 342959 w 656594"/>
                  <a:gd name="connsiteY1" fmla="*/ 14514 h 1462769"/>
                  <a:gd name="connsiteX2" fmla="*/ 501485 w 656594"/>
                  <a:gd name="connsiteY2" fmla="*/ 9930 h 1462769"/>
                  <a:gd name="connsiteX3" fmla="*/ 656594 w 656594"/>
                  <a:gd name="connsiteY3" fmla="*/ 1446550 h 1462769"/>
                  <a:gd name="connsiteX4" fmla="*/ 348460 w 656594"/>
                  <a:gd name="connsiteY4" fmla="*/ 1447223 h 1462769"/>
                  <a:gd name="connsiteX5" fmla="*/ 335673 w 656594"/>
                  <a:gd name="connsiteY5" fmla="*/ 994785 h 1462769"/>
                  <a:gd name="connsiteX6" fmla="*/ 305812 w 656594"/>
                  <a:gd name="connsiteY6" fmla="*/ 1448003 h 1462769"/>
                  <a:gd name="connsiteX7" fmla="*/ 0 w 656594"/>
                  <a:gd name="connsiteY7" fmla="*/ 1435519 h 1462769"/>
                  <a:gd name="connsiteX8" fmla="*/ 168807 w 656594"/>
                  <a:gd name="connsiteY8" fmla="*/ 0 h 146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6594" h="1462769">
                    <a:moveTo>
                      <a:pt x="168807" y="0"/>
                    </a:moveTo>
                    <a:cubicBezTo>
                      <a:pt x="168807" y="0"/>
                      <a:pt x="251025" y="13990"/>
                      <a:pt x="342959" y="14514"/>
                    </a:cubicBezTo>
                    <a:cubicBezTo>
                      <a:pt x="418529" y="14948"/>
                      <a:pt x="501485" y="9930"/>
                      <a:pt x="501485" y="9930"/>
                    </a:cubicBezTo>
                    <a:cubicBezTo>
                      <a:pt x="600301" y="215884"/>
                      <a:pt x="625668" y="921407"/>
                      <a:pt x="656594" y="1446550"/>
                    </a:cubicBezTo>
                    <a:cubicBezTo>
                      <a:pt x="656594" y="1446550"/>
                      <a:pt x="463403" y="1482590"/>
                      <a:pt x="348460" y="1447223"/>
                    </a:cubicBezTo>
                    <a:lnTo>
                      <a:pt x="335673" y="994785"/>
                    </a:lnTo>
                    <a:lnTo>
                      <a:pt x="305812" y="1448003"/>
                    </a:lnTo>
                    <a:cubicBezTo>
                      <a:pt x="188268" y="1486751"/>
                      <a:pt x="0" y="1435519"/>
                      <a:pt x="0" y="1435519"/>
                    </a:cubicBezTo>
                    <a:cubicBezTo>
                      <a:pt x="36403" y="604671"/>
                      <a:pt x="94952" y="187232"/>
                      <a:pt x="168807" y="0"/>
                    </a:cubicBezTo>
                    <a:close/>
                  </a:path>
                </a:pathLst>
              </a:custGeom>
              <a:solidFill>
                <a:srgbClr val="443852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48" name="iṣ1îďé"/>
              <p:cNvSpPr/>
              <p:nvPr>
                <p:custDataLst>
                  <p:tags r:id="rId165"/>
                </p:custDataLst>
              </p:nvPr>
            </p:nvSpPr>
            <p:spPr>
              <a:xfrm>
                <a:off x="4988721" y="2004726"/>
                <a:ext cx="6561" cy="462388"/>
              </a:xfrm>
              <a:custGeom>
                <a:avLst/>
                <a:gdLst>
                  <a:gd name="connsiteX0" fmla="*/ 2432 w 6561"/>
                  <a:gd name="connsiteY0" fmla="*/ 1793 h 462388"/>
                  <a:gd name="connsiteX1" fmla="*/ 2230 w 6561"/>
                  <a:gd name="connsiteY1" fmla="*/ 47388 h 462388"/>
                  <a:gd name="connsiteX2" fmla="*/ 1748 w 6561"/>
                  <a:gd name="connsiteY2" fmla="*/ 156901 h 462388"/>
                  <a:gd name="connsiteX3" fmla="*/ 1164 w 6561"/>
                  <a:gd name="connsiteY3" fmla="*/ 289418 h 462388"/>
                  <a:gd name="connsiteX4" fmla="*/ 659 w 6561"/>
                  <a:gd name="connsiteY4" fmla="*/ 404021 h 462388"/>
                  <a:gd name="connsiteX5" fmla="*/ 492 w 6561"/>
                  <a:gd name="connsiteY5" fmla="*/ 441687 h 462388"/>
                  <a:gd name="connsiteX6" fmla="*/ 414 w 6561"/>
                  <a:gd name="connsiteY6" fmla="*/ 459796 h 462388"/>
                  <a:gd name="connsiteX7" fmla="*/ 414 w 6561"/>
                  <a:gd name="connsiteY7" fmla="*/ 460594 h 462388"/>
                  <a:gd name="connsiteX8" fmla="*/ 4129 w 6561"/>
                  <a:gd name="connsiteY8" fmla="*/ 460594 h 462388"/>
                  <a:gd name="connsiteX9" fmla="*/ 4332 w 6561"/>
                  <a:gd name="connsiteY9" fmla="*/ 414999 h 462388"/>
                  <a:gd name="connsiteX10" fmla="*/ 4814 w 6561"/>
                  <a:gd name="connsiteY10" fmla="*/ 305485 h 462388"/>
                  <a:gd name="connsiteX11" fmla="*/ 5397 w 6561"/>
                  <a:gd name="connsiteY11" fmla="*/ 172969 h 462388"/>
                  <a:gd name="connsiteX12" fmla="*/ 5903 w 6561"/>
                  <a:gd name="connsiteY12" fmla="*/ 58365 h 462388"/>
                  <a:gd name="connsiteX13" fmla="*/ 6070 w 6561"/>
                  <a:gd name="connsiteY13" fmla="*/ 20700 h 462388"/>
                  <a:gd name="connsiteX14" fmla="*/ 6147 w 6561"/>
                  <a:gd name="connsiteY14" fmla="*/ 2590 h 462388"/>
                  <a:gd name="connsiteX15" fmla="*/ 6153 w 6561"/>
                  <a:gd name="connsiteY15" fmla="*/ 1793 h 462388"/>
                  <a:gd name="connsiteX16" fmla="*/ 2432 w 6561"/>
                  <a:gd name="connsiteY16" fmla="*/ 1793 h 462388"/>
                  <a:gd name="connsiteX17" fmla="*/ 2432 w 6561"/>
                  <a:gd name="connsiteY17" fmla="*/ 1793 h 462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61" h="462388">
                    <a:moveTo>
                      <a:pt x="2432" y="1793"/>
                    </a:moveTo>
                    <a:cubicBezTo>
                      <a:pt x="2367" y="16991"/>
                      <a:pt x="2295" y="32189"/>
                      <a:pt x="2230" y="47388"/>
                    </a:cubicBezTo>
                    <a:cubicBezTo>
                      <a:pt x="2069" y="83892"/>
                      <a:pt x="1908" y="120397"/>
                      <a:pt x="1748" y="156901"/>
                    </a:cubicBezTo>
                    <a:cubicBezTo>
                      <a:pt x="1551" y="201074"/>
                      <a:pt x="1355" y="245246"/>
                      <a:pt x="1164" y="289418"/>
                    </a:cubicBezTo>
                    <a:cubicBezTo>
                      <a:pt x="998" y="327619"/>
                      <a:pt x="825" y="365820"/>
                      <a:pt x="659" y="404021"/>
                    </a:cubicBezTo>
                    <a:cubicBezTo>
                      <a:pt x="605" y="416577"/>
                      <a:pt x="545" y="429132"/>
                      <a:pt x="492" y="441687"/>
                    </a:cubicBezTo>
                    <a:cubicBezTo>
                      <a:pt x="468" y="447408"/>
                      <a:pt x="-550" y="454129"/>
                      <a:pt x="414" y="459796"/>
                    </a:cubicBezTo>
                    <a:cubicBezTo>
                      <a:pt x="456" y="460046"/>
                      <a:pt x="414" y="460338"/>
                      <a:pt x="414" y="460594"/>
                    </a:cubicBezTo>
                    <a:cubicBezTo>
                      <a:pt x="402" y="462987"/>
                      <a:pt x="4117" y="462987"/>
                      <a:pt x="4129" y="460594"/>
                    </a:cubicBezTo>
                    <a:cubicBezTo>
                      <a:pt x="4195" y="445396"/>
                      <a:pt x="4266" y="430197"/>
                      <a:pt x="4332" y="414999"/>
                    </a:cubicBezTo>
                    <a:cubicBezTo>
                      <a:pt x="4492" y="378494"/>
                      <a:pt x="4653" y="341990"/>
                      <a:pt x="4814" y="305485"/>
                    </a:cubicBezTo>
                    <a:cubicBezTo>
                      <a:pt x="5010" y="261313"/>
                      <a:pt x="5207" y="217141"/>
                      <a:pt x="5397" y="172969"/>
                    </a:cubicBezTo>
                    <a:cubicBezTo>
                      <a:pt x="5564" y="134768"/>
                      <a:pt x="5736" y="96566"/>
                      <a:pt x="5903" y="58365"/>
                    </a:cubicBezTo>
                    <a:cubicBezTo>
                      <a:pt x="5957" y="45810"/>
                      <a:pt x="6016" y="33255"/>
                      <a:pt x="6070" y="20700"/>
                    </a:cubicBezTo>
                    <a:cubicBezTo>
                      <a:pt x="6094" y="14979"/>
                      <a:pt x="7112" y="8258"/>
                      <a:pt x="6147" y="2590"/>
                    </a:cubicBezTo>
                    <a:cubicBezTo>
                      <a:pt x="6106" y="2340"/>
                      <a:pt x="6147" y="2049"/>
                      <a:pt x="6153" y="1793"/>
                    </a:cubicBezTo>
                    <a:cubicBezTo>
                      <a:pt x="6159" y="-595"/>
                      <a:pt x="2444" y="-601"/>
                      <a:pt x="2432" y="1793"/>
                    </a:cubicBezTo>
                    <a:lnTo>
                      <a:pt x="2432" y="1793"/>
                    </a:lnTo>
                    <a:close/>
                  </a:path>
                </a:pathLst>
              </a:custGeom>
              <a:solidFill>
                <a:srgbClr val="675272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49" name="iSḻïḑé"/>
              <p:cNvSpPr/>
              <p:nvPr>
                <p:custDataLst>
                  <p:tags r:id="rId166"/>
                </p:custDataLst>
              </p:nvPr>
            </p:nvSpPr>
            <p:spPr>
              <a:xfrm>
                <a:off x="4816517" y="1578102"/>
                <a:ext cx="337083" cy="26975"/>
              </a:xfrm>
              <a:custGeom>
                <a:avLst/>
                <a:gdLst>
                  <a:gd name="connsiteX0" fmla="*/ 1305 w 337083"/>
                  <a:gd name="connsiteY0" fmla="*/ 3666 h 26975"/>
                  <a:gd name="connsiteX1" fmla="*/ 261527 w 337083"/>
                  <a:gd name="connsiteY1" fmla="*/ 24068 h 26975"/>
                  <a:gd name="connsiteX2" fmla="*/ 335322 w 337083"/>
                  <a:gd name="connsiteY2" fmla="*/ 16501 h 26975"/>
                  <a:gd name="connsiteX3" fmla="*/ 335322 w 337083"/>
                  <a:gd name="connsiteY3" fmla="*/ 12786 h 26975"/>
                  <a:gd name="connsiteX4" fmla="*/ 71706 w 337083"/>
                  <a:gd name="connsiteY4" fmla="*/ 15108 h 26975"/>
                  <a:gd name="connsiteX5" fmla="*/ 2287 w 337083"/>
                  <a:gd name="connsiteY5" fmla="*/ 82 h 26975"/>
                  <a:gd name="connsiteX6" fmla="*/ 1305 w 337083"/>
                  <a:gd name="connsiteY6" fmla="*/ 3666 h 26975"/>
                  <a:gd name="connsiteX7" fmla="*/ 1305 w 337083"/>
                  <a:gd name="connsiteY7" fmla="*/ 3666 h 26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7083" h="26975">
                    <a:moveTo>
                      <a:pt x="1305" y="3666"/>
                    </a:moveTo>
                    <a:cubicBezTo>
                      <a:pt x="85089" y="28157"/>
                      <a:pt x="175011" y="30157"/>
                      <a:pt x="261527" y="24068"/>
                    </a:cubicBezTo>
                    <a:cubicBezTo>
                      <a:pt x="286197" y="22329"/>
                      <a:pt x="310808" y="19775"/>
                      <a:pt x="335322" y="16501"/>
                    </a:cubicBezTo>
                    <a:cubicBezTo>
                      <a:pt x="337656" y="16192"/>
                      <a:pt x="337686" y="12471"/>
                      <a:pt x="335322" y="12786"/>
                    </a:cubicBezTo>
                    <a:cubicBezTo>
                      <a:pt x="248353" y="24401"/>
                      <a:pt x="158741" y="28122"/>
                      <a:pt x="71706" y="15108"/>
                    </a:cubicBezTo>
                    <a:cubicBezTo>
                      <a:pt x="48269" y="11602"/>
                      <a:pt x="25040" y="6732"/>
                      <a:pt x="2287" y="82"/>
                    </a:cubicBezTo>
                    <a:cubicBezTo>
                      <a:pt x="-5" y="-584"/>
                      <a:pt x="-987" y="2999"/>
                      <a:pt x="1305" y="3666"/>
                    </a:cubicBezTo>
                    <a:lnTo>
                      <a:pt x="1305" y="3666"/>
                    </a:lnTo>
                    <a:close/>
                  </a:path>
                </a:pathLst>
              </a:custGeom>
              <a:solidFill>
                <a:srgbClr val="675272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450" name="ïśḷîḓé"/>
              <p:cNvGrpSpPr/>
              <p:nvPr/>
            </p:nvGrpSpPr>
            <p:grpSpPr>
              <a:xfrm>
                <a:off x="5047590" y="3105135"/>
                <a:ext cx="229790" cy="176446"/>
                <a:chOff x="5047590" y="3105135"/>
                <a:chExt cx="229790" cy="176446"/>
              </a:xfrm>
            </p:grpSpPr>
            <p:grpSp>
              <p:nvGrpSpPr>
                <p:cNvPr id="489" name="iS1îḍe"/>
                <p:cNvGrpSpPr/>
                <p:nvPr/>
              </p:nvGrpSpPr>
              <p:grpSpPr>
                <a:xfrm>
                  <a:off x="5047590" y="3105135"/>
                  <a:ext cx="229790" cy="176446"/>
                  <a:chOff x="5047590" y="3105135"/>
                  <a:chExt cx="229790" cy="176446"/>
                </a:xfrm>
              </p:grpSpPr>
              <p:sp>
                <p:nvSpPr>
                  <p:cNvPr id="491" name="ïslïḋê"/>
                  <p:cNvSpPr/>
                  <p:nvPr>
                    <p:custDataLst>
                      <p:tags r:id="rId167"/>
                    </p:custDataLst>
                  </p:nvPr>
                </p:nvSpPr>
                <p:spPr>
                  <a:xfrm>
                    <a:off x="5047676" y="3106630"/>
                    <a:ext cx="229705" cy="174952"/>
                  </a:xfrm>
                  <a:custGeom>
                    <a:avLst/>
                    <a:gdLst>
                      <a:gd name="connsiteX0" fmla="*/ 18266 w 229705"/>
                      <a:gd name="connsiteY0" fmla="*/ 11896 h 174952"/>
                      <a:gd name="connsiteX1" fmla="*/ 8527 w 229705"/>
                      <a:gd name="connsiteY1" fmla="*/ 131590 h 174952"/>
                      <a:gd name="connsiteX2" fmla="*/ 171601 w 229705"/>
                      <a:gd name="connsiteY2" fmla="*/ 174655 h 174952"/>
                      <a:gd name="connsiteX3" fmla="*/ 228823 w 229705"/>
                      <a:gd name="connsiteY3" fmla="*/ 132554 h 174952"/>
                      <a:gd name="connsiteX4" fmla="*/ 116428 w 229705"/>
                      <a:gd name="connsiteY4" fmla="*/ 21630 h 174952"/>
                      <a:gd name="connsiteX5" fmla="*/ 84203 w 229705"/>
                      <a:gd name="connsiteY5" fmla="*/ 3675 h 174952"/>
                      <a:gd name="connsiteX6" fmla="*/ 50776 w 229705"/>
                      <a:gd name="connsiteY6" fmla="*/ 32726 h 174952"/>
                      <a:gd name="connsiteX7" fmla="*/ 18266 w 229705"/>
                      <a:gd name="connsiteY7" fmla="*/ 11896 h 174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29705" h="174952">
                        <a:moveTo>
                          <a:pt x="18266" y="11896"/>
                        </a:moveTo>
                        <a:cubicBezTo>
                          <a:pt x="4896" y="15778"/>
                          <a:pt x="-9654" y="118469"/>
                          <a:pt x="8527" y="131590"/>
                        </a:cubicBezTo>
                        <a:cubicBezTo>
                          <a:pt x="41216" y="155176"/>
                          <a:pt x="135448" y="171357"/>
                          <a:pt x="171601" y="174655"/>
                        </a:cubicBezTo>
                        <a:cubicBezTo>
                          <a:pt x="204808" y="177679"/>
                          <a:pt x="235330" y="157212"/>
                          <a:pt x="228823" y="132554"/>
                        </a:cubicBezTo>
                        <a:cubicBezTo>
                          <a:pt x="221851" y="106140"/>
                          <a:pt x="125066" y="61932"/>
                          <a:pt x="116428" y="21630"/>
                        </a:cubicBezTo>
                        <a:cubicBezTo>
                          <a:pt x="113159" y="6372"/>
                          <a:pt x="94389" y="-6600"/>
                          <a:pt x="84203" y="3675"/>
                        </a:cubicBezTo>
                        <a:cubicBezTo>
                          <a:pt x="70166" y="17826"/>
                          <a:pt x="67844" y="33613"/>
                          <a:pt x="50776" y="32726"/>
                        </a:cubicBezTo>
                        <a:cubicBezTo>
                          <a:pt x="25613" y="31411"/>
                          <a:pt x="18266" y="11896"/>
                          <a:pt x="18266" y="11896"/>
                        </a:cubicBezTo>
                        <a:close/>
                      </a:path>
                    </a:pathLst>
                  </a:custGeom>
                  <a:solidFill>
                    <a:srgbClr val="F1BEAB"/>
                  </a:solidFill>
                  <a:ln w="5951" cap="flat">
                    <a:noFill/>
                    <a:prstDash val="solid"/>
                    <a:miter/>
                  </a:ln>
                </p:spPr>
                <p:txBody>
                  <a:bodyPr rtlCol="0" anchor="ctr"/>
                  <a:p>
                    <a:endParaRPr lang="en-US"/>
                  </a:p>
                </p:txBody>
              </p:sp>
              <p:sp>
                <p:nvSpPr>
                  <p:cNvPr id="492" name="íṥḻiḓe"/>
                  <p:cNvSpPr/>
                  <p:nvPr>
                    <p:custDataLst>
                      <p:tags r:id="rId168"/>
                    </p:custDataLst>
                  </p:nvPr>
                </p:nvSpPr>
                <p:spPr>
                  <a:xfrm>
                    <a:off x="5047590" y="3105135"/>
                    <a:ext cx="222307" cy="150348"/>
                  </a:xfrm>
                  <a:custGeom>
                    <a:avLst/>
                    <a:gdLst>
                      <a:gd name="connsiteX0" fmla="*/ 10500 w 222307"/>
                      <a:gd name="connsiteY0" fmla="*/ 6461 h 150348"/>
                      <a:gd name="connsiteX1" fmla="*/ 231 w 222307"/>
                      <a:gd name="connsiteY1" fmla="*/ 104498 h 150348"/>
                      <a:gd name="connsiteX2" fmla="*/ 165531 w 222307"/>
                      <a:gd name="connsiteY2" fmla="*/ 149872 h 150348"/>
                      <a:gd name="connsiteX3" fmla="*/ 221080 w 222307"/>
                      <a:gd name="connsiteY3" fmla="*/ 115535 h 150348"/>
                      <a:gd name="connsiteX4" fmla="*/ 113888 w 222307"/>
                      <a:gd name="connsiteY4" fmla="*/ 2919 h 150348"/>
                      <a:gd name="connsiteX5" fmla="*/ 109584 w 222307"/>
                      <a:gd name="connsiteY5" fmla="*/ 8 h 150348"/>
                      <a:gd name="connsiteX6" fmla="*/ 11958 w 222307"/>
                      <a:gd name="connsiteY6" fmla="*/ 6122 h 150348"/>
                      <a:gd name="connsiteX7" fmla="*/ 10500 w 222307"/>
                      <a:gd name="connsiteY7" fmla="*/ 6461 h 150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22307" h="150348">
                        <a:moveTo>
                          <a:pt x="10500" y="6461"/>
                        </a:moveTo>
                        <a:cubicBezTo>
                          <a:pt x="-2454" y="13474"/>
                          <a:pt x="231" y="104498"/>
                          <a:pt x="231" y="104498"/>
                        </a:cubicBezTo>
                        <a:cubicBezTo>
                          <a:pt x="33818" y="128846"/>
                          <a:pt x="128306" y="146961"/>
                          <a:pt x="165531" y="149872"/>
                        </a:cubicBezTo>
                        <a:cubicBezTo>
                          <a:pt x="214894" y="153730"/>
                          <a:pt x="226521" y="133400"/>
                          <a:pt x="221080" y="115535"/>
                        </a:cubicBezTo>
                        <a:cubicBezTo>
                          <a:pt x="213091" y="89329"/>
                          <a:pt x="126574" y="43639"/>
                          <a:pt x="113888" y="2919"/>
                        </a:cubicBezTo>
                        <a:cubicBezTo>
                          <a:pt x="113310" y="1068"/>
                          <a:pt x="111518" y="-111"/>
                          <a:pt x="109584" y="8"/>
                        </a:cubicBezTo>
                        <a:lnTo>
                          <a:pt x="11958" y="6122"/>
                        </a:lnTo>
                        <a:cubicBezTo>
                          <a:pt x="11452" y="6158"/>
                          <a:pt x="10940" y="6223"/>
                          <a:pt x="10500" y="6461"/>
                        </a:cubicBezTo>
                        <a:close/>
                      </a:path>
                    </a:pathLst>
                  </a:custGeom>
                  <a:solidFill>
                    <a:srgbClr val="C25753"/>
                  </a:solidFill>
                  <a:ln w="5951" cap="flat">
                    <a:noFill/>
                    <a:prstDash val="solid"/>
                    <a:miter/>
                  </a:ln>
                </p:spPr>
                <p:txBody>
                  <a:bodyPr rtlCol="0" anchor="ctr"/>
                  <a:p>
                    <a:endParaRPr lang="en-US"/>
                  </a:p>
                </p:txBody>
              </p:sp>
            </p:grpSp>
            <p:sp>
              <p:nvSpPr>
                <p:cNvPr id="490" name="iś1íḓe"/>
                <p:cNvSpPr/>
                <p:nvPr>
                  <p:custDataLst>
                    <p:tags r:id="rId169"/>
                  </p:custDataLst>
                </p:nvPr>
              </p:nvSpPr>
              <p:spPr>
                <a:xfrm>
                  <a:off x="5135024" y="3155253"/>
                  <a:ext cx="65673" cy="56394"/>
                </a:xfrm>
                <a:custGeom>
                  <a:avLst/>
                  <a:gdLst>
                    <a:gd name="connsiteX0" fmla="*/ 802 w 65673"/>
                    <a:gd name="connsiteY0" fmla="*/ 3558 h 56394"/>
                    <a:gd name="connsiteX1" fmla="*/ 62548 w 65673"/>
                    <a:gd name="connsiteY1" fmla="*/ 55803 h 56394"/>
                    <a:gd name="connsiteX2" fmla="*/ 65173 w 65673"/>
                    <a:gd name="connsiteY2" fmla="*/ 53177 h 56394"/>
                    <a:gd name="connsiteX3" fmla="*/ 2677 w 65673"/>
                    <a:gd name="connsiteY3" fmla="*/ 355 h 56394"/>
                    <a:gd name="connsiteX4" fmla="*/ 802 w 65673"/>
                    <a:gd name="connsiteY4" fmla="*/ 3558 h 56394"/>
                    <a:gd name="connsiteX5" fmla="*/ 802 w 65673"/>
                    <a:gd name="connsiteY5" fmla="*/ 3558 h 56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5673" h="56394">
                      <a:moveTo>
                        <a:pt x="802" y="3558"/>
                      </a:moveTo>
                      <a:cubicBezTo>
                        <a:pt x="22555" y="19530"/>
                        <a:pt x="44391" y="35681"/>
                        <a:pt x="62548" y="55803"/>
                      </a:cubicBezTo>
                      <a:cubicBezTo>
                        <a:pt x="64156" y="57583"/>
                        <a:pt x="66775" y="54945"/>
                        <a:pt x="65173" y="53177"/>
                      </a:cubicBezTo>
                      <a:cubicBezTo>
                        <a:pt x="46808" y="32824"/>
                        <a:pt x="24680" y="16506"/>
                        <a:pt x="2677" y="355"/>
                      </a:cubicBezTo>
                      <a:cubicBezTo>
                        <a:pt x="749" y="-1068"/>
                        <a:pt x="-1109" y="2153"/>
                        <a:pt x="802" y="3558"/>
                      </a:cubicBezTo>
                      <a:lnTo>
                        <a:pt x="802" y="3558"/>
                      </a:lnTo>
                      <a:close/>
                    </a:path>
                  </a:pathLst>
                </a:custGeom>
                <a:solidFill>
                  <a:srgbClr val="F1BE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grpSp>
            <p:nvGrpSpPr>
              <p:cNvPr id="451" name="išḷiḓe"/>
              <p:cNvGrpSpPr/>
              <p:nvPr/>
            </p:nvGrpSpPr>
            <p:grpSpPr>
              <a:xfrm>
                <a:off x="4743874" y="3052350"/>
                <a:ext cx="110756" cy="243942"/>
                <a:chOff x="4743874" y="3052350"/>
                <a:chExt cx="110756" cy="243942"/>
              </a:xfrm>
            </p:grpSpPr>
            <p:grpSp>
              <p:nvGrpSpPr>
                <p:cNvPr id="484" name="î$ļîḓé"/>
                <p:cNvGrpSpPr/>
                <p:nvPr/>
              </p:nvGrpSpPr>
              <p:grpSpPr>
                <a:xfrm>
                  <a:off x="4743874" y="3052350"/>
                  <a:ext cx="110756" cy="243942"/>
                  <a:chOff x="4743874" y="3052350"/>
                  <a:chExt cx="110756" cy="243942"/>
                </a:xfrm>
              </p:grpSpPr>
              <p:sp>
                <p:nvSpPr>
                  <p:cNvPr id="487" name="iṥliḓé"/>
                  <p:cNvSpPr/>
                  <p:nvPr>
                    <p:custDataLst>
                      <p:tags r:id="rId170"/>
                    </p:custDataLst>
                  </p:nvPr>
                </p:nvSpPr>
                <p:spPr>
                  <a:xfrm>
                    <a:off x="4744658" y="3070292"/>
                    <a:ext cx="103722" cy="226000"/>
                  </a:xfrm>
                  <a:custGeom>
                    <a:avLst/>
                    <a:gdLst>
                      <a:gd name="connsiteX0" fmla="*/ 10495 w 103722"/>
                      <a:gd name="connsiteY0" fmla="*/ 25916 h 226000"/>
                      <a:gd name="connsiteX1" fmla="*/ 19616 w 103722"/>
                      <a:gd name="connsiteY1" fmla="*/ 20457 h 226000"/>
                      <a:gd name="connsiteX2" fmla="*/ 51780 w 103722"/>
                      <a:gd name="connsiteY2" fmla="*/ 8 h 226000"/>
                      <a:gd name="connsiteX3" fmla="*/ 81213 w 103722"/>
                      <a:gd name="connsiteY3" fmla="*/ 23475 h 226000"/>
                      <a:gd name="connsiteX4" fmla="*/ 89130 w 103722"/>
                      <a:gd name="connsiteY4" fmla="*/ 24636 h 226000"/>
                      <a:gd name="connsiteX5" fmla="*/ 103722 w 103722"/>
                      <a:gd name="connsiteY5" fmla="*/ 46008 h 226000"/>
                      <a:gd name="connsiteX6" fmla="*/ 102686 w 103722"/>
                      <a:gd name="connsiteY6" fmla="*/ 180334 h 226000"/>
                      <a:gd name="connsiteX7" fmla="*/ 50542 w 103722"/>
                      <a:gd name="connsiteY7" fmla="*/ 226000 h 226000"/>
                      <a:gd name="connsiteX8" fmla="*/ 77 w 103722"/>
                      <a:gd name="connsiteY8" fmla="*/ 183453 h 226000"/>
                      <a:gd name="connsiteX9" fmla="*/ 1173 w 103722"/>
                      <a:gd name="connsiteY9" fmla="*/ 41763 h 226000"/>
                      <a:gd name="connsiteX10" fmla="*/ 10495 w 103722"/>
                      <a:gd name="connsiteY10" fmla="*/ 25916 h 22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722" h="226000">
                        <a:moveTo>
                          <a:pt x="10495" y="25916"/>
                        </a:moveTo>
                        <a:cubicBezTo>
                          <a:pt x="15133" y="23273"/>
                          <a:pt x="19616" y="20457"/>
                          <a:pt x="19616" y="20457"/>
                        </a:cubicBezTo>
                        <a:cubicBezTo>
                          <a:pt x="29676" y="6747"/>
                          <a:pt x="41107" y="-266"/>
                          <a:pt x="51780" y="8"/>
                        </a:cubicBezTo>
                        <a:cubicBezTo>
                          <a:pt x="61097" y="252"/>
                          <a:pt x="75480" y="9086"/>
                          <a:pt x="81213" y="23475"/>
                        </a:cubicBezTo>
                        <a:cubicBezTo>
                          <a:pt x="81213" y="23475"/>
                          <a:pt x="84767" y="22921"/>
                          <a:pt x="89130" y="24636"/>
                        </a:cubicBezTo>
                        <a:cubicBezTo>
                          <a:pt x="97994" y="28112"/>
                          <a:pt x="103793" y="36596"/>
                          <a:pt x="103722" y="46008"/>
                        </a:cubicBezTo>
                        <a:cubicBezTo>
                          <a:pt x="103722" y="46008"/>
                          <a:pt x="89452" y="128732"/>
                          <a:pt x="102686" y="180334"/>
                        </a:cubicBezTo>
                        <a:cubicBezTo>
                          <a:pt x="105978" y="193169"/>
                          <a:pt x="89315" y="226000"/>
                          <a:pt x="50542" y="226000"/>
                        </a:cubicBezTo>
                        <a:cubicBezTo>
                          <a:pt x="15175" y="226000"/>
                          <a:pt x="-1280" y="197408"/>
                          <a:pt x="77" y="183453"/>
                        </a:cubicBezTo>
                        <a:cubicBezTo>
                          <a:pt x="3513" y="148205"/>
                          <a:pt x="1173" y="41763"/>
                          <a:pt x="1173" y="41763"/>
                        </a:cubicBezTo>
                        <a:cubicBezTo>
                          <a:pt x="1226" y="35226"/>
                          <a:pt x="4757" y="29184"/>
                          <a:pt x="10495" y="25916"/>
                        </a:cubicBezTo>
                        <a:close/>
                      </a:path>
                    </a:pathLst>
                  </a:custGeom>
                  <a:solidFill>
                    <a:srgbClr val="F1BEAB"/>
                  </a:solidFill>
                  <a:ln w="5951" cap="flat">
                    <a:noFill/>
                    <a:prstDash val="solid"/>
                    <a:miter/>
                  </a:ln>
                </p:spPr>
                <p:txBody>
                  <a:bodyPr rtlCol="0" anchor="ctr"/>
                  <a:p>
                    <a:endParaRPr lang="en-US"/>
                  </a:p>
                </p:txBody>
              </p:sp>
              <p:sp>
                <p:nvSpPr>
                  <p:cNvPr id="488" name="í$ḷïḑe"/>
                  <p:cNvSpPr/>
                  <p:nvPr>
                    <p:custDataLst>
                      <p:tags r:id="rId171"/>
                    </p:custDataLst>
                  </p:nvPr>
                </p:nvSpPr>
                <p:spPr>
                  <a:xfrm>
                    <a:off x="4743874" y="3052350"/>
                    <a:ext cx="110756" cy="216367"/>
                  </a:xfrm>
                  <a:custGeom>
                    <a:avLst/>
                    <a:gdLst>
                      <a:gd name="connsiteX0" fmla="*/ 52564 w 110756"/>
                      <a:gd name="connsiteY0" fmla="*/ 2 h 216367"/>
                      <a:gd name="connsiteX1" fmla="*/ 110756 w 110756"/>
                      <a:gd name="connsiteY1" fmla="*/ 47811 h 216367"/>
                      <a:gd name="connsiteX2" fmla="*/ 102946 w 110756"/>
                      <a:gd name="connsiteY2" fmla="*/ 178167 h 216367"/>
                      <a:gd name="connsiteX3" fmla="*/ 51148 w 110756"/>
                      <a:gd name="connsiteY3" fmla="*/ 216368 h 216367"/>
                      <a:gd name="connsiteX4" fmla="*/ 76 w 110756"/>
                      <a:gd name="connsiteY4" fmla="*/ 179720 h 216367"/>
                      <a:gd name="connsiteX5" fmla="*/ 1969 w 110756"/>
                      <a:gd name="connsiteY5" fmla="*/ 41751 h 216367"/>
                      <a:gd name="connsiteX6" fmla="*/ 52564 w 110756"/>
                      <a:gd name="connsiteY6" fmla="*/ 2 h 2163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756" h="216367">
                        <a:moveTo>
                          <a:pt x="52564" y="2"/>
                        </a:moveTo>
                        <a:cubicBezTo>
                          <a:pt x="61881" y="245"/>
                          <a:pt x="110828" y="38399"/>
                          <a:pt x="110756" y="47811"/>
                        </a:cubicBezTo>
                        <a:cubicBezTo>
                          <a:pt x="110756" y="47811"/>
                          <a:pt x="89706" y="126559"/>
                          <a:pt x="102946" y="178167"/>
                        </a:cubicBezTo>
                        <a:cubicBezTo>
                          <a:pt x="106238" y="191002"/>
                          <a:pt x="89920" y="216368"/>
                          <a:pt x="51148" y="216368"/>
                        </a:cubicBezTo>
                        <a:cubicBezTo>
                          <a:pt x="15780" y="216368"/>
                          <a:pt x="-1287" y="193681"/>
                          <a:pt x="76" y="179720"/>
                        </a:cubicBezTo>
                        <a:cubicBezTo>
                          <a:pt x="3511" y="144472"/>
                          <a:pt x="1969" y="41751"/>
                          <a:pt x="1969" y="41751"/>
                        </a:cubicBezTo>
                        <a:cubicBezTo>
                          <a:pt x="2010" y="35214"/>
                          <a:pt x="41891" y="-278"/>
                          <a:pt x="52564" y="2"/>
                        </a:cubicBezTo>
                        <a:close/>
                      </a:path>
                    </a:pathLst>
                  </a:custGeom>
                  <a:solidFill>
                    <a:srgbClr val="C25753"/>
                  </a:solidFill>
                  <a:ln w="5951" cap="flat">
                    <a:noFill/>
                    <a:prstDash val="solid"/>
                    <a:miter/>
                  </a:ln>
                </p:spPr>
                <p:txBody>
                  <a:bodyPr rtlCol="0" anchor="ctr"/>
                  <a:p>
                    <a:endParaRPr lang="en-US"/>
                  </a:p>
                </p:txBody>
              </p:sp>
            </p:grpSp>
            <p:sp>
              <p:nvSpPr>
                <p:cNvPr id="485" name="îšļîḑè"/>
                <p:cNvSpPr/>
                <p:nvPr>
                  <p:custDataLst>
                    <p:tags r:id="rId172"/>
                  </p:custDataLst>
                </p:nvPr>
              </p:nvSpPr>
              <p:spPr>
                <a:xfrm>
                  <a:off x="4817248" y="3127386"/>
                  <a:ext cx="15324" cy="97223"/>
                </a:xfrm>
                <a:custGeom>
                  <a:avLst/>
                  <a:gdLst>
                    <a:gd name="connsiteX0" fmla="*/ 11885 w 15324"/>
                    <a:gd name="connsiteY0" fmla="*/ 927 h 97223"/>
                    <a:gd name="connsiteX1" fmla="*/ 2717 w 15324"/>
                    <a:gd name="connsiteY1" fmla="*/ 95451 h 97223"/>
                    <a:gd name="connsiteX2" fmla="*/ 6432 w 15324"/>
                    <a:gd name="connsiteY2" fmla="*/ 95451 h 97223"/>
                    <a:gd name="connsiteX3" fmla="*/ 15094 w 15324"/>
                    <a:gd name="connsiteY3" fmla="*/ 2803 h 97223"/>
                    <a:gd name="connsiteX4" fmla="*/ 11885 w 15324"/>
                    <a:gd name="connsiteY4" fmla="*/ 927 h 97223"/>
                    <a:gd name="connsiteX5" fmla="*/ 11885 w 15324"/>
                    <a:gd name="connsiteY5" fmla="*/ 927 h 97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324" h="97223">
                      <a:moveTo>
                        <a:pt x="11885" y="927"/>
                      </a:moveTo>
                      <a:cubicBezTo>
                        <a:pt x="-3587" y="30276"/>
                        <a:pt x="-724" y="63608"/>
                        <a:pt x="2717" y="95451"/>
                      </a:cubicBezTo>
                      <a:cubicBezTo>
                        <a:pt x="2973" y="97802"/>
                        <a:pt x="6688" y="97826"/>
                        <a:pt x="6432" y="95451"/>
                      </a:cubicBezTo>
                      <a:cubicBezTo>
                        <a:pt x="3074" y="64358"/>
                        <a:pt x="-33" y="31503"/>
                        <a:pt x="15094" y="2803"/>
                      </a:cubicBezTo>
                      <a:cubicBezTo>
                        <a:pt x="16207" y="689"/>
                        <a:pt x="12998" y="-1186"/>
                        <a:pt x="11885" y="927"/>
                      </a:cubicBezTo>
                      <a:lnTo>
                        <a:pt x="11885" y="927"/>
                      </a:lnTo>
                      <a:close/>
                    </a:path>
                  </a:pathLst>
                </a:custGeom>
                <a:solidFill>
                  <a:srgbClr val="F1BE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486" name="íŝlïḑè"/>
                <p:cNvSpPr/>
                <p:nvPr>
                  <p:custDataLst>
                    <p:tags r:id="rId173"/>
                  </p:custDataLst>
                </p:nvPr>
              </p:nvSpPr>
              <p:spPr>
                <a:xfrm>
                  <a:off x="4762939" y="3127423"/>
                  <a:ext cx="8781" cy="97242"/>
                </a:xfrm>
                <a:custGeom>
                  <a:avLst/>
                  <a:gdLst>
                    <a:gd name="connsiteX0" fmla="*/ 353 w 8781"/>
                    <a:gd name="connsiteY0" fmla="*/ 2325 h 97242"/>
                    <a:gd name="connsiteX1" fmla="*/ 49 w 8781"/>
                    <a:gd name="connsiteY1" fmla="*/ 94920 h 97242"/>
                    <a:gd name="connsiteX2" fmla="*/ 3633 w 8781"/>
                    <a:gd name="connsiteY2" fmla="*/ 95908 h 97242"/>
                    <a:gd name="connsiteX3" fmla="*/ 3936 w 8781"/>
                    <a:gd name="connsiteY3" fmla="*/ 1337 h 97242"/>
                    <a:gd name="connsiteX4" fmla="*/ 353 w 8781"/>
                    <a:gd name="connsiteY4" fmla="*/ 2325 h 97242"/>
                    <a:gd name="connsiteX5" fmla="*/ 353 w 8781"/>
                    <a:gd name="connsiteY5" fmla="*/ 2325 h 97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781" h="97242">
                      <a:moveTo>
                        <a:pt x="353" y="2325"/>
                      </a:moveTo>
                      <a:cubicBezTo>
                        <a:pt x="6770" y="32877"/>
                        <a:pt x="6669" y="64410"/>
                        <a:pt x="49" y="94920"/>
                      </a:cubicBezTo>
                      <a:cubicBezTo>
                        <a:pt x="-457" y="97253"/>
                        <a:pt x="3121" y="98248"/>
                        <a:pt x="3633" y="95908"/>
                      </a:cubicBezTo>
                      <a:cubicBezTo>
                        <a:pt x="10396" y="64732"/>
                        <a:pt x="10497" y="32555"/>
                        <a:pt x="3936" y="1337"/>
                      </a:cubicBezTo>
                      <a:cubicBezTo>
                        <a:pt x="3442" y="-1003"/>
                        <a:pt x="-135" y="-15"/>
                        <a:pt x="353" y="2325"/>
                      </a:cubicBezTo>
                      <a:lnTo>
                        <a:pt x="353" y="2325"/>
                      </a:lnTo>
                      <a:close/>
                    </a:path>
                  </a:pathLst>
                </a:custGeom>
                <a:solidFill>
                  <a:srgbClr val="F1BE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452" name="iṣľiḋe"/>
              <p:cNvSpPr/>
              <p:nvPr>
                <p:custDataLst>
                  <p:tags r:id="rId174"/>
                </p:custDataLst>
              </p:nvPr>
            </p:nvSpPr>
            <p:spPr>
              <a:xfrm>
                <a:off x="5100709" y="1648829"/>
                <a:ext cx="68410" cy="86776"/>
              </a:xfrm>
              <a:custGeom>
                <a:avLst/>
                <a:gdLst>
                  <a:gd name="connsiteX0" fmla="*/ 101 w 68410"/>
                  <a:gd name="connsiteY0" fmla="*/ 2276 h 86776"/>
                  <a:gd name="connsiteX1" fmla="*/ 66145 w 68410"/>
                  <a:gd name="connsiteY1" fmla="*/ 86668 h 86776"/>
                  <a:gd name="connsiteX2" fmla="*/ 67133 w 68410"/>
                  <a:gd name="connsiteY2" fmla="*/ 83084 h 86776"/>
                  <a:gd name="connsiteX3" fmla="*/ 3685 w 68410"/>
                  <a:gd name="connsiteY3" fmla="*/ 1288 h 86776"/>
                  <a:gd name="connsiteX4" fmla="*/ 101 w 68410"/>
                  <a:gd name="connsiteY4" fmla="*/ 2276 h 86776"/>
                  <a:gd name="connsiteX5" fmla="*/ 101 w 68410"/>
                  <a:gd name="connsiteY5" fmla="*/ 2276 h 8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410" h="86776">
                    <a:moveTo>
                      <a:pt x="101" y="2276"/>
                    </a:moveTo>
                    <a:cubicBezTo>
                      <a:pt x="11382" y="36882"/>
                      <a:pt x="29194" y="74029"/>
                      <a:pt x="66145" y="86668"/>
                    </a:cubicBezTo>
                    <a:cubicBezTo>
                      <a:pt x="68413" y="87442"/>
                      <a:pt x="69383" y="83858"/>
                      <a:pt x="67133" y="83084"/>
                    </a:cubicBezTo>
                    <a:cubicBezTo>
                      <a:pt x="31539" y="70910"/>
                      <a:pt x="14519" y="34524"/>
                      <a:pt x="3685" y="1288"/>
                    </a:cubicBezTo>
                    <a:cubicBezTo>
                      <a:pt x="2947" y="-974"/>
                      <a:pt x="-643" y="-10"/>
                      <a:pt x="101" y="2276"/>
                    </a:cubicBezTo>
                    <a:lnTo>
                      <a:pt x="101" y="2276"/>
                    </a:lnTo>
                    <a:close/>
                  </a:path>
                </a:pathLst>
              </a:custGeom>
              <a:solidFill>
                <a:srgbClr val="675272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53" name="íŝḷíďe"/>
              <p:cNvSpPr/>
              <p:nvPr>
                <p:custDataLst>
                  <p:tags r:id="rId175"/>
                </p:custDataLst>
              </p:nvPr>
            </p:nvSpPr>
            <p:spPr>
              <a:xfrm>
                <a:off x="4806386" y="1648862"/>
                <a:ext cx="68408" cy="86772"/>
              </a:xfrm>
              <a:custGeom>
                <a:avLst/>
                <a:gdLst>
                  <a:gd name="connsiteX0" fmla="*/ 64728 w 68408"/>
                  <a:gd name="connsiteY0" fmla="*/ 1284 h 86772"/>
                  <a:gd name="connsiteX1" fmla="*/ 1279 w 68408"/>
                  <a:gd name="connsiteY1" fmla="*/ 83080 h 86772"/>
                  <a:gd name="connsiteX2" fmla="*/ 2268 w 68408"/>
                  <a:gd name="connsiteY2" fmla="*/ 86664 h 86772"/>
                  <a:gd name="connsiteX3" fmla="*/ 68306 w 68408"/>
                  <a:gd name="connsiteY3" fmla="*/ 2273 h 86772"/>
                  <a:gd name="connsiteX4" fmla="*/ 64728 w 68408"/>
                  <a:gd name="connsiteY4" fmla="*/ 1284 h 86772"/>
                  <a:gd name="connsiteX5" fmla="*/ 64728 w 68408"/>
                  <a:gd name="connsiteY5" fmla="*/ 1284 h 86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408" h="86772">
                    <a:moveTo>
                      <a:pt x="64728" y="1284"/>
                    </a:moveTo>
                    <a:cubicBezTo>
                      <a:pt x="53899" y="34521"/>
                      <a:pt x="36879" y="70906"/>
                      <a:pt x="1279" y="83080"/>
                    </a:cubicBezTo>
                    <a:cubicBezTo>
                      <a:pt x="-971" y="83848"/>
                      <a:pt x="-7" y="87438"/>
                      <a:pt x="2268" y="86664"/>
                    </a:cubicBezTo>
                    <a:cubicBezTo>
                      <a:pt x="39219" y="74026"/>
                      <a:pt x="57031" y="36878"/>
                      <a:pt x="68306" y="2273"/>
                    </a:cubicBezTo>
                    <a:cubicBezTo>
                      <a:pt x="69056" y="-1"/>
                      <a:pt x="65466" y="-978"/>
                      <a:pt x="64728" y="1284"/>
                    </a:cubicBezTo>
                    <a:lnTo>
                      <a:pt x="64728" y="1284"/>
                    </a:lnTo>
                    <a:close/>
                  </a:path>
                </a:pathLst>
              </a:custGeom>
              <a:solidFill>
                <a:srgbClr val="675272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54" name="ïşļídé"/>
              <p:cNvSpPr/>
              <p:nvPr>
                <p:custDataLst>
                  <p:tags r:id="rId176"/>
                </p:custDataLst>
              </p:nvPr>
            </p:nvSpPr>
            <p:spPr>
              <a:xfrm>
                <a:off x="4759616" y="562135"/>
                <a:ext cx="433741" cy="549913"/>
              </a:xfrm>
              <a:custGeom>
                <a:avLst/>
                <a:gdLst>
                  <a:gd name="connsiteX0" fmla="*/ 420484 w 433741"/>
                  <a:gd name="connsiteY0" fmla="*/ 232053 h 549913"/>
                  <a:gd name="connsiteX1" fmla="*/ 343641 w 433741"/>
                  <a:gd name="connsiteY1" fmla="*/ 549914 h 549913"/>
                  <a:gd name="connsiteX2" fmla="*/ 34292 w 433741"/>
                  <a:gd name="connsiteY2" fmla="*/ 542705 h 549913"/>
                  <a:gd name="connsiteX3" fmla="*/ 42252 w 433741"/>
                  <a:gd name="connsiteY3" fmla="*/ 369868 h 549913"/>
                  <a:gd name="connsiteX4" fmla="*/ 55366 w 433741"/>
                  <a:gd name="connsiteY4" fmla="*/ 232053 h 549913"/>
                  <a:gd name="connsiteX5" fmla="*/ 237925 w 433741"/>
                  <a:gd name="connsiteY5" fmla="*/ 0 h 549913"/>
                  <a:gd name="connsiteX6" fmla="*/ 420484 w 433741"/>
                  <a:gd name="connsiteY6" fmla="*/ 232053 h 549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3741" h="549913">
                    <a:moveTo>
                      <a:pt x="420484" y="232053"/>
                    </a:moveTo>
                    <a:cubicBezTo>
                      <a:pt x="420484" y="261015"/>
                      <a:pt x="480944" y="481673"/>
                      <a:pt x="343641" y="549914"/>
                    </a:cubicBezTo>
                    <a:lnTo>
                      <a:pt x="34292" y="542705"/>
                    </a:lnTo>
                    <a:cubicBezTo>
                      <a:pt x="3925" y="515392"/>
                      <a:pt x="-28061" y="457795"/>
                      <a:pt x="42252" y="369868"/>
                    </a:cubicBezTo>
                    <a:cubicBezTo>
                      <a:pt x="81114" y="321272"/>
                      <a:pt x="56474" y="248924"/>
                      <a:pt x="55366" y="232053"/>
                    </a:cubicBezTo>
                    <a:cubicBezTo>
                      <a:pt x="47556" y="113151"/>
                      <a:pt x="123899" y="0"/>
                      <a:pt x="237925" y="0"/>
                    </a:cubicBezTo>
                    <a:cubicBezTo>
                      <a:pt x="369840" y="0"/>
                      <a:pt x="420484" y="103894"/>
                      <a:pt x="420484" y="232053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55" name="íslîḑê"/>
              <p:cNvSpPr/>
              <p:nvPr>
                <p:custDataLst>
                  <p:tags r:id="rId177"/>
                </p:custDataLst>
              </p:nvPr>
            </p:nvSpPr>
            <p:spPr>
              <a:xfrm>
                <a:off x="4493763" y="696662"/>
                <a:ext cx="1156538" cy="986118"/>
              </a:xfrm>
              <a:custGeom>
                <a:avLst/>
                <a:gdLst>
                  <a:gd name="connsiteX0" fmla="*/ 1152353 w 1156538"/>
                  <a:gd name="connsiteY0" fmla="*/ 52813 h 986118"/>
                  <a:gd name="connsiteX1" fmla="*/ 1139220 w 1156538"/>
                  <a:gd name="connsiteY1" fmla="*/ 81286 h 986118"/>
                  <a:gd name="connsiteX2" fmla="*/ 1125599 w 1156538"/>
                  <a:gd name="connsiteY2" fmla="*/ 106635 h 986118"/>
                  <a:gd name="connsiteX3" fmla="*/ 1131683 w 1156538"/>
                  <a:gd name="connsiteY3" fmla="*/ 20457 h 986118"/>
                  <a:gd name="connsiteX4" fmla="*/ 1117914 w 1156538"/>
                  <a:gd name="connsiteY4" fmla="*/ 57331 h 986118"/>
                  <a:gd name="connsiteX5" fmla="*/ 1106132 w 1156538"/>
                  <a:gd name="connsiteY5" fmla="*/ 95693 h 986118"/>
                  <a:gd name="connsiteX6" fmla="*/ 1108032 w 1156538"/>
                  <a:gd name="connsiteY6" fmla="*/ 8 h 986118"/>
                  <a:gd name="connsiteX7" fmla="*/ 1091661 w 1156538"/>
                  <a:gd name="connsiteY7" fmla="*/ 53932 h 986118"/>
                  <a:gd name="connsiteX8" fmla="*/ 1084671 w 1156538"/>
                  <a:gd name="connsiteY8" fmla="*/ 84257 h 986118"/>
                  <a:gd name="connsiteX9" fmla="*/ 1082272 w 1156538"/>
                  <a:gd name="connsiteY9" fmla="*/ 12194 h 986118"/>
                  <a:gd name="connsiteX10" fmla="*/ 1067544 w 1156538"/>
                  <a:gd name="connsiteY10" fmla="*/ 56349 h 986118"/>
                  <a:gd name="connsiteX11" fmla="*/ 1052471 w 1156538"/>
                  <a:gd name="connsiteY11" fmla="*/ 120011 h 986118"/>
                  <a:gd name="connsiteX12" fmla="*/ 1028873 w 1156538"/>
                  <a:gd name="connsiteY12" fmla="*/ 81620 h 986118"/>
                  <a:gd name="connsiteX13" fmla="*/ 1027057 w 1156538"/>
                  <a:gd name="connsiteY13" fmla="*/ 109177 h 986118"/>
                  <a:gd name="connsiteX14" fmla="*/ 1044523 w 1156538"/>
                  <a:gd name="connsiteY14" fmla="*/ 163076 h 986118"/>
                  <a:gd name="connsiteX15" fmla="*/ 1043536 w 1156538"/>
                  <a:gd name="connsiteY15" fmla="*/ 202415 h 986118"/>
                  <a:gd name="connsiteX16" fmla="*/ 1043071 w 1156538"/>
                  <a:gd name="connsiteY16" fmla="*/ 204135 h 986118"/>
                  <a:gd name="connsiteX17" fmla="*/ 943577 w 1156538"/>
                  <a:gd name="connsiteY17" fmla="*/ 449993 h 986118"/>
                  <a:gd name="connsiteX18" fmla="*/ 604701 w 1156538"/>
                  <a:gd name="connsiteY18" fmla="*/ 330544 h 986118"/>
                  <a:gd name="connsiteX19" fmla="*/ 588520 w 1156538"/>
                  <a:gd name="connsiteY19" fmla="*/ 327549 h 986118"/>
                  <a:gd name="connsiteX20" fmla="*/ 584919 w 1156538"/>
                  <a:gd name="connsiteY20" fmla="*/ 326966 h 986118"/>
                  <a:gd name="connsiteX21" fmla="*/ 584549 w 1156538"/>
                  <a:gd name="connsiteY21" fmla="*/ 326912 h 986118"/>
                  <a:gd name="connsiteX22" fmla="*/ 566505 w 1156538"/>
                  <a:gd name="connsiteY22" fmla="*/ 324400 h 986118"/>
                  <a:gd name="connsiteX23" fmla="*/ 565529 w 1156538"/>
                  <a:gd name="connsiteY23" fmla="*/ 324275 h 986118"/>
                  <a:gd name="connsiteX24" fmla="*/ 565452 w 1156538"/>
                  <a:gd name="connsiteY24" fmla="*/ 324263 h 986118"/>
                  <a:gd name="connsiteX25" fmla="*/ 555641 w 1156538"/>
                  <a:gd name="connsiteY25" fmla="*/ 313053 h 986118"/>
                  <a:gd name="connsiteX26" fmla="*/ 558427 w 1156538"/>
                  <a:gd name="connsiteY26" fmla="*/ 211523 h 986118"/>
                  <a:gd name="connsiteX27" fmla="*/ 454414 w 1156538"/>
                  <a:gd name="connsiteY27" fmla="*/ 210630 h 986118"/>
                  <a:gd name="connsiteX28" fmla="*/ 454414 w 1156538"/>
                  <a:gd name="connsiteY28" fmla="*/ 312291 h 986118"/>
                  <a:gd name="connsiteX29" fmla="*/ 445008 w 1156538"/>
                  <a:gd name="connsiteY29" fmla="*/ 323108 h 986118"/>
                  <a:gd name="connsiteX30" fmla="*/ 435394 w 1156538"/>
                  <a:gd name="connsiteY30" fmla="*/ 324269 h 986118"/>
                  <a:gd name="connsiteX31" fmla="*/ 434257 w 1156538"/>
                  <a:gd name="connsiteY31" fmla="*/ 324418 h 986118"/>
                  <a:gd name="connsiteX32" fmla="*/ 432179 w 1156538"/>
                  <a:gd name="connsiteY32" fmla="*/ 324721 h 986118"/>
                  <a:gd name="connsiteX33" fmla="*/ 424756 w 1156538"/>
                  <a:gd name="connsiteY33" fmla="*/ 325870 h 986118"/>
                  <a:gd name="connsiteX34" fmla="*/ 423559 w 1156538"/>
                  <a:gd name="connsiteY34" fmla="*/ 326085 h 986118"/>
                  <a:gd name="connsiteX35" fmla="*/ 421767 w 1156538"/>
                  <a:gd name="connsiteY35" fmla="*/ 326394 h 986118"/>
                  <a:gd name="connsiteX36" fmla="*/ 420362 w 1156538"/>
                  <a:gd name="connsiteY36" fmla="*/ 326656 h 986118"/>
                  <a:gd name="connsiteX37" fmla="*/ 245983 w 1156538"/>
                  <a:gd name="connsiteY37" fmla="*/ 418174 h 986118"/>
                  <a:gd name="connsiteX38" fmla="*/ 30 w 1156538"/>
                  <a:gd name="connsiteY38" fmla="*/ 704495 h 986118"/>
                  <a:gd name="connsiteX39" fmla="*/ 259479 w 1156538"/>
                  <a:gd name="connsiteY39" fmla="*/ 975761 h 986118"/>
                  <a:gd name="connsiteX40" fmla="*/ 290370 w 1156538"/>
                  <a:gd name="connsiteY40" fmla="*/ 971939 h 986118"/>
                  <a:gd name="connsiteX41" fmla="*/ 300240 w 1156538"/>
                  <a:gd name="connsiteY41" fmla="*/ 949966 h 986118"/>
                  <a:gd name="connsiteX42" fmla="*/ 354056 w 1156538"/>
                  <a:gd name="connsiteY42" fmla="*/ 985316 h 986118"/>
                  <a:gd name="connsiteX43" fmla="*/ 320939 w 1156538"/>
                  <a:gd name="connsiteY43" fmla="*/ 933726 h 986118"/>
                  <a:gd name="connsiteX44" fmla="*/ 383036 w 1156538"/>
                  <a:gd name="connsiteY44" fmla="*/ 956015 h 986118"/>
                  <a:gd name="connsiteX45" fmla="*/ 337816 w 1156538"/>
                  <a:gd name="connsiteY45" fmla="*/ 915891 h 986118"/>
                  <a:gd name="connsiteX46" fmla="*/ 393544 w 1156538"/>
                  <a:gd name="connsiteY46" fmla="*/ 940090 h 986118"/>
                  <a:gd name="connsiteX47" fmla="*/ 340144 w 1156538"/>
                  <a:gd name="connsiteY47" fmla="*/ 895090 h 986118"/>
                  <a:gd name="connsiteX48" fmla="*/ 398955 w 1156538"/>
                  <a:gd name="connsiteY48" fmla="*/ 917480 h 986118"/>
                  <a:gd name="connsiteX49" fmla="*/ 339727 w 1156538"/>
                  <a:gd name="connsiteY49" fmla="*/ 874171 h 986118"/>
                  <a:gd name="connsiteX50" fmla="*/ 264259 w 1156538"/>
                  <a:gd name="connsiteY50" fmla="*/ 911426 h 986118"/>
                  <a:gd name="connsiteX51" fmla="*/ 109109 w 1156538"/>
                  <a:gd name="connsiteY51" fmla="*/ 689481 h 986118"/>
                  <a:gd name="connsiteX52" fmla="*/ 319790 w 1156538"/>
                  <a:gd name="connsiteY52" fmla="*/ 502226 h 986118"/>
                  <a:gd name="connsiteX53" fmla="*/ 330047 w 1156538"/>
                  <a:gd name="connsiteY53" fmla="*/ 851055 h 986118"/>
                  <a:gd name="connsiteX54" fmla="*/ 501426 w 1156538"/>
                  <a:gd name="connsiteY54" fmla="*/ 866938 h 986118"/>
                  <a:gd name="connsiteX55" fmla="*/ 662720 w 1156538"/>
                  <a:gd name="connsiteY55" fmla="*/ 860985 h 986118"/>
                  <a:gd name="connsiteX56" fmla="*/ 695718 w 1156538"/>
                  <a:gd name="connsiteY56" fmla="*/ 503077 h 986118"/>
                  <a:gd name="connsiteX57" fmla="*/ 987439 w 1156538"/>
                  <a:gd name="connsiteY57" fmla="*/ 553286 h 986118"/>
                  <a:gd name="connsiteX58" fmla="*/ 1057847 w 1156538"/>
                  <a:gd name="connsiteY58" fmla="*/ 427478 h 986118"/>
                  <a:gd name="connsiteX59" fmla="*/ 1098411 w 1156538"/>
                  <a:gd name="connsiteY59" fmla="*/ 227406 h 986118"/>
                  <a:gd name="connsiteX60" fmla="*/ 1105793 w 1156538"/>
                  <a:gd name="connsiteY60" fmla="*/ 200569 h 986118"/>
                  <a:gd name="connsiteX61" fmla="*/ 1128451 w 1156538"/>
                  <a:gd name="connsiteY61" fmla="*/ 150235 h 986118"/>
                  <a:gd name="connsiteX62" fmla="*/ 1152353 w 1156538"/>
                  <a:gd name="connsiteY62" fmla="*/ 52813 h 98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156538" h="986118">
                    <a:moveTo>
                      <a:pt x="1152353" y="52813"/>
                    </a:moveTo>
                    <a:cubicBezTo>
                      <a:pt x="1147781" y="52176"/>
                      <a:pt x="1143584" y="66427"/>
                      <a:pt x="1139220" y="81286"/>
                    </a:cubicBezTo>
                    <a:cubicBezTo>
                      <a:pt x="1134642" y="96889"/>
                      <a:pt x="1128475" y="107367"/>
                      <a:pt x="1125599" y="106635"/>
                    </a:cubicBezTo>
                    <a:cubicBezTo>
                      <a:pt x="1122176" y="105766"/>
                      <a:pt x="1147346" y="22404"/>
                      <a:pt x="1131683" y="20457"/>
                    </a:cubicBezTo>
                    <a:cubicBezTo>
                      <a:pt x="1124546" y="19570"/>
                      <a:pt x="1121974" y="37519"/>
                      <a:pt x="1117914" y="57331"/>
                    </a:cubicBezTo>
                    <a:cubicBezTo>
                      <a:pt x="1113955" y="76667"/>
                      <a:pt x="1109330" y="96223"/>
                      <a:pt x="1106132" y="95693"/>
                    </a:cubicBezTo>
                    <a:cubicBezTo>
                      <a:pt x="1098977" y="94502"/>
                      <a:pt x="1126433" y="1413"/>
                      <a:pt x="1108032" y="8"/>
                    </a:cubicBezTo>
                    <a:cubicBezTo>
                      <a:pt x="1100668" y="-557"/>
                      <a:pt x="1095822" y="27994"/>
                      <a:pt x="1091661" y="53932"/>
                    </a:cubicBezTo>
                    <a:cubicBezTo>
                      <a:pt x="1088017" y="76619"/>
                      <a:pt x="1087958" y="84668"/>
                      <a:pt x="1084671" y="84257"/>
                    </a:cubicBezTo>
                    <a:cubicBezTo>
                      <a:pt x="1080403" y="83721"/>
                      <a:pt x="1097411" y="13546"/>
                      <a:pt x="1082272" y="12194"/>
                    </a:cubicBezTo>
                    <a:cubicBezTo>
                      <a:pt x="1075456" y="11581"/>
                      <a:pt x="1070027" y="32233"/>
                      <a:pt x="1067544" y="56349"/>
                    </a:cubicBezTo>
                    <a:cubicBezTo>
                      <a:pt x="1064348" y="87376"/>
                      <a:pt x="1061621" y="119517"/>
                      <a:pt x="1052471" y="120011"/>
                    </a:cubicBezTo>
                    <a:cubicBezTo>
                      <a:pt x="1047911" y="120255"/>
                      <a:pt x="1041249" y="80578"/>
                      <a:pt x="1028873" y="81620"/>
                    </a:cubicBezTo>
                    <a:cubicBezTo>
                      <a:pt x="1024789" y="81965"/>
                      <a:pt x="1026152" y="99253"/>
                      <a:pt x="1027057" y="109177"/>
                    </a:cubicBezTo>
                    <a:cubicBezTo>
                      <a:pt x="1028784" y="128167"/>
                      <a:pt x="1035963" y="145985"/>
                      <a:pt x="1044523" y="163076"/>
                    </a:cubicBezTo>
                    <a:cubicBezTo>
                      <a:pt x="1050566" y="175143"/>
                      <a:pt x="1047006" y="189461"/>
                      <a:pt x="1043536" y="202415"/>
                    </a:cubicBezTo>
                    <a:cubicBezTo>
                      <a:pt x="1043071" y="204135"/>
                      <a:pt x="1043666" y="202456"/>
                      <a:pt x="1043071" y="204135"/>
                    </a:cubicBezTo>
                    <a:cubicBezTo>
                      <a:pt x="1036665" y="222292"/>
                      <a:pt x="973015" y="429324"/>
                      <a:pt x="943577" y="449993"/>
                    </a:cubicBezTo>
                    <a:cubicBezTo>
                      <a:pt x="907798" y="475115"/>
                      <a:pt x="751945" y="360756"/>
                      <a:pt x="604701" y="330544"/>
                    </a:cubicBezTo>
                    <a:cubicBezTo>
                      <a:pt x="599284" y="329430"/>
                      <a:pt x="593878" y="328436"/>
                      <a:pt x="588520" y="327549"/>
                    </a:cubicBezTo>
                    <a:cubicBezTo>
                      <a:pt x="587091" y="327305"/>
                      <a:pt x="585841" y="327097"/>
                      <a:pt x="584919" y="326966"/>
                    </a:cubicBezTo>
                    <a:cubicBezTo>
                      <a:pt x="584806" y="326948"/>
                      <a:pt x="584662" y="326930"/>
                      <a:pt x="584549" y="326912"/>
                    </a:cubicBezTo>
                    <a:cubicBezTo>
                      <a:pt x="578424" y="325948"/>
                      <a:pt x="572387" y="325114"/>
                      <a:pt x="566505" y="324400"/>
                    </a:cubicBezTo>
                    <a:cubicBezTo>
                      <a:pt x="566184" y="324358"/>
                      <a:pt x="565821" y="324311"/>
                      <a:pt x="565529" y="324275"/>
                    </a:cubicBezTo>
                    <a:cubicBezTo>
                      <a:pt x="565505" y="324269"/>
                      <a:pt x="565481" y="324269"/>
                      <a:pt x="565452" y="324263"/>
                    </a:cubicBezTo>
                    <a:cubicBezTo>
                      <a:pt x="559743" y="323578"/>
                      <a:pt x="555480" y="318733"/>
                      <a:pt x="555641" y="313053"/>
                    </a:cubicBezTo>
                    <a:lnTo>
                      <a:pt x="558427" y="211523"/>
                    </a:lnTo>
                    <a:lnTo>
                      <a:pt x="454414" y="210630"/>
                    </a:lnTo>
                    <a:lnTo>
                      <a:pt x="454414" y="312291"/>
                    </a:lnTo>
                    <a:cubicBezTo>
                      <a:pt x="454414" y="317721"/>
                      <a:pt x="450390" y="322275"/>
                      <a:pt x="445008" y="323108"/>
                    </a:cubicBezTo>
                    <a:cubicBezTo>
                      <a:pt x="441823" y="323459"/>
                      <a:pt x="438603" y="323840"/>
                      <a:pt x="435394" y="324269"/>
                    </a:cubicBezTo>
                    <a:cubicBezTo>
                      <a:pt x="435007" y="324317"/>
                      <a:pt x="434572" y="324376"/>
                      <a:pt x="434257" y="324418"/>
                    </a:cubicBezTo>
                    <a:cubicBezTo>
                      <a:pt x="433685" y="324501"/>
                      <a:pt x="432971" y="324602"/>
                      <a:pt x="432179" y="324721"/>
                    </a:cubicBezTo>
                    <a:cubicBezTo>
                      <a:pt x="429685" y="325079"/>
                      <a:pt x="427196" y="325454"/>
                      <a:pt x="424756" y="325870"/>
                    </a:cubicBezTo>
                    <a:cubicBezTo>
                      <a:pt x="424351" y="325942"/>
                      <a:pt x="423964" y="326013"/>
                      <a:pt x="423559" y="326085"/>
                    </a:cubicBezTo>
                    <a:cubicBezTo>
                      <a:pt x="422952" y="326186"/>
                      <a:pt x="422356" y="326293"/>
                      <a:pt x="421767" y="326394"/>
                    </a:cubicBezTo>
                    <a:cubicBezTo>
                      <a:pt x="421380" y="326466"/>
                      <a:pt x="420892" y="326555"/>
                      <a:pt x="420362" y="326656"/>
                    </a:cubicBezTo>
                    <a:cubicBezTo>
                      <a:pt x="323350" y="343926"/>
                      <a:pt x="272719" y="386545"/>
                      <a:pt x="245983" y="418174"/>
                    </a:cubicBezTo>
                    <a:cubicBezTo>
                      <a:pt x="178302" y="498255"/>
                      <a:pt x="4066" y="631200"/>
                      <a:pt x="30" y="704495"/>
                    </a:cubicBezTo>
                    <a:cubicBezTo>
                      <a:pt x="-2935" y="758282"/>
                      <a:pt x="216611" y="950139"/>
                      <a:pt x="259479" y="975761"/>
                    </a:cubicBezTo>
                    <a:cubicBezTo>
                      <a:pt x="265140" y="979149"/>
                      <a:pt x="282089" y="980220"/>
                      <a:pt x="290370" y="971939"/>
                    </a:cubicBezTo>
                    <a:cubicBezTo>
                      <a:pt x="297579" y="964730"/>
                      <a:pt x="295466" y="951163"/>
                      <a:pt x="300240" y="949966"/>
                    </a:cubicBezTo>
                    <a:cubicBezTo>
                      <a:pt x="310545" y="947389"/>
                      <a:pt x="344341" y="992638"/>
                      <a:pt x="354056" y="985316"/>
                    </a:cubicBezTo>
                    <a:cubicBezTo>
                      <a:pt x="364528" y="977416"/>
                      <a:pt x="316730" y="940280"/>
                      <a:pt x="320939" y="933726"/>
                    </a:cubicBezTo>
                    <a:cubicBezTo>
                      <a:pt x="325160" y="927160"/>
                      <a:pt x="375500" y="965057"/>
                      <a:pt x="383036" y="956015"/>
                    </a:cubicBezTo>
                    <a:cubicBezTo>
                      <a:pt x="390204" y="947418"/>
                      <a:pt x="335840" y="919058"/>
                      <a:pt x="337816" y="915891"/>
                    </a:cubicBezTo>
                    <a:cubicBezTo>
                      <a:pt x="339804" y="912712"/>
                      <a:pt x="389591" y="947377"/>
                      <a:pt x="393544" y="940090"/>
                    </a:cubicBezTo>
                    <a:cubicBezTo>
                      <a:pt x="400711" y="926874"/>
                      <a:pt x="338715" y="898198"/>
                      <a:pt x="340144" y="895090"/>
                    </a:cubicBezTo>
                    <a:cubicBezTo>
                      <a:pt x="344275" y="886143"/>
                      <a:pt x="393544" y="927511"/>
                      <a:pt x="398955" y="917480"/>
                    </a:cubicBezTo>
                    <a:cubicBezTo>
                      <a:pt x="401931" y="911968"/>
                      <a:pt x="366117" y="874969"/>
                      <a:pt x="339727" y="874171"/>
                    </a:cubicBezTo>
                    <a:cubicBezTo>
                      <a:pt x="303413" y="873076"/>
                      <a:pt x="278589" y="915212"/>
                      <a:pt x="264259" y="911426"/>
                    </a:cubicBezTo>
                    <a:cubicBezTo>
                      <a:pt x="257574" y="909658"/>
                      <a:pt x="108549" y="717497"/>
                      <a:pt x="109109" y="689481"/>
                    </a:cubicBezTo>
                    <a:cubicBezTo>
                      <a:pt x="109543" y="667693"/>
                      <a:pt x="307294" y="521228"/>
                      <a:pt x="319790" y="502226"/>
                    </a:cubicBezTo>
                    <a:lnTo>
                      <a:pt x="330047" y="851055"/>
                    </a:lnTo>
                    <a:cubicBezTo>
                      <a:pt x="330047" y="851055"/>
                      <a:pt x="424869" y="866938"/>
                      <a:pt x="501426" y="866938"/>
                    </a:cubicBezTo>
                    <a:cubicBezTo>
                      <a:pt x="571452" y="866938"/>
                      <a:pt x="662720" y="860985"/>
                      <a:pt x="662720" y="860985"/>
                    </a:cubicBezTo>
                    <a:lnTo>
                      <a:pt x="695718" y="503077"/>
                    </a:lnTo>
                    <a:cubicBezTo>
                      <a:pt x="759649" y="516317"/>
                      <a:pt x="922520" y="568472"/>
                      <a:pt x="987439" y="553286"/>
                    </a:cubicBezTo>
                    <a:cubicBezTo>
                      <a:pt x="1022848" y="545005"/>
                      <a:pt x="1048762" y="467841"/>
                      <a:pt x="1057847" y="427478"/>
                    </a:cubicBezTo>
                    <a:lnTo>
                      <a:pt x="1098411" y="227406"/>
                    </a:lnTo>
                    <a:cubicBezTo>
                      <a:pt x="1099679" y="218673"/>
                      <a:pt x="1102715" y="208850"/>
                      <a:pt x="1105793" y="200569"/>
                    </a:cubicBezTo>
                    <a:cubicBezTo>
                      <a:pt x="1108681" y="192806"/>
                      <a:pt x="1125016" y="156087"/>
                      <a:pt x="1128451" y="150235"/>
                    </a:cubicBezTo>
                    <a:cubicBezTo>
                      <a:pt x="1141173" y="128548"/>
                      <a:pt x="1166533" y="54795"/>
                      <a:pt x="1152353" y="52813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56" name="íSļiḋê"/>
              <p:cNvSpPr/>
              <p:nvPr>
                <p:custDataLst>
                  <p:tags r:id="rId178"/>
                </p:custDataLst>
              </p:nvPr>
            </p:nvSpPr>
            <p:spPr>
              <a:xfrm>
                <a:off x="4948088" y="908184"/>
                <a:ext cx="104078" cy="40275"/>
              </a:xfrm>
              <a:custGeom>
                <a:avLst/>
                <a:gdLst>
                  <a:gd name="connsiteX0" fmla="*/ 103352 w 104078"/>
                  <a:gd name="connsiteY0" fmla="*/ 26980 h 40275"/>
                  <a:gd name="connsiteX1" fmla="*/ 0 w 104078"/>
                  <a:gd name="connsiteY1" fmla="*/ 29849 h 40275"/>
                  <a:gd name="connsiteX2" fmla="*/ 0 w 104078"/>
                  <a:gd name="connsiteY2" fmla="*/ 0 h 40275"/>
                  <a:gd name="connsiteX3" fmla="*/ 104079 w 104078"/>
                  <a:gd name="connsiteY3" fmla="*/ 0 h 40275"/>
                  <a:gd name="connsiteX4" fmla="*/ 103352 w 104078"/>
                  <a:gd name="connsiteY4" fmla="*/ 26980 h 40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078" h="40275">
                    <a:moveTo>
                      <a:pt x="103352" y="26980"/>
                    </a:moveTo>
                    <a:cubicBezTo>
                      <a:pt x="82094" y="41678"/>
                      <a:pt x="27015" y="46333"/>
                      <a:pt x="0" y="29849"/>
                    </a:cubicBezTo>
                    <a:lnTo>
                      <a:pt x="0" y="0"/>
                    </a:lnTo>
                    <a:lnTo>
                      <a:pt x="104079" y="0"/>
                    </a:lnTo>
                    <a:lnTo>
                      <a:pt x="103352" y="26980"/>
                    </a:lnTo>
                    <a:close/>
                  </a:path>
                </a:pathLst>
              </a:custGeom>
              <a:solidFill>
                <a:srgbClr val="FF7A5A">
                  <a:alpha val="40000"/>
                </a:srgbClr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57" name="í$ḻïďe"/>
              <p:cNvSpPr/>
              <p:nvPr>
                <p:custDataLst>
                  <p:tags r:id="rId179"/>
                </p:custDataLst>
              </p:nvPr>
            </p:nvSpPr>
            <p:spPr>
              <a:xfrm>
                <a:off x="4869796" y="592181"/>
                <a:ext cx="280531" cy="342751"/>
              </a:xfrm>
              <a:custGeom>
                <a:avLst/>
                <a:gdLst>
                  <a:gd name="connsiteX0" fmla="*/ 253332 w 280531"/>
                  <a:gd name="connsiteY0" fmla="*/ 171539 h 342751"/>
                  <a:gd name="connsiteX1" fmla="*/ 250677 w 280531"/>
                  <a:gd name="connsiteY1" fmla="*/ 171670 h 342751"/>
                  <a:gd name="connsiteX2" fmla="*/ 250677 w 280531"/>
                  <a:gd name="connsiteY2" fmla="*/ 123652 h 342751"/>
                  <a:gd name="connsiteX3" fmla="*/ 125382 w 280531"/>
                  <a:gd name="connsiteY3" fmla="*/ 0 h 342751"/>
                  <a:gd name="connsiteX4" fmla="*/ 125382 w 280531"/>
                  <a:gd name="connsiteY4" fmla="*/ 0 h 342751"/>
                  <a:gd name="connsiteX5" fmla="*/ 86 w 280531"/>
                  <a:gd name="connsiteY5" fmla="*/ 123652 h 342751"/>
                  <a:gd name="connsiteX6" fmla="*/ 86 w 280531"/>
                  <a:gd name="connsiteY6" fmla="*/ 171593 h 342751"/>
                  <a:gd name="connsiteX7" fmla="*/ 420 w 280531"/>
                  <a:gd name="connsiteY7" fmla="*/ 204793 h 342751"/>
                  <a:gd name="connsiteX8" fmla="*/ 29096 w 280531"/>
                  <a:gd name="connsiteY8" fmla="*/ 289346 h 342751"/>
                  <a:gd name="connsiteX9" fmla="*/ 125876 w 280531"/>
                  <a:gd name="connsiteY9" fmla="*/ 342751 h 342751"/>
                  <a:gd name="connsiteX10" fmla="*/ 125876 w 280531"/>
                  <a:gd name="connsiteY10" fmla="*/ 342751 h 342751"/>
                  <a:gd name="connsiteX11" fmla="*/ 249802 w 280531"/>
                  <a:gd name="connsiteY11" fmla="*/ 225004 h 342751"/>
                  <a:gd name="connsiteX12" fmla="*/ 253320 w 280531"/>
                  <a:gd name="connsiteY12" fmla="*/ 225254 h 342751"/>
                  <a:gd name="connsiteX13" fmla="*/ 280532 w 280531"/>
                  <a:gd name="connsiteY13" fmla="*/ 198400 h 342751"/>
                  <a:gd name="connsiteX14" fmla="*/ 253332 w 280531"/>
                  <a:gd name="connsiteY14" fmla="*/ 171539 h 342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80531" h="342751">
                    <a:moveTo>
                      <a:pt x="253332" y="171539"/>
                    </a:moveTo>
                    <a:cubicBezTo>
                      <a:pt x="252433" y="171539"/>
                      <a:pt x="251552" y="171587"/>
                      <a:pt x="250677" y="171670"/>
                    </a:cubicBezTo>
                    <a:lnTo>
                      <a:pt x="250677" y="123652"/>
                    </a:lnTo>
                    <a:cubicBezTo>
                      <a:pt x="250677" y="55364"/>
                      <a:pt x="194581" y="0"/>
                      <a:pt x="125382" y="0"/>
                    </a:cubicBezTo>
                    <a:lnTo>
                      <a:pt x="125382" y="0"/>
                    </a:lnTo>
                    <a:cubicBezTo>
                      <a:pt x="56183" y="0"/>
                      <a:pt x="86" y="55358"/>
                      <a:pt x="86" y="123652"/>
                    </a:cubicBezTo>
                    <a:lnTo>
                      <a:pt x="86" y="171593"/>
                    </a:lnTo>
                    <a:cubicBezTo>
                      <a:pt x="-140" y="171587"/>
                      <a:pt x="116" y="189625"/>
                      <a:pt x="420" y="204793"/>
                    </a:cubicBezTo>
                    <a:cubicBezTo>
                      <a:pt x="1033" y="235262"/>
                      <a:pt x="10564" y="265152"/>
                      <a:pt x="29096" y="289346"/>
                    </a:cubicBezTo>
                    <a:cubicBezTo>
                      <a:pt x="52396" y="319754"/>
                      <a:pt x="79239" y="342751"/>
                      <a:pt x="125876" y="342751"/>
                    </a:cubicBezTo>
                    <a:lnTo>
                      <a:pt x="125876" y="342751"/>
                    </a:lnTo>
                    <a:cubicBezTo>
                      <a:pt x="188705" y="342400"/>
                      <a:pt x="237181" y="286881"/>
                      <a:pt x="249802" y="225004"/>
                    </a:cubicBezTo>
                    <a:cubicBezTo>
                      <a:pt x="250957" y="225153"/>
                      <a:pt x="252124" y="225254"/>
                      <a:pt x="253320" y="225254"/>
                    </a:cubicBezTo>
                    <a:cubicBezTo>
                      <a:pt x="268352" y="225254"/>
                      <a:pt x="280532" y="213229"/>
                      <a:pt x="280532" y="198400"/>
                    </a:cubicBezTo>
                    <a:cubicBezTo>
                      <a:pt x="280544" y="183565"/>
                      <a:pt x="268358" y="171539"/>
                      <a:pt x="253332" y="171539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58" name="ísḻîḑê"/>
              <p:cNvSpPr/>
              <p:nvPr>
                <p:custDataLst>
                  <p:tags r:id="rId180"/>
                </p:custDataLst>
              </p:nvPr>
            </p:nvSpPr>
            <p:spPr>
              <a:xfrm>
                <a:off x="4935616" y="780151"/>
                <a:ext cx="13424" cy="13251"/>
              </a:xfrm>
              <a:custGeom>
                <a:avLst/>
                <a:gdLst>
                  <a:gd name="connsiteX0" fmla="*/ 13424 w 13424"/>
                  <a:gd name="connsiteY0" fmla="*/ 6626 h 13251"/>
                  <a:gd name="connsiteX1" fmla="*/ 6709 w 13424"/>
                  <a:gd name="connsiteY1" fmla="*/ 13252 h 13251"/>
                  <a:gd name="connsiteX2" fmla="*/ 0 w 13424"/>
                  <a:gd name="connsiteY2" fmla="*/ 6626 h 13251"/>
                  <a:gd name="connsiteX3" fmla="*/ 6709 w 13424"/>
                  <a:gd name="connsiteY3" fmla="*/ 0 h 13251"/>
                  <a:gd name="connsiteX4" fmla="*/ 13424 w 13424"/>
                  <a:gd name="connsiteY4" fmla="*/ 6626 h 13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24" h="13251">
                    <a:moveTo>
                      <a:pt x="13424" y="6626"/>
                    </a:moveTo>
                    <a:cubicBezTo>
                      <a:pt x="13424" y="10287"/>
                      <a:pt x="10418" y="13252"/>
                      <a:pt x="6709" y="13252"/>
                    </a:cubicBezTo>
                    <a:cubicBezTo>
                      <a:pt x="3000" y="13252"/>
                      <a:pt x="0" y="10287"/>
                      <a:pt x="0" y="6626"/>
                    </a:cubicBezTo>
                    <a:cubicBezTo>
                      <a:pt x="0" y="2965"/>
                      <a:pt x="3006" y="0"/>
                      <a:pt x="6709" y="0"/>
                    </a:cubicBezTo>
                    <a:cubicBezTo>
                      <a:pt x="10418" y="0"/>
                      <a:pt x="13424" y="2971"/>
                      <a:pt x="13424" y="6626"/>
                    </a:cubicBezTo>
                    <a:close/>
                  </a:path>
                </a:pathLst>
              </a:custGeom>
              <a:solidFill>
                <a:srgbClr val="3F2C2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59" name="í$ḻíḓé"/>
              <p:cNvSpPr/>
              <p:nvPr>
                <p:custDataLst>
                  <p:tags r:id="rId181"/>
                </p:custDataLst>
              </p:nvPr>
            </p:nvSpPr>
            <p:spPr>
              <a:xfrm>
                <a:off x="5039010" y="780151"/>
                <a:ext cx="13430" cy="13251"/>
              </a:xfrm>
              <a:custGeom>
                <a:avLst/>
                <a:gdLst>
                  <a:gd name="connsiteX0" fmla="*/ 13430 w 13430"/>
                  <a:gd name="connsiteY0" fmla="*/ 6626 h 13251"/>
                  <a:gd name="connsiteX1" fmla="*/ 6715 w 13430"/>
                  <a:gd name="connsiteY1" fmla="*/ 13252 h 13251"/>
                  <a:gd name="connsiteX2" fmla="*/ 0 w 13430"/>
                  <a:gd name="connsiteY2" fmla="*/ 6626 h 13251"/>
                  <a:gd name="connsiteX3" fmla="*/ 6715 w 13430"/>
                  <a:gd name="connsiteY3" fmla="*/ 0 h 13251"/>
                  <a:gd name="connsiteX4" fmla="*/ 13430 w 13430"/>
                  <a:gd name="connsiteY4" fmla="*/ 6626 h 13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30" h="13251">
                    <a:moveTo>
                      <a:pt x="13430" y="6626"/>
                    </a:moveTo>
                    <a:cubicBezTo>
                      <a:pt x="13430" y="10287"/>
                      <a:pt x="10424" y="13252"/>
                      <a:pt x="6715" y="13252"/>
                    </a:cubicBezTo>
                    <a:cubicBezTo>
                      <a:pt x="3006" y="13252"/>
                      <a:pt x="0" y="10287"/>
                      <a:pt x="0" y="6626"/>
                    </a:cubicBezTo>
                    <a:cubicBezTo>
                      <a:pt x="0" y="2965"/>
                      <a:pt x="3006" y="0"/>
                      <a:pt x="6715" y="0"/>
                    </a:cubicBezTo>
                    <a:cubicBezTo>
                      <a:pt x="10424" y="0"/>
                      <a:pt x="13430" y="2971"/>
                      <a:pt x="13430" y="6626"/>
                    </a:cubicBezTo>
                    <a:close/>
                  </a:path>
                </a:pathLst>
              </a:custGeom>
              <a:solidFill>
                <a:srgbClr val="3F2C2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60" name="ïsļîḑè"/>
              <p:cNvSpPr/>
              <p:nvPr>
                <p:custDataLst>
                  <p:tags r:id="rId182"/>
                </p:custDataLst>
              </p:nvPr>
            </p:nvSpPr>
            <p:spPr>
              <a:xfrm>
                <a:off x="5028116" y="727480"/>
                <a:ext cx="61643" cy="15365"/>
              </a:xfrm>
              <a:custGeom>
                <a:avLst/>
                <a:gdLst>
                  <a:gd name="connsiteX0" fmla="*/ 2077 w 61643"/>
                  <a:gd name="connsiteY0" fmla="*/ 14850 h 15365"/>
                  <a:gd name="connsiteX1" fmla="*/ 7596 w 61643"/>
                  <a:gd name="connsiteY1" fmla="*/ 3813 h 15365"/>
                  <a:gd name="connsiteX2" fmla="*/ 37606 w 61643"/>
                  <a:gd name="connsiteY2" fmla="*/ 200 h 15365"/>
                  <a:gd name="connsiteX3" fmla="*/ 60716 w 61643"/>
                  <a:gd name="connsiteY3" fmla="*/ 10487 h 15365"/>
                  <a:gd name="connsiteX4" fmla="*/ 25574 w 61643"/>
                  <a:gd name="connsiteY4" fmla="*/ 8719 h 15365"/>
                  <a:gd name="connsiteX5" fmla="*/ 2077 w 61643"/>
                  <a:gd name="connsiteY5" fmla="*/ 14850 h 15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643" h="15365">
                    <a:moveTo>
                      <a:pt x="2077" y="14850"/>
                    </a:moveTo>
                    <a:cubicBezTo>
                      <a:pt x="-1340" y="12189"/>
                      <a:pt x="-1209" y="7957"/>
                      <a:pt x="7596" y="3813"/>
                    </a:cubicBezTo>
                    <a:cubicBezTo>
                      <a:pt x="14400" y="610"/>
                      <a:pt x="28664" y="-497"/>
                      <a:pt x="37606" y="200"/>
                    </a:cubicBezTo>
                    <a:cubicBezTo>
                      <a:pt x="52036" y="1319"/>
                      <a:pt x="65318" y="11624"/>
                      <a:pt x="60716" y="10487"/>
                    </a:cubicBezTo>
                    <a:cubicBezTo>
                      <a:pt x="50833" y="8040"/>
                      <a:pt x="51268" y="3087"/>
                      <a:pt x="25574" y="8719"/>
                    </a:cubicBezTo>
                    <a:cubicBezTo>
                      <a:pt x="14912" y="11052"/>
                      <a:pt x="5048" y="17166"/>
                      <a:pt x="2077" y="14850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461" name="iṩ1îḓe"/>
              <p:cNvGrpSpPr/>
              <p:nvPr/>
            </p:nvGrpSpPr>
            <p:grpSpPr>
              <a:xfrm>
                <a:off x="5126635" y="780832"/>
                <a:ext cx="11026" cy="20342"/>
                <a:chOff x="5126635" y="780832"/>
                <a:chExt cx="11026" cy="20342"/>
              </a:xfrm>
              <a:solidFill>
                <a:srgbClr val="FF7A5A"/>
              </a:solidFill>
            </p:grpSpPr>
            <p:sp>
              <p:nvSpPr>
                <p:cNvPr id="482" name="îśľïďé"/>
                <p:cNvSpPr/>
                <p:nvPr>
                  <p:custDataLst>
                    <p:tags r:id="rId183"/>
                  </p:custDataLst>
                </p:nvPr>
              </p:nvSpPr>
              <p:spPr>
                <a:xfrm>
                  <a:off x="5126635" y="780832"/>
                  <a:ext cx="9307" cy="20342"/>
                </a:xfrm>
                <a:custGeom>
                  <a:avLst/>
                  <a:gdLst>
                    <a:gd name="connsiteX0" fmla="*/ 7447 w 9307"/>
                    <a:gd name="connsiteY0" fmla="*/ 181 h 20342"/>
                    <a:gd name="connsiteX1" fmla="*/ 1083 w 9307"/>
                    <a:gd name="connsiteY1" fmla="*/ 8236 h 20342"/>
                    <a:gd name="connsiteX2" fmla="*/ 422 w 9307"/>
                    <a:gd name="connsiteY2" fmla="*/ 19446 h 20342"/>
                    <a:gd name="connsiteX3" fmla="*/ 2809 w 9307"/>
                    <a:gd name="connsiteY3" fmla="*/ 18785 h 20342"/>
                    <a:gd name="connsiteX4" fmla="*/ 3393 w 9307"/>
                    <a:gd name="connsiteY4" fmla="*/ 9099 h 20342"/>
                    <a:gd name="connsiteX5" fmla="*/ 8697 w 9307"/>
                    <a:gd name="connsiteY5" fmla="*/ 2318 h 20342"/>
                    <a:gd name="connsiteX6" fmla="*/ 9144 w 9307"/>
                    <a:gd name="connsiteY6" fmla="*/ 622 h 20342"/>
                    <a:gd name="connsiteX7" fmla="*/ 7447 w 9307"/>
                    <a:gd name="connsiteY7" fmla="*/ 181 h 20342"/>
                    <a:gd name="connsiteX8" fmla="*/ 7447 w 9307"/>
                    <a:gd name="connsiteY8" fmla="*/ 181 h 20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307" h="20342">
                      <a:moveTo>
                        <a:pt x="7447" y="181"/>
                      </a:moveTo>
                      <a:cubicBezTo>
                        <a:pt x="4625" y="2295"/>
                        <a:pt x="2345" y="4908"/>
                        <a:pt x="1083" y="8236"/>
                      </a:cubicBezTo>
                      <a:cubicBezTo>
                        <a:pt x="-274" y="11814"/>
                        <a:pt x="-185" y="15725"/>
                        <a:pt x="422" y="19446"/>
                      </a:cubicBezTo>
                      <a:cubicBezTo>
                        <a:pt x="678" y="21017"/>
                        <a:pt x="3066" y="20350"/>
                        <a:pt x="2809" y="18785"/>
                      </a:cubicBezTo>
                      <a:cubicBezTo>
                        <a:pt x="2280" y="15558"/>
                        <a:pt x="2268" y="12207"/>
                        <a:pt x="3393" y="9099"/>
                      </a:cubicBezTo>
                      <a:cubicBezTo>
                        <a:pt x="4393" y="6343"/>
                        <a:pt x="6370" y="4057"/>
                        <a:pt x="8697" y="2318"/>
                      </a:cubicBezTo>
                      <a:cubicBezTo>
                        <a:pt x="9239" y="1914"/>
                        <a:pt x="9501" y="1253"/>
                        <a:pt x="9144" y="622"/>
                      </a:cubicBezTo>
                      <a:cubicBezTo>
                        <a:pt x="8840" y="92"/>
                        <a:pt x="7983" y="-218"/>
                        <a:pt x="7447" y="181"/>
                      </a:cubicBezTo>
                      <a:lnTo>
                        <a:pt x="7447" y="181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483" name="iS1îdê"/>
                <p:cNvSpPr/>
                <p:nvPr>
                  <p:custDataLst>
                    <p:tags r:id="rId184"/>
                  </p:custDataLst>
                </p:nvPr>
              </p:nvSpPr>
              <p:spPr>
                <a:xfrm>
                  <a:off x="5127644" y="789163"/>
                  <a:ext cx="10016" cy="11996"/>
                </a:xfrm>
                <a:custGeom>
                  <a:avLst/>
                  <a:gdLst>
                    <a:gd name="connsiteX0" fmla="*/ 1550 w 10016"/>
                    <a:gd name="connsiteY0" fmla="*/ 2543 h 11996"/>
                    <a:gd name="connsiteX1" fmla="*/ 1633 w 10016"/>
                    <a:gd name="connsiteY1" fmla="*/ 2531 h 11996"/>
                    <a:gd name="connsiteX2" fmla="*/ 1901 w 10016"/>
                    <a:gd name="connsiteY2" fmla="*/ 2501 h 11996"/>
                    <a:gd name="connsiteX3" fmla="*/ 2359 w 10016"/>
                    <a:gd name="connsiteY3" fmla="*/ 2471 h 11996"/>
                    <a:gd name="connsiteX4" fmla="*/ 3342 w 10016"/>
                    <a:gd name="connsiteY4" fmla="*/ 2471 h 11996"/>
                    <a:gd name="connsiteX5" fmla="*/ 3747 w 10016"/>
                    <a:gd name="connsiteY5" fmla="*/ 2501 h 11996"/>
                    <a:gd name="connsiteX6" fmla="*/ 3747 w 10016"/>
                    <a:gd name="connsiteY6" fmla="*/ 2495 h 11996"/>
                    <a:gd name="connsiteX7" fmla="*/ 3961 w 10016"/>
                    <a:gd name="connsiteY7" fmla="*/ 2531 h 11996"/>
                    <a:gd name="connsiteX8" fmla="*/ 4717 w 10016"/>
                    <a:gd name="connsiteY8" fmla="*/ 2709 h 11996"/>
                    <a:gd name="connsiteX9" fmla="*/ 5092 w 10016"/>
                    <a:gd name="connsiteY9" fmla="*/ 2834 h 11996"/>
                    <a:gd name="connsiteX10" fmla="*/ 5193 w 10016"/>
                    <a:gd name="connsiteY10" fmla="*/ 2870 h 11996"/>
                    <a:gd name="connsiteX11" fmla="*/ 5836 w 10016"/>
                    <a:gd name="connsiteY11" fmla="*/ 3215 h 11996"/>
                    <a:gd name="connsiteX12" fmla="*/ 6092 w 10016"/>
                    <a:gd name="connsiteY12" fmla="*/ 3388 h 11996"/>
                    <a:gd name="connsiteX13" fmla="*/ 6146 w 10016"/>
                    <a:gd name="connsiteY13" fmla="*/ 3430 h 11996"/>
                    <a:gd name="connsiteX14" fmla="*/ 6628 w 10016"/>
                    <a:gd name="connsiteY14" fmla="*/ 3894 h 11996"/>
                    <a:gd name="connsiteX15" fmla="*/ 6693 w 10016"/>
                    <a:gd name="connsiteY15" fmla="*/ 3959 h 11996"/>
                    <a:gd name="connsiteX16" fmla="*/ 6860 w 10016"/>
                    <a:gd name="connsiteY16" fmla="*/ 4192 h 11996"/>
                    <a:gd name="connsiteX17" fmla="*/ 7182 w 10016"/>
                    <a:gd name="connsiteY17" fmla="*/ 4751 h 11996"/>
                    <a:gd name="connsiteX18" fmla="*/ 7205 w 10016"/>
                    <a:gd name="connsiteY18" fmla="*/ 4787 h 11996"/>
                    <a:gd name="connsiteX19" fmla="*/ 7318 w 10016"/>
                    <a:gd name="connsiteY19" fmla="*/ 5091 h 11996"/>
                    <a:gd name="connsiteX20" fmla="*/ 7485 w 10016"/>
                    <a:gd name="connsiteY20" fmla="*/ 5716 h 11996"/>
                    <a:gd name="connsiteX21" fmla="*/ 7533 w 10016"/>
                    <a:gd name="connsiteY21" fmla="*/ 5995 h 11996"/>
                    <a:gd name="connsiteX22" fmla="*/ 7515 w 10016"/>
                    <a:gd name="connsiteY22" fmla="*/ 5870 h 11996"/>
                    <a:gd name="connsiteX23" fmla="*/ 7533 w 10016"/>
                    <a:gd name="connsiteY23" fmla="*/ 6031 h 11996"/>
                    <a:gd name="connsiteX24" fmla="*/ 7557 w 10016"/>
                    <a:gd name="connsiteY24" fmla="*/ 6686 h 11996"/>
                    <a:gd name="connsiteX25" fmla="*/ 7515 w 10016"/>
                    <a:gd name="connsiteY25" fmla="*/ 7305 h 11996"/>
                    <a:gd name="connsiteX26" fmla="*/ 7533 w 10016"/>
                    <a:gd name="connsiteY26" fmla="*/ 7180 h 11996"/>
                    <a:gd name="connsiteX27" fmla="*/ 7503 w 10016"/>
                    <a:gd name="connsiteY27" fmla="*/ 7347 h 11996"/>
                    <a:gd name="connsiteX28" fmla="*/ 7438 w 10016"/>
                    <a:gd name="connsiteY28" fmla="*/ 7674 h 11996"/>
                    <a:gd name="connsiteX29" fmla="*/ 7223 w 10016"/>
                    <a:gd name="connsiteY29" fmla="*/ 8395 h 11996"/>
                    <a:gd name="connsiteX30" fmla="*/ 7193 w 10016"/>
                    <a:gd name="connsiteY30" fmla="*/ 8490 h 11996"/>
                    <a:gd name="connsiteX31" fmla="*/ 7033 w 10016"/>
                    <a:gd name="connsiteY31" fmla="*/ 8835 h 11996"/>
                    <a:gd name="connsiteX32" fmla="*/ 6676 w 10016"/>
                    <a:gd name="connsiteY32" fmla="*/ 9460 h 11996"/>
                    <a:gd name="connsiteX33" fmla="*/ 6479 w 10016"/>
                    <a:gd name="connsiteY33" fmla="*/ 9740 h 11996"/>
                    <a:gd name="connsiteX34" fmla="*/ 6515 w 10016"/>
                    <a:gd name="connsiteY34" fmla="*/ 9692 h 11996"/>
                    <a:gd name="connsiteX35" fmla="*/ 6348 w 10016"/>
                    <a:gd name="connsiteY35" fmla="*/ 9889 h 11996"/>
                    <a:gd name="connsiteX36" fmla="*/ 6348 w 10016"/>
                    <a:gd name="connsiteY36" fmla="*/ 11639 h 11996"/>
                    <a:gd name="connsiteX37" fmla="*/ 8098 w 10016"/>
                    <a:gd name="connsiteY37" fmla="*/ 11639 h 11996"/>
                    <a:gd name="connsiteX38" fmla="*/ 9926 w 10016"/>
                    <a:gd name="connsiteY38" fmla="*/ 5388 h 11996"/>
                    <a:gd name="connsiteX39" fmla="*/ 5806 w 10016"/>
                    <a:gd name="connsiteY39" fmla="*/ 471 h 11996"/>
                    <a:gd name="connsiteX40" fmla="*/ 901 w 10016"/>
                    <a:gd name="connsiteY40" fmla="*/ 161 h 11996"/>
                    <a:gd name="connsiteX41" fmla="*/ 38 w 10016"/>
                    <a:gd name="connsiteY41" fmla="*/ 1685 h 11996"/>
                    <a:gd name="connsiteX42" fmla="*/ 1550 w 10016"/>
                    <a:gd name="connsiteY42" fmla="*/ 2543 h 11996"/>
                    <a:gd name="connsiteX43" fmla="*/ 1550 w 10016"/>
                    <a:gd name="connsiteY43" fmla="*/ 2543 h 11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0016" h="11996">
                      <a:moveTo>
                        <a:pt x="1550" y="2543"/>
                      </a:moveTo>
                      <a:cubicBezTo>
                        <a:pt x="1401" y="2566"/>
                        <a:pt x="1621" y="2537"/>
                        <a:pt x="1633" y="2531"/>
                      </a:cubicBezTo>
                      <a:cubicBezTo>
                        <a:pt x="1722" y="2519"/>
                        <a:pt x="1812" y="2513"/>
                        <a:pt x="1901" y="2501"/>
                      </a:cubicBezTo>
                      <a:cubicBezTo>
                        <a:pt x="2056" y="2489"/>
                        <a:pt x="2205" y="2477"/>
                        <a:pt x="2359" y="2471"/>
                      </a:cubicBezTo>
                      <a:cubicBezTo>
                        <a:pt x="2687" y="2453"/>
                        <a:pt x="3014" y="2453"/>
                        <a:pt x="3342" y="2471"/>
                      </a:cubicBezTo>
                      <a:cubicBezTo>
                        <a:pt x="3479" y="2477"/>
                        <a:pt x="3610" y="2495"/>
                        <a:pt x="3747" y="2501"/>
                      </a:cubicBezTo>
                      <a:cubicBezTo>
                        <a:pt x="3794" y="2507"/>
                        <a:pt x="3991" y="2531"/>
                        <a:pt x="3747" y="2495"/>
                      </a:cubicBezTo>
                      <a:cubicBezTo>
                        <a:pt x="3818" y="2507"/>
                        <a:pt x="3889" y="2519"/>
                        <a:pt x="3961" y="2531"/>
                      </a:cubicBezTo>
                      <a:cubicBezTo>
                        <a:pt x="4217" y="2572"/>
                        <a:pt x="4473" y="2632"/>
                        <a:pt x="4717" y="2709"/>
                      </a:cubicBezTo>
                      <a:cubicBezTo>
                        <a:pt x="4842" y="2745"/>
                        <a:pt x="4967" y="2793"/>
                        <a:pt x="5092" y="2834"/>
                      </a:cubicBezTo>
                      <a:cubicBezTo>
                        <a:pt x="5366" y="2924"/>
                        <a:pt x="5003" y="2775"/>
                        <a:pt x="5193" y="2870"/>
                      </a:cubicBezTo>
                      <a:cubicBezTo>
                        <a:pt x="5413" y="2977"/>
                        <a:pt x="5628" y="3084"/>
                        <a:pt x="5836" y="3215"/>
                      </a:cubicBezTo>
                      <a:cubicBezTo>
                        <a:pt x="5925" y="3269"/>
                        <a:pt x="6009" y="3328"/>
                        <a:pt x="6092" y="3388"/>
                      </a:cubicBezTo>
                      <a:cubicBezTo>
                        <a:pt x="6342" y="3561"/>
                        <a:pt x="5997" y="3281"/>
                        <a:pt x="6146" y="3430"/>
                      </a:cubicBezTo>
                      <a:cubicBezTo>
                        <a:pt x="6306" y="3590"/>
                        <a:pt x="6473" y="3727"/>
                        <a:pt x="6628" y="3894"/>
                      </a:cubicBezTo>
                      <a:cubicBezTo>
                        <a:pt x="6681" y="3954"/>
                        <a:pt x="6884" y="4245"/>
                        <a:pt x="6693" y="3959"/>
                      </a:cubicBezTo>
                      <a:cubicBezTo>
                        <a:pt x="6747" y="4037"/>
                        <a:pt x="6806" y="4114"/>
                        <a:pt x="6860" y="4192"/>
                      </a:cubicBezTo>
                      <a:cubicBezTo>
                        <a:pt x="6979" y="4370"/>
                        <a:pt x="7086" y="4561"/>
                        <a:pt x="7182" y="4751"/>
                      </a:cubicBezTo>
                      <a:cubicBezTo>
                        <a:pt x="7253" y="4900"/>
                        <a:pt x="7271" y="5001"/>
                        <a:pt x="7205" y="4787"/>
                      </a:cubicBezTo>
                      <a:cubicBezTo>
                        <a:pt x="7241" y="4888"/>
                        <a:pt x="7283" y="4989"/>
                        <a:pt x="7318" y="5091"/>
                      </a:cubicBezTo>
                      <a:cubicBezTo>
                        <a:pt x="7384" y="5293"/>
                        <a:pt x="7443" y="5507"/>
                        <a:pt x="7485" y="5716"/>
                      </a:cubicBezTo>
                      <a:cubicBezTo>
                        <a:pt x="7503" y="5811"/>
                        <a:pt x="7515" y="5900"/>
                        <a:pt x="7533" y="5995"/>
                      </a:cubicBezTo>
                      <a:cubicBezTo>
                        <a:pt x="7563" y="6132"/>
                        <a:pt x="7515" y="5865"/>
                        <a:pt x="7515" y="5870"/>
                      </a:cubicBezTo>
                      <a:cubicBezTo>
                        <a:pt x="7515" y="5924"/>
                        <a:pt x="7527" y="5978"/>
                        <a:pt x="7533" y="6031"/>
                      </a:cubicBezTo>
                      <a:cubicBezTo>
                        <a:pt x="7551" y="6251"/>
                        <a:pt x="7557" y="6466"/>
                        <a:pt x="7557" y="6686"/>
                      </a:cubicBezTo>
                      <a:cubicBezTo>
                        <a:pt x="7551" y="6894"/>
                        <a:pt x="7527" y="7097"/>
                        <a:pt x="7515" y="7305"/>
                      </a:cubicBezTo>
                      <a:cubicBezTo>
                        <a:pt x="7509" y="7448"/>
                        <a:pt x="7533" y="7180"/>
                        <a:pt x="7533" y="7180"/>
                      </a:cubicBezTo>
                      <a:cubicBezTo>
                        <a:pt x="7521" y="7234"/>
                        <a:pt x="7515" y="7287"/>
                        <a:pt x="7503" y="7347"/>
                      </a:cubicBezTo>
                      <a:cubicBezTo>
                        <a:pt x="7479" y="7454"/>
                        <a:pt x="7462" y="7567"/>
                        <a:pt x="7438" y="7674"/>
                      </a:cubicBezTo>
                      <a:cubicBezTo>
                        <a:pt x="7378" y="7918"/>
                        <a:pt x="7307" y="8156"/>
                        <a:pt x="7223" y="8395"/>
                      </a:cubicBezTo>
                      <a:cubicBezTo>
                        <a:pt x="7182" y="8508"/>
                        <a:pt x="7080" y="8740"/>
                        <a:pt x="7193" y="8490"/>
                      </a:cubicBezTo>
                      <a:cubicBezTo>
                        <a:pt x="7140" y="8603"/>
                        <a:pt x="7092" y="8722"/>
                        <a:pt x="7033" y="8835"/>
                      </a:cubicBezTo>
                      <a:cubicBezTo>
                        <a:pt x="6926" y="9049"/>
                        <a:pt x="6806" y="9258"/>
                        <a:pt x="6676" y="9460"/>
                      </a:cubicBezTo>
                      <a:cubicBezTo>
                        <a:pt x="6616" y="9555"/>
                        <a:pt x="6544" y="9645"/>
                        <a:pt x="6479" y="9740"/>
                      </a:cubicBezTo>
                      <a:cubicBezTo>
                        <a:pt x="6360" y="9919"/>
                        <a:pt x="6497" y="9716"/>
                        <a:pt x="6515" y="9692"/>
                      </a:cubicBezTo>
                      <a:cubicBezTo>
                        <a:pt x="6461" y="9758"/>
                        <a:pt x="6408" y="9823"/>
                        <a:pt x="6348" y="9889"/>
                      </a:cubicBezTo>
                      <a:cubicBezTo>
                        <a:pt x="5914" y="10395"/>
                        <a:pt x="5848" y="11145"/>
                        <a:pt x="6348" y="11639"/>
                      </a:cubicBezTo>
                      <a:cubicBezTo>
                        <a:pt x="6795" y="12086"/>
                        <a:pt x="7664" y="12145"/>
                        <a:pt x="8098" y="11639"/>
                      </a:cubicBezTo>
                      <a:cubicBezTo>
                        <a:pt x="9593" y="9907"/>
                        <a:pt x="10277" y="7650"/>
                        <a:pt x="9926" y="5388"/>
                      </a:cubicBezTo>
                      <a:cubicBezTo>
                        <a:pt x="9569" y="3078"/>
                        <a:pt x="7967" y="1281"/>
                        <a:pt x="5806" y="471"/>
                      </a:cubicBezTo>
                      <a:cubicBezTo>
                        <a:pt x="4241" y="-118"/>
                        <a:pt x="2526" y="-71"/>
                        <a:pt x="901" y="161"/>
                      </a:cubicBezTo>
                      <a:cubicBezTo>
                        <a:pt x="240" y="257"/>
                        <a:pt x="-123" y="1102"/>
                        <a:pt x="38" y="1685"/>
                      </a:cubicBezTo>
                      <a:cubicBezTo>
                        <a:pt x="223" y="2388"/>
                        <a:pt x="883" y="2638"/>
                        <a:pt x="1550" y="2543"/>
                      </a:cubicBezTo>
                      <a:lnTo>
                        <a:pt x="1550" y="2543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462" name="îṧļíḍè"/>
              <p:cNvSpPr/>
              <p:nvPr>
                <p:custDataLst>
                  <p:tags r:id="rId185"/>
                </p:custDataLst>
              </p:nvPr>
            </p:nvSpPr>
            <p:spPr>
              <a:xfrm>
                <a:off x="4985283" y="792538"/>
                <a:ext cx="20830" cy="36373"/>
              </a:xfrm>
              <a:custGeom>
                <a:avLst/>
                <a:gdLst>
                  <a:gd name="connsiteX0" fmla="*/ 7430 w 20830"/>
                  <a:gd name="connsiteY0" fmla="*/ 835 h 36373"/>
                  <a:gd name="connsiteX1" fmla="*/ 1983 w 20830"/>
                  <a:gd name="connsiteY1" fmla="*/ 16575 h 36373"/>
                  <a:gd name="connsiteX2" fmla="*/ 12 w 20830"/>
                  <a:gd name="connsiteY2" fmla="*/ 28100 h 36373"/>
                  <a:gd name="connsiteX3" fmla="*/ 3114 w 20830"/>
                  <a:gd name="connsiteY3" fmla="*/ 34631 h 36373"/>
                  <a:gd name="connsiteX4" fmla="*/ 12067 w 20830"/>
                  <a:gd name="connsiteY4" fmla="*/ 36089 h 36373"/>
                  <a:gd name="connsiteX5" fmla="*/ 20741 w 20830"/>
                  <a:gd name="connsiteY5" fmla="*/ 28017 h 36373"/>
                  <a:gd name="connsiteX6" fmla="*/ 18354 w 20830"/>
                  <a:gd name="connsiteY6" fmla="*/ 27356 h 36373"/>
                  <a:gd name="connsiteX7" fmla="*/ 9430 w 20830"/>
                  <a:gd name="connsiteY7" fmla="*/ 33898 h 36373"/>
                  <a:gd name="connsiteX8" fmla="*/ 2703 w 20830"/>
                  <a:gd name="connsiteY8" fmla="*/ 29898 h 36373"/>
                  <a:gd name="connsiteX9" fmla="*/ 4037 w 20830"/>
                  <a:gd name="connsiteY9" fmla="*/ 18408 h 36373"/>
                  <a:gd name="connsiteX10" fmla="*/ 9811 w 20830"/>
                  <a:gd name="connsiteY10" fmla="*/ 1484 h 36373"/>
                  <a:gd name="connsiteX11" fmla="*/ 7430 w 20830"/>
                  <a:gd name="connsiteY11" fmla="*/ 835 h 36373"/>
                  <a:gd name="connsiteX12" fmla="*/ 7430 w 20830"/>
                  <a:gd name="connsiteY12" fmla="*/ 835 h 36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830" h="36373">
                    <a:moveTo>
                      <a:pt x="7430" y="835"/>
                    </a:moveTo>
                    <a:cubicBezTo>
                      <a:pt x="5459" y="6020"/>
                      <a:pt x="3518" y="11241"/>
                      <a:pt x="1983" y="16575"/>
                    </a:cubicBezTo>
                    <a:cubicBezTo>
                      <a:pt x="923" y="20266"/>
                      <a:pt x="-125" y="24225"/>
                      <a:pt x="12" y="28100"/>
                    </a:cubicBezTo>
                    <a:cubicBezTo>
                      <a:pt x="101" y="30678"/>
                      <a:pt x="840" y="33190"/>
                      <a:pt x="3114" y="34631"/>
                    </a:cubicBezTo>
                    <a:cubicBezTo>
                      <a:pt x="5721" y="36286"/>
                      <a:pt x="9073" y="36738"/>
                      <a:pt x="12067" y="36089"/>
                    </a:cubicBezTo>
                    <a:cubicBezTo>
                      <a:pt x="16306" y="35166"/>
                      <a:pt x="19217" y="31940"/>
                      <a:pt x="20741" y="28017"/>
                    </a:cubicBezTo>
                    <a:cubicBezTo>
                      <a:pt x="21319" y="26528"/>
                      <a:pt x="18925" y="25885"/>
                      <a:pt x="18354" y="27356"/>
                    </a:cubicBezTo>
                    <a:cubicBezTo>
                      <a:pt x="16865" y="31172"/>
                      <a:pt x="13627" y="33898"/>
                      <a:pt x="9430" y="33898"/>
                    </a:cubicBezTo>
                    <a:cubicBezTo>
                      <a:pt x="6644" y="33898"/>
                      <a:pt x="3411" y="32880"/>
                      <a:pt x="2703" y="29898"/>
                    </a:cubicBezTo>
                    <a:cubicBezTo>
                      <a:pt x="1834" y="26213"/>
                      <a:pt x="3078" y="21944"/>
                      <a:pt x="4037" y="18408"/>
                    </a:cubicBezTo>
                    <a:cubicBezTo>
                      <a:pt x="5602" y="12652"/>
                      <a:pt x="7698" y="7050"/>
                      <a:pt x="9811" y="1484"/>
                    </a:cubicBezTo>
                    <a:cubicBezTo>
                      <a:pt x="10382" y="7"/>
                      <a:pt x="7989" y="-642"/>
                      <a:pt x="7430" y="835"/>
                    </a:cubicBezTo>
                    <a:lnTo>
                      <a:pt x="7430" y="835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63" name="ïSlïḋe"/>
              <p:cNvSpPr/>
              <p:nvPr>
                <p:custDataLst>
                  <p:tags r:id="rId186"/>
                </p:custDataLst>
              </p:nvPr>
            </p:nvSpPr>
            <p:spPr>
              <a:xfrm>
                <a:off x="4903614" y="726611"/>
                <a:ext cx="61773" cy="17103"/>
              </a:xfrm>
              <a:custGeom>
                <a:avLst/>
                <a:gdLst>
                  <a:gd name="connsiteX0" fmla="*/ 59661 w 61773"/>
                  <a:gd name="connsiteY0" fmla="*/ 16696 h 17103"/>
                  <a:gd name="connsiteX1" fmla="*/ 54255 w 61773"/>
                  <a:gd name="connsiteY1" fmla="*/ 4766 h 17103"/>
                  <a:gd name="connsiteX2" fmla="*/ 24394 w 61773"/>
                  <a:gd name="connsiteY2" fmla="*/ 51 h 17103"/>
                  <a:gd name="connsiteX3" fmla="*/ 921 w 61773"/>
                  <a:gd name="connsiteY3" fmla="*/ 9481 h 17103"/>
                  <a:gd name="connsiteX4" fmla="*/ 36104 w 61773"/>
                  <a:gd name="connsiteY4" fmla="*/ 9005 h 17103"/>
                  <a:gd name="connsiteX5" fmla="*/ 59661 w 61773"/>
                  <a:gd name="connsiteY5" fmla="*/ 16696 h 17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73" h="17103">
                    <a:moveTo>
                      <a:pt x="59661" y="16696"/>
                    </a:moveTo>
                    <a:cubicBezTo>
                      <a:pt x="63173" y="14160"/>
                      <a:pt x="62899" y="9225"/>
                      <a:pt x="54255" y="4766"/>
                    </a:cubicBezTo>
                    <a:cubicBezTo>
                      <a:pt x="47576" y="1319"/>
                      <a:pt x="33360" y="-318"/>
                      <a:pt x="24394" y="51"/>
                    </a:cubicBezTo>
                    <a:cubicBezTo>
                      <a:pt x="9934" y="640"/>
                      <a:pt x="-3716" y="10445"/>
                      <a:pt x="921" y="9481"/>
                    </a:cubicBezTo>
                    <a:cubicBezTo>
                      <a:pt x="10887" y="7403"/>
                      <a:pt x="13447" y="3522"/>
                      <a:pt x="36104" y="9005"/>
                    </a:cubicBezTo>
                    <a:cubicBezTo>
                      <a:pt x="46719" y="11570"/>
                      <a:pt x="56607" y="18899"/>
                      <a:pt x="59661" y="16696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64" name="íŝḷíḑè"/>
              <p:cNvSpPr/>
              <p:nvPr>
                <p:custDataLst>
                  <p:tags r:id="rId187"/>
                </p:custDataLst>
              </p:nvPr>
            </p:nvSpPr>
            <p:spPr>
              <a:xfrm>
                <a:off x="4864434" y="575585"/>
                <a:ext cx="259191" cy="188265"/>
              </a:xfrm>
              <a:custGeom>
                <a:avLst/>
                <a:gdLst>
                  <a:gd name="connsiteX0" fmla="*/ 92036 w 259191"/>
                  <a:gd name="connsiteY0" fmla="*/ 5826 h 188265"/>
                  <a:gd name="connsiteX1" fmla="*/ 5037 w 259191"/>
                  <a:gd name="connsiteY1" fmla="*/ 188165 h 188265"/>
                  <a:gd name="connsiteX2" fmla="*/ 203639 w 259191"/>
                  <a:gd name="connsiteY2" fmla="*/ 54416 h 188265"/>
                  <a:gd name="connsiteX3" fmla="*/ 256039 w 259191"/>
                  <a:gd name="connsiteY3" fmla="*/ 188266 h 188265"/>
                  <a:gd name="connsiteX4" fmla="*/ 92036 w 259191"/>
                  <a:gd name="connsiteY4" fmla="*/ 5826 h 188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191" h="188265">
                    <a:moveTo>
                      <a:pt x="92036" y="5826"/>
                    </a:moveTo>
                    <a:cubicBezTo>
                      <a:pt x="-31461" y="32901"/>
                      <a:pt x="5037" y="188165"/>
                      <a:pt x="5037" y="188165"/>
                    </a:cubicBezTo>
                    <a:cubicBezTo>
                      <a:pt x="71724" y="166704"/>
                      <a:pt x="202550" y="53380"/>
                      <a:pt x="203639" y="54416"/>
                    </a:cubicBezTo>
                    <a:cubicBezTo>
                      <a:pt x="249991" y="98314"/>
                      <a:pt x="206973" y="173038"/>
                      <a:pt x="256039" y="188266"/>
                    </a:cubicBezTo>
                    <a:cubicBezTo>
                      <a:pt x="256033" y="188266"/>
                      <a:pt x="295931" y="-38870"/>
                      <a:pt x="92036" y="5826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65" name="iŝľîdè"/>
              <p:cNvSpPr/>
              <p:nvPr>
                <p:custDataLst>
                  <p:tags r:id="rId188"/>
                </p:custDataLst>
              </p:nvPr>
            </p:nvSpPr>
            <p:spPr>
              <a:xfrm>
                <a:off x="5030287" y="1055938"/>
                <a:ext cx="59230" cy="6282"/>
              </a:xfrm>
              <a:custGeom>
                <a:avLst/>
                <a:gdLst>
                  <a:gd name="connsiteX0" fmla="*/ 1854 w 59230"/>
                  <a:gd name="connsiteY0" fmla="*/ 6111 h 6282"/>
                  <a:gd name="connsiteX1" fmla="*/ 30363 w 59230"/>
                  <a:gd name="connsiteY1" fmla="*/ 2718 h 6282"/>
                  <a:gd name="connsiteX2" fmla="*/ 58033 w 59230"/>
                  <a:gd name="connsiteY2" fmla="*/ 3367 h 6282"/>
                  <a:gd name="connsiteX3" fmla="*/ 58033 w 59230"/>
                  <a:gd name="connsiteY3" fmla="*/ 890 h 6282"/>
                  <a:gd name="connsiteX4" fmla="*/ 28607 w 59230"/>
                  <a:gd name="connsiteY4" fmla="*/ 200 h 6282"/>
                  <a:gd name="connsiteX5" fmla="*/ 598 w 59230"/>
                  <a:gd name="connsiteY5" fmla="*/ 3968 h 6282"/>
                  <a:gd name="connsiteX6" fmla="*/ 1854 w 59230"/>
                  <a:gd name="connsiteY6" fmla="*/ 6111 h 6282"/>
                  <a:gd name="connsiteX7" fmla="*/ 1854 w 59230"/>
                  <a:gd name="connsiteY7" fmla="*/ 6111 h 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230" h="6282">
                    <a:moveTo>
                      <a:pt x="1854" y="6111"/>
                    </a:moveTo>
                    <a:cubicBezTo>
                      <a:pt x="10420" y="1248"/>
                      <a:pt x="20910" y="2498"/>
                      <a:pt x="30363" y="2718"/>
                    </a:cubicBezTo>
                    <a:cubicBezTo>
                      <a:pt x="39585" y="2938"/>
                      <a:pt x="48812" y="3129"/>
                      <a:pt x="58033" y="3367"/>
                    </a:cubicBezTo>
                    <a:cubicBezTo>
                      <a:pt x="59629" y="3409"/>
                      <a:pt x="59629" y="932"/>
                      <a:pt x="58033" y="890"/>
                    </a:cubicBezTo>
                    <a:cubicBezTo>
                      <a:pt x="48228" y="640"/>
                      <a:pt x="38418" y="438"/>
                      <a:pt x="28607" y="200"/>
                    </a:cubicBezTo>
                    <a:cubicBezTo>
                      <a:pt x="19171" y="-26"/>
                      <a:pt x="9123" y="-866"/>
                      <a:pt x="598" y="3968"/>
                    </a:cubicBezTo>
                    <a:cubicBezTo>
                      <a:pt x="-778" y="4760"/>
                      <a:pt x="466" y="6897"/>
                      <a:pt x="1854" y="6111"/>
                    </a:cubicBezTo>
                    <a:lnTo>
                      <a:pt x="1854" y="6111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66" name="íṩlidé"/>
              <p:cNvSpPr/>
              <p:nvPr>
                <p:custDataLst>
                  <p:tags r:id="rId189"/>
                </p:custDataLst>
              </p:nvPr>
            </p:nvSpPr>
            <p:spPr>
              <a:xfrm>
                <a:off x="4899138" y="1055827"/>
                <a:ext cx="66745" cy="6393"/>
              </a:xfrm>
              <a:custGeom>
                <a:avLst/>
                <a:gdLst>
                  <a:gd name="connsiteX0" fmla="*/ 66137 w 66745"/>
                  <a:gd name="connsiteY0" fmla="*/ 4085 h 6393"/>
                  <a:gd name="connsiteX1" fmla="*/ 32770 w 66745"/>
                  <a:gd name="connsiteY1" fmla="*/ 257 h 6393"/>
                  <a:gd name="connsiteX2" fmla="*/ 1194 w 66745"/>
                  <a:gd name="connsiteY2" fmla="*/ 126 h 6393"/>
                  <a:gd name="connsiteX3" fmla="*/ 1194 w 66745"/>
                  <a:gd name="connsiteY3" fmla="*/ 2602 h 6393"/>
                  <a:gd name="connsiteX4" fmla="*/ 31043 w 66745"/>
                  <a:gd name="connsiteY4" fmla="*/ 2727 h 6393"/>
                  <a:gd name="connsiteX5" fmla="*/ 64887 w 66745"/>
                  <a:gd name="connsiteY5" fmla="*/ 6228 h 6393"/>
                  <a:gd name="connsiteX6" fmla="*/ 66137 w 66745"/>
                  <a:gd name="connsiteY6" fmla="*/ 4085 h 6393"/>
                  <a:gd name="connsiteX7" fmla="*/ 66137 w 66745"/>
                  <a:gd name="connsiteY7" fmla="*/ 4085 h 6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745" h="6393">
                    <a:moveTo>
                      <a:pt x="66137" y="4085"/>
                    </a:moveTo>
                    <a:cubicBezTo>
                      <a:pt x="56106" y="-1565"/>
                      <a:pt x="43825" y="310"/>
                      <a:pt x="32770" y="257"/>
                    </a:cubicBezTo>
                    <a:cubicBezTo>
                      <a:pt x="22251" y="203"/>
                      <a:pt x="11713" y="-124"/>
                      <a:pt x="1194" y="126"/>
                    </a:cubicBezTo>
                    <a:cubicBezTo>
                      <a:pt x="-395" y="162"/>
                      <a:pt x="-401" y="2638"/>
                      <a:pt x="1194" y="2602"/>
                    </a:cubicBezTo>
                    <a:cubicBezTo>
                      <a:pt x="11136" y="2364"/>
                      <a:pt x="21095" y="2656"/>
                      <a:pt x="31043" y="2727"/>
                    </a:cubicBezTo>
                    <a:cubicBezTo>
                      <a:pt x="42045" y="2799"/>
                      <a:pt x="54945" y="620"/>
                      <a:pt x="64887" y="6228"/>
                    </a:cubicBezTo>
                    <a:cubicBezTo>
                      <a:pt x="66280" y="7002"/>
                      <a:pt x="67530" y="4864"/>
                      <a:pt x="66137" y="4085"/>
                    </a:cubicBezTo>
                    <a:lnTo>
                      <a:pt x="66137" y="4085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67" name="î$1ïdé"/>
              <p:cNvSpPr/>
              <p:nvPr>
                <p:custDataLst>
                  <p:tags r:id="rId190"/>
                </p:custDataLst>
              </p:nvPr>
            </p:nvSpPr>
            <p:spPr>
              <a:xfrm>
                <a:off x="4964091" y="861929"/>
                <a:ext cx="57176" cy="13634"/>
              </a:xfrm>
              <a:custGeom>
                <a:avLst/>
                <a:gdLst>
                  <a:gd name="connsiteX0" fmla="*/ 28562 w 57176"/>
                  <a:gd name="connsiteY0" fmla="*/ 13633 h 13634"/>
                  <a:gd name="connsiteX1" fmla="*/ 225 w 57176"/>
                  <a:gd name="connsiteY1" fmla="*/ 2459 h 13634"/>
                  <a:gd name="connsiteX2" fmla="*/ 1308 w 57176"/>
                  <a:gd name="connsiteY2" fmla="*/ 411 h 13634"/>
                  <a:gd name="connsiteX3" fmla="*/ 28585 w 57176"/>
                  <a:gd name="connsiteY3" fmla="*/ 1381 h 13634"/>
                  <a:gd name="connsiteX4" fmla="*/ 56000 w 57176"/>
                  <a:gd name="connsiteY4" fmla="*/ 0 h 13634"/>
                  <a:gd name="connsiteX5" fmla="*/ 56958 w 57176"/>
                  <a:gd name="connsiteY5" fmla="*/ 1280 h 13634"/>
                  <a:gd name="connsiteX6" fmla="*/ 28562 w 57176"/>
                  <a:gd name="connsiteY6" fmla="*/ 13633 h 13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76" h="13634">
                    <a:moveTo>
                      <a:pt x="28562" y="13633"/>
                    </a:moveTo>
                    <a:cubicBezTo>
                      <a:pt x="13167" y="13746"/>
                      <a:pt x="3541" y="7430"/>
                      <a:pt x="225" y="2459"/>
                    </a:cubicBezTo>
                    <a:cubicBezTo>
                      <a:pt x="-359" y="1584"/>
                      <a:pt x="261" y="417"/>
                      <a:pt x="1308" y="411"/>
                    </a:cubicBezTo>
                    <a:cubicBezTo>
                      <a:pt x="1308" y="411"/>
                      <a:pt x="17894" y="1542"/>
                      <a:pt x="28585" y="1381"/>
                    </a:cubicBezTo>
                    <a:cubicBezTo>
                      <a:pt x="39754" y="1209"/>
                      <a:pt x="56000" y="0"/>
                      <a:pt x="56000" y="0"/>
                    </a:cubicBezTo>
                    <a:cubicBezTo>
                      <a:pt x="57024" y="-6"/>
                      <a:pt x="57482" y="399"/>
                      <a:pt x="56958" y="1280"/>
                    </a:cubicBezTo>
                    <a:cubicBezTo>
                      <a:pt x="54017" y="6275"/>
                      <a:pt x="44975" y="13508"/>
                      <a:pt x="28562" y="13633"/>
                    </a:cubicBez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68" name="ïṧ1îḓé"/>
              <p:cNvSpPr/>
              <p:nvPr>
                <p:custDataLst>
                  <p:tags r:id="rId191"/>
                </p:custDataLst>
              </p:nvPr>
            </p:nvSpPr>
            <p:spPr>
              <a:xfrm>
                <a:off x="4948094" y="975836"/>
                <a:ext cx="102232" cy="15799"/>
              </a:xfrm>
              <a:custGeom>
                <a:avLst/>
                <a:gdLst>
                  <a:gd name="connsiteX0" fmla="*/ 101929 w 102232"/>
                  <a:gd name="connsiteY0" fmla="*/ 10954 h 15799"/>
                  <a:gd name="connsiteX1" fmla="*/ 0 w 102232"/>
                  <a:gd name="connsiteY1" fmla="*/ 10954 h 15799"/>
                  <a:gd name="connsiteX2" fmla="*/ 0 w 102232"/>
                  <a:gd name="connsiteY2" fmla="*/ 0 h 15799"/>
                  <a:gd name="connsiteX3" fmla="*/ 102233 w 102232"/>
                  <a:gd name="connsiteY3" fmla="*/ 0 h 15799"/>
                  <a:gd name="connsiteX4" fmla="*/ 101929 w 102232"/>
                  <a:gd name="connsiteY4" fmla="*/ 10954 h 15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232" h="15799">
                    <a:moveTo>
                      <a:pt x="101929" y="10954"/>
                    </a:moveTo>
                    <a:cubicBezTo>
                      <a:pt x="69866" y="16806"/>
                      <a:pt x="36861" y="17996"/>
                      <a:pt x="0" y="10954"/>
                    </a:cubicBezTo>
                    <a:lnTo>
                      <a:pt x="0" y="0"/>
                    </a:lnTo>
                    <a:cubicBezTo>
                      <a:pt x="19657" y="3822"/>
                      <a:pt x="65532" y="7900"/>
                      <a:pt x="102233" y="0"/>
                    </a:cubicBezTo>
                    <a:lnTo>
                      <a:pt x="101929" y="10954"/>
                    </a:lnTo>
                    <a:close/>
                  </a:path>
                </a:pathLst>
              </a:custGeom>
              <a:solidFill>
                <a:srgbClr val="443852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469" name="ïṥḻíḑe"/>
              <p:cNvGrpSpPr/>
              <p:nvPr/>
            </p:nvGrpSpPr>
            <p:grpSpPr>
              <a:xfrm>
                <a:off x="4783139" y="1029012"/>
                <a:ext cx="418865" cy="487829"/>
                <a:chOff x="4783139" y="1029012"/>
                <a:chExt cx="418865" cy="487829"/>
              </a:xfrm>
            </p:grpSpPr>
            <p:sp>
              <p:nvSpPr>
                <p:cNvPr id="477" name="iṧľîḑè"/>
                <p:cNvSpPr/>
                <p:nvPr>
                  <p:custDataLst>
                    <p:tags r:id="rId192"/>
                  </p:custDataLst>
                </p:nvPr>
              </p:nvSpPr>
              <p:spPr>
                <a:xfrm>
                  <a:off x="4792902" y="1029012"/>
                  <a:ext cx="400442" cy="487829"/>
                </a:xfrm>
                <a:custGeom>
                  <a:avLst/>
                  <a:gdLst>
                    <a:gd name="connsiteX0" fmla="*/ 323302 w 400442"/>
                    <a:gd name="connsiteY0" fmla="*/ 122435 h 487829"/>
                    <a:gd name="connsiteX1" fmla="*/ 323302 w 400442"/>
                    <a:gd name="connsiteY1" fmla="*/ 5825 h 487829"/>
                    <a:gd name="connsiteX2" fmla="*/ 315307 w 400442"/>
                    <a:gd name="connsiteY2" fmla="*/ 6206 h 487829"/>
                    <a:gd name="connsiteX3" fmla="*/ 315307 w 400442"/>
                    <a:gd name="connsiteY3" fmla="*/ 124161 h 487829"/>
                    <a:gd name="connsiteX4" fmla="*/ 204811 w 400442"/>
                    <a:gd name="connsiteY4" fmla="*/ 200165 h 487829"/>
                    <a:gd name="connsiteX5" fmla="*/ 91053 w 400442"/>
                    <a:gd name="connsiteY5" fmla="*/ 120905 h 487829"/>
                    <a:gd name="connsiteX6" fmla="*/ 91053 w 400442"/>
                    <a:gd name="connsiteY6" fmla="*/ 783 h 487829"/>
                    <a:gd name="connsiteX7" fmla="*/ 83058 w 400442"/>
                    <a:gd name="connsiteY7" fmla="*/ 2664 h 487829"/>
                    <a:gd name="connsiteX8" fmla="*/ 83058 w 400442"/>
                    <a:gd name="connsiteY8" fmla="*/ 123530 h 487829"/>
                    <a:gd name="connsiteX9" fmla="*/ 7858 w 400442"/>
                    <a:gd name="connsiteY9" fmla="*/ 202915 h 487829"/>
                    <a:gd name="connsiteX10" fmla="*/ 0 w 400442"/>
                    <a:gd name="connsiteY10" fmla="*/ 472479 h 487829"/>
                    <a:gd name="connsiteX11" fmla="*/ 398913 w 400442"/>
                    <a:gd name="connsiteY11" fmla="*/ 474830 h 487829"/>
                    <a:gd name="connsiteX12" fmla="*/ 400443 w 400442"/>
                    <a:gd name="connsiteY12" fmla="*/ 209803 h 487829"/>
                    <a:gd name="connsiteX13" fmla="*/ 323302 w 400442"/>
                    <a:gd name="connsiteY13" fmla="*/ 122435 h 487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0442" h="487829">
                      <a:moveTo>
                        <a:pt x="323302" y="122435"/>
                      </a:moveTo>
                      <a:lnTo>
                        <a:pt x="323302" y="5825"/>
                      </a:lnTo>
                      <a:lnTo>
                        <a:pt x="315307" y="6206"/>
                      </a:lnTo>
                      <a:lnTo>
                        <a:pt x="315307" y="124161"/>
                      </a:lnTo>
                      <a:lnTo>
                        <a:pt x="204811" y="200165"/>
                      </a:lnTo>
                      <a:lnTo>
                        <a:pt x="91053" y="120905"/>
                      </a:lnTo>
                      <a:lnTo>
                        <a:pt x="91053" y="783"/>
                      </a:lnTo>
                      <a:cubicBezTo>
                        <a:pt x="85582" y="-1747"/>
                        <a:pt x="83058" y="2664"/>
                        <a:pt x="83058" y="2664"/>
                      </a:cubicBezTo>
                      <a:lnTo>
                        <a:pt x="83058" y="123530"/>
                      </a:lnTo>
                      <a:lnTo>
                        <a:pt x="7858" y="202915"/>
                      </a:lnTo>
                      <a:lnTo>
                        <a:pt x="0" y="472479"/>
                      </a:lnTo>
                      <a:cubicBezTo>
                        <a:pt x="71705" y="489660"/>
                        <a:pt x="297115" y="495053"/>
                        <a:pt x="398913" y="474830"/>
                      </a:cubicBezTo>
                      <a:lnTo>
                        <a:pt x="400443" y="209803"/>
                      </a:lnTo>
                      <a:lnTo>
                        <a:pt x="323302" y="122435"/>
                      </a:lnTo>
                      <a:close/>
                    </a:path>
                  </a:pathLst>
                </a:custGeom>
                <a:solidFill>
                  <a:srgbClr val="C25753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478" name="îšḷiďe"/>
                <p:cNvSpPr/>
                <p:nvPr>
                  <p:custDataLst>
                    <p:tags r:id="rId193"/>
                  </p:custDataLst>
                </p:nvPr>
              </p:nvSpPr>
              <p:spPr>
                <a:xfrm>
                  <a:off x="4787322" y="1387845"/>
                  <a:ext cx="414682" cy="10888"/>
                </a:xfrm>
                <a:custGeom>
                  <a:avLst/>
                  <a:gdLst>
                    <a:gd name="connsiteX0" fmla="*/ 3585 w 414682"/>
                    <a:gd name="connsiteY0" fmla="*/ 7430 h 10888"/>
                    <a:gd name="connsiteX1" fmla="*/ 141585 w 414682"/>
                    <a:gd name="connsiteY1" fmla="*/ 8602 h 10888"/>
                    <a:gd name="connsiteX2" fmla="*/ 361178 w 414682"/>
                    <a:gd name="connsiteY2" fmla="*/ 10466 h 10888"/>
                    <a:gd name="connsiteX3" fmla="*/ 411094 w 414682"/>
                    <a:gd name="connsiteY3" fmla="*/ 10888 h 10888"/>
                    <a:gd name="connsiteX4" fmla="*/ 411094 w 414682"/>
                    <a:gd name="connsiteY4" fmla="*/ 3459 h 10888"/>
                    <a:gd name="connsiteX5" fmla="*/ 273095 w 414682"/>
                    <a:gd name="connsiteY5" fmla="*/ 2286 h 10888"/>
                    <a:gd name="connsiteX6" fmla="*/ 53502 w 414682"/>
                    <a:gd name="connsiteY6" fmla="*/ 423 h 10888"/>
                    <a:gd name="connsiteX7" fmla="*/ 3585 w 414682"/>
                    <a:gd name="connsiteY7" fmla="*/ 0 h 10888"/>
                    <a:gd name="connsiteX8" fmla="*/ 3585 w 414682"/>
                    <a:gd name="connsiteY8" fmla="*/ 7430 h 10888"/>
                    <a:gd name="connsiteX9" fmla="*/ 3585 w 414682"/>
                    <a:gd name="connsiteY9" fmla="*/ 7430 h 1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4682" h="10888">
                      <a:moveTo>
                        <a:pt x="3585" y="7430"/>
                      </a:moveTo>
                      <a:cubicBezTo>
                        <a:pt x="49585" y="7823"/>
                        <a:pt x="95585" y="8210"/>
                        <a:pt x="141585" y="8602"/>
                      </a:cubicBezTo>
                      <a:cubicBezTo>
                        <a:pt x="214785" y="9228"/>
                        <a:pt x="287984" y="9847"/>
                        <a:pt x="361178" y="10466"/>
                      </a:cubicBezTo>
                      <a:cubicBezTo>
                        <a:pt x="377817" y="10609"/>
                        <a:pt x="394456" y="10752"/>
                        <a:pt x="411094" y="10888"/>
                      </a:cubicBezTo>
                      <a:cubicBezTo>
                        <a:pt x="415875" y="10930"/>
                        <a:pt x="415881" y="3501"/>
                        <a:pt x="411094" y="3459"/>
                      </a:cubicBezTo>
                      <a:cubicBezTo>
                        <a:pt x="365095" y="3066"/>
                        <a:pt x="319095" y="2679"/>
                        <a:pt x="273095" y="2286"/>
                      </a:cubicBezTo>
                      <a:cubicBezTo>
                        <a:pt x="199896" y="1667"/>
                        <a:pt x="126702" y="1042"/>
                        <a:pt x="53502" y="423"/>
                      </a:cubicBezTo>
                      <a:cubicBezTo>
                        <a:pt x="36863" y="280"/>
                        <a:pt x="20224" y="137"/>
                        <a:pt x="3585" y="0"/>
                      </a:cubicBezTo>
                      <a:cubicBezTo>
                        <a:pt x="-1195" y="-42"/>
                        <a:pt x="-1195" y="7388"/>
                        <a:pt x="3585" y="7430"/>
                      </a:cubicBezTo>
                      <a:lnTo>
                        <a:pt x="3585" y="7430"/>
                      </a:lnTo>
                      <a:close/>
                    </a:path>
                  </a:pathLst>
                </a:custGeom>
                <a:solidFill>
                  <a:srgbClr val="FBDFD4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479" name="iŝḻîḍe"/>
                <p:cNvSpPr/>
                <p:nvPr>
                  <p:custDataLst>
                    <p:tags r:id="rId194"/>
                  </p:custDataLst>
                </p:nvPr>
              </p:nvSpPr>
              <p:spPr>
                <a:xfrm>
                  <a:off x="4784534" y="1451496"/>
                  <a:ext cx="414684" cy="10888"/>
                </a:xfrm>
                <a:custGeom>
                  <a:avLst/>
                  <a:gdLst>
                    <a:gd name="connsiteX0" fmla="*/ 3588 w 414684"/>
                    <a:gd name="connsiteY0" fmla="*/ 7430 h 10888"/>
                    <a:gd name="connsiteX1" fmla="*/ 141587 w 414684"/>
                    <a:gd name="connsiteY1" fmla="*/ 8602 h 10888"/>
                    <a:gd name="connsiteX2" fmla="*/ 361180 w 414684"/>
                    <a:gd name="connsiteY2" fmla="*/ 10466 h 10888"/>
                    <a:gd name="connsiteX3" fmla="*/ 411097 w 414684"/>
                    <a:gd name="connsiteY3" fmla="*/ 10888 h 10888"/>
                    <a:gd name="connsiteX4" fmla="*/ 411097 w 414684"/>
                    <a:gd name="connsiteY4" fmla="*/ 3459 h 10888"/>
                    <a:gd name="connsiteX5" fmla="*/ 273097 w 414684"/>
                    <a:gd name="connsiteY5" fmla="*/ 2286 h 10888"/>
                    <a:gd name="connsiteX6" fmla="*/ 53505 w 414684"/>
                    <a:gd name="connsiteY6" fmla="*/ 423 h 10888"/>
                    <a:gd name="connsiteX7" fmla="*/ 3588 w 414684"/>
                    <a:gd name="connsiteY7" fmla="*/ 0 h 10888"/>
                    <a:gd name="connsiteX8" fmla="*/ 3588 w 414684"/>
                    <a:gd name="connsiteY8" fmla="*/ 7430 h 10888"/>
                    <a:gd name="connsiteX9" fmla="*/ 3588 w 414684"/>
                    <a:gd name="connsiteY9" fmla="*/ 7430 h 1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4684" h="10888">
                      <a:moveTo>
                        <a:pt x="3588" y="7430"/>
                      </a:moveTo>
                      <a:cubicBezTo>
                        <a:pt x="49587" y="7823"/>
                        <a:pt x="95587" y="8210"/>
                        <a:pt x="141587" y="8602"/>
                      </a:cubicBezTo>
                      <a:cubicBezTo>
                        <a:pt x="214787" y="9222"/>
                        <a:pt x="287986" y="9847"/>
                        <a:pt x="361180" y="10466"/>
                      </a:cubicBezTo>
                      <a:cubicBezTo>
                        <a:pt x="377819" y="10609"/>
                        <a:pt x="394458" y="10746"/>
                        <a:pt x="411097" y="10888"/>
                      </a:cubicBezTo>
                      <a:cubicBezTo>
                        <a:pt x="415877" y="10930"/>
                        <a:pt x="415883" y="3501"/>
                        <a:pt x="411097" y="3459"/>
                      </a:cubicBezTo>
                      <a:cubicBezTo>
                        <a:pt x="365097" y="3066"/>
                        <a:pt x="319097" y="2679"/>
                        <a:pt x="273097" y="2286"/>
                      </a:cubicBezTo>
                      <a:cubicBezTo>
                        <a:pt x="199898" y="1667"/>
                        <a:pt x="126698" y="1042"/>
                        <a:pt x="53505" y="423"/>
                      </a:cubicBezTo>
                      <a:cubicBezTo>
                        <a:pt x="36865" y="280"/>
                        <a:pt x="20227" y="137"/>
                        <a:pt x="3588" y="0"/>
                      </a:cubicBezTo>
                      <a:cubicBezTo>
                        <a:pt x="-1193" y="-42"/>
                        <a:pt x="-1199" y="7388"/>
                        <a:pt x="3588" y="7430"/>
                      </a:cubicBezTo>
                      <a:lnTo>
                        <a:pt x="3588" y="7430"/>
                      </a:lnTo>
                      <a:close/>
                    </a:path>
                  </a:pathLst>
                </a:custGeom>
                <a:solidFill>
                  <a:srgbClr val="FBDFD4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480" name="iṥḷïḍê"/>
                <p:cNvSpPr/>
                <p:nvPr>
                  <p:custDataLst>
                    <p:tags r:id="rId195"/>
                  </p:custDataLst>
                </p:nvPr>
              </p:nvSpPr>
              <p:spPr>
                <a:xfrm>
                  <a:off x="4785927" y="1260544"/>
                  <a:ext cx="414684" cy="10888"/>
                </a:xfrm>
                <a:custGeom>
                  <a:avLst/>
                  <a:gdLst>
                    <a:gd name="connsiteX0" fmla="*/ 3588 w 414684"/>
                    <a:gd name="connsiteY0" fmla="*/ 7424 h 10888"/>
                    <a:gd name="connsiteX1" fmla="*/ 141587 w 414684"/>
                    <a:gd name="connsiteY1" fmla="*/ 8597 h 10888"/>
                    <a:gd name="connsiteX2" fmla="*/ 361180 w 414684"/>
                    <a:gd name="connsiteY2" fmla="*/ 10466 h 10888"/>
                    <a:gd name="connsiteX3" fmla="*/ 411097 w 414684"/>
                    <a:gd name="connsiteY3" fmla="*/ 10889 h 10888"/>
                    <a:gd name="connsiteX4" fmla="*/ 411097 w 414684"/>
                    <a:gd name="connsiteY4" fmla="*/ 3459 h 10888"/>
                    <a:gd name="connsiteX5" fmla="*/ 273097 w 414684"/>
                    <a:gd name="connsiteY5" fmla="*/ 2286 h 10888"/>
                    <a:gd name="connsiteX6" fmla="*/ 53504 w 414684"/>
                    <a:gd name="connsiteY6" fmla="*/ 423 h 10888"/>
                    <a:gd name="connsiteX7" fmla="*/ 3588 w 414684"/>
                    <a:gd name="connsiteY7" fmla="*/ 0 h 10888"/>
                    <a:gd name="connsiteX8" fmla="*/ 3588 w 414684"/>
                    <a:gd name="connsiteY8" fmla="*/ 7424 h 10888"/>
                    <a:gd name="connsiteX9" fmla="*/ 3588 w 414684"/>
                    <a:gd name="connsiteY9" fmla="*/ 7424 h 1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4684" h="10888">
                      <a:moveTo>
                        <a:pt x="3588" y="7424"/>
                      </a:moveTo>
                      <a:cubicBezTo>
                        <a:pt x="49587" y="7817"/>
                        <a:pt x="95587" y="8204"/>
                        <a:pt x="141587" y="8597"/>
                      </a:cubicBezTo>
                      <a:cubicBezTo>
                        <a:pt x="214787" y="9222"/>
                        <a:pt x="287986" y="9841"/>
                        <a:pt x="361180" y="10466"/>
                      </a:cubicBezTo>
                      <a:cubicBezTo>
                        <a:pt x="377819" y="10609"/>
                        <a:pt x="394458" y="10746"/>
                        <a:pt x="411097" y="10889"/>
                      </a:cubicBezTo>
                      <a:cubicBezTo>
                        <a:pt x="415877" y="10930"/>
                        <a:pt x="415883" y="3501"/>
                        <a:pt x="411097" y="3459"/>
                      </a:cubicBezTo>
                      <a:cubicBezTo>
                        <a:pt x="365097" y="3066"/>
                        <a:pt x="319097" y="2679"/>
                        <a:pt x="273097" y="2286"/>
                      </a:cubicBezTo>
                      <a:cubicBezTo>
                        <a:pt x="199898" y="1661"/>
                        <a:pt x="126698" y="1042"/>
                        <a:pt x="53504" y="423"/>
                      </a:cubicBezTo>
                      <a:cubicBezTo>
                        <a:pt x="36865" y="280"/>
                        <a:pt x="20227" y="137"/>
                        <a:pt x="3588" y="0"/>
                      </a:cubicBezTo>
                      <a:cubicBezTo>
                        <a:pt x="-1193" y="-47"/>
                        <a:pt x="-1199" y="7382"/>
                        <a:pt x="3588" y="7424"/>
                      </a:cubicBezTo>
                      <a:lnTo>
                        <a:pt x="3588" y="7424"/>
                      </a:lnTo>
                      <a:close/>
                    </a:path>
                  </a:pathLst>
                </a:custGeom>
                <a:solidFill>
                  <a:srgbClr val="FBDFD4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481" name="íṡḻîďé"/>
                <p:cNvSpPr/>
                <p:nvPr>
                  <p:custDataLst>
                    <p:tags r:id="rId196"/>
                  </p:custDataLst>
                </p:nvPr>
              </p:nvSpPr>
              <p:spPr>
                <a:xfrm>
                  <a:off x="4783139" y="1324189"/>
                  <a:ext cx="414686" cy="10888"/>
                </a:xfrm>
                <a:custGeom>
                  <a:avLst/>
                  <a:gdLst>
                    <a:gd name="connsiteX0" fmla="*/ 3590 w 414686"/>
                    <a:gd name="connsiteY0" fmla="*/ 7430 h 10888"/>
                    <a:gd name="connsiteX1" fmla="*/ 141589 w 414686"/>
                    <a:gd name="connsiteY1" fmla="*/ 8602 h 10888"/>
                    <a:gd name="connsiteX2" fmla="*/ 361182 w 414686"/>
                    <a:gd name="connsiteY2" fmla="*/ 10466 h 10888"/>
                    <a:gd name="connsiteX3" fmla="*/ 411099 w 414686"/>
                    <a:gd name="connsiteY3" fmla="*/ 10888 h 10888"/>
                    <a:gd name="connsiteX4" fmla="*/ 411099 w 414686"/>
                    <a:gd name="connsiteY4" fmla="*/ 3459 h 10888"/>
                    <a:gd name="connsiteX5" fmla="*/ 273100 w 414686"/>
                    <a:gd name="connsiteY5" fmla="*/ 2286 h 10888"/>
                    <a:gd name="connsiteX6" fmla="*/ 53507 w 414686"/>
                    <a:gd name="connsiteY6" fmla="*/ 423 h 10888"/>
                    <a:gd name="connsiteX7" fmla="*/ 3590 w 414686"/>
                    <a:gd name="connsiteY7" fmla="*/ 0 h 10888"/>
                    <a:gd name="connsiteX8" fmla="*/ 3590 w 414686"/>
                    <a:gd name="connsiteY8" fmla="*/ 7430 h 10888"/>
                    <a:gd name="connsiteX9" fmla="*/ 3590 w 414686"/>
                    <a:gd name="connsiteY9" fmla="*/ 7430 h 1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14686" h="10888">
                      <a:moveTo>
                        <a:pt x="3590" y="7430"/>
                      </a:moveTo>
                      <a:cubicBezTo>
                        <a:pt x="49590" y="7823"/>
                        <a:pt x="95589" y="8210"/>
                        <a:pt x="141589" y="8602"/>
                      </a:cubicBezTo>
                      <a:cubicBezTo>
                        <a:pt x="214789" y="9222"/>
                        <a:pt x="287989" y="9847"/>
                        <a:pt x="361182" y="10466"/>
                      </a:cubicBezTo>
                      <a:cubicBezTo>
                        <a:pt x="377821" y="10609"/>
                        <a:pt x="394460" y="10746"/>
                        <a:pt x="411099" y="10888"/>
                      </a:cubicBezTo>
                      <a:cubicBezTo>
                        <a:pt x="415879" y="10930"/>
                        <a:pt x="415886" y="3501"/>
                        <a:pt x="411099" y="3459"/>
                      </a:cubicBezTo>
                      <a:cubicBezTo>
                        <a:pt x="365099" y="3066"/>
                        <a:pt x="319099" y="2679"/>
                        <a:pt x="273100" y="2286"/>
                      </a:cubicBezTo>
                      <a:cubicBezTo>
                        <a:pt x="199900" y="1661"/>
                        <a:pt x="126706" y="1042"/>
                        <a:pt x="53507" y="423"/>
                      </a:cubicBezTo>
                      <a:cubicBezTo>
                        <a:pt x="36868" y="280"/>
                        <a:pt x="20229" y="137"/>
                        <a:pt x="3590" y="0"/>
                      </a:cubicBezTo>
                      <a:cubicBezTo>
                        <a:pt x="-1197" y="-42"/>
                        <a:pt x="-1197" y="7388"/>
                        <a:pt x="3590" y="7430"/>
                      </a:cubicBezTo>
                      <a:lnTo>
                        <a:pt x="3590" y="7430"/>
                      </a:lnTo>
                      <a:close/>
                    </a:path>
                  </a:pathLst>
                </a:custGeom>
                <a:solidFill>
                  <a:srgbClr val="FBDFD4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470" name="íSḻidè"/>
              <p:cNvSpPr/>
              <p:nvPr>
                <p:custDataLst>
                  <p:tags r:id="rId197"/>
                </p:custDataLst>
              </p:nvPr>
            </p:nvSpPr>
            <p:spPr>
              <a:xfrm>
                <a:off x="5047362" y="1020503"/>
                <a:ext cx="123153" cy="110346"/>
              </a:xfrm>
              <a:custGeom>
                <a:avLst/>
                <a:gdLst>
                  <a:gd name="connsiteX0" fmla="*/ 44757 w 123153"/>
                  <a:gd name="connsiteY0" fmla="*/ 308 h 110346"/>
                  <a:gd name="connsiteX1" fmla="*/ 977 w 123153"/>
                  <a:gd name="connsiteY1" fmla="*/ 108215 h 110346"/>
                  <a:gd name="connsiteX2" fmla="*/ 123153 w 123153"/>
                  <a:gd name="connsiteY2" fmla="*/ 22835 h 110346"/>
                  <a:gd name="connsiteX3" fmla="*/ 44757 w 123153"/>
                  <a:gd name="connsiteY3" fmla="*/ 308 h 110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153" h="110346">
                    <a:moveTo>
                      <a:pt x="44757" y="308"/>
                    </a:moveTo>
                    <a:cubicBezTo>
                      <a:pt x="39952" y="58613"/>
                      <a:pt x="-7333" y="105190"/>
                      <a:pt x="977" y="108215"/>
                    </a:cubicBezTo>
                    <a:cubicBezTo>
                      <a:pt x="39083" y="122062"/>
                      <a:pt x="103204" y="65537"/>
                      <a:pt x="123153" y="22835"/>
                    </a:cubicBezTo>
                    <a:cubicBezTo>
                      <a:pt x="123147" y="22835"/>
                      <a:pt x="45036" y="-3097"/>
                      <a:pt x="44757" y="308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71" name="iṧļîḋe"/>
              <p:cNvSpPr/>
              <p:nvPr>
                <p:custDataLst>
                  <p:tags r:id="rId198"/>
                </p:custDataLst>
              </p:nvPr>
            </p:nvSpPr>
            <p:spPr>
              <a:xfrm>
                <a:off x="4743703" y="1608220"/>
                <a:ext cx="14272" cy="21506"/>
              </a:xfrm>
              <a:custGeom>
                <a:avLst/>
                <a:gdLst>
                  <a:gd name="connsiteX0" fmla="*/ 2437 w 14272"/>
                  <a:gd name="connsiteY0" fmla="*/ 20632 h 21506"/>
                  <a:gd name="connsiteX1" fmla="*/ 6658 w 14272"/>
                  <a:gd name="connsiteY1" fmla="*/ 10172 h 21506"/>
                  <a:gd name="connsiteX2" fmla="*/ 13635 w 14272"/>
                  <a:gd name="connsiteY2" fmla="*/ 2267 h 21506"/>
                  <a:gd name="connsiteX3" fmla="*/ 12384 w 14272"/>
                  <a:gd name="connsiteY3" fmla="*/ 129 h 21506"/>
                  <a:gd name="connsiteX4" fmla="*/ 4681 w 14272"/>
                  <a:gd name="connsiteY4" fmla="*/ 8630 h 21506"/>
                  <a:gd name="connsiteX5" fmla="*/ 50 w 14272"/>
                  <a:gd name="connsiteY5" fmla="*/ 19971 h 21506"/>
                  <a:gd name="connsiteX6" fmla="*/ 2437 w 14272"/>
                  <a:gd name="connsiteY6" fmla="*/ 20632 h 21506"/>
                  <a:gd name="connsiteX7" fmla="*/ 2437 w 14272"/>
                  <a:gd name="connsiteY7" fmla="*/ 20632 h 21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72" h="21506">
                    <a:moveTo>
                      <a:pt x="2437" y="20632"/>
                    </a:moveTo>
                    <a:cubicBezTo>
                      <a:pt x="3425" y="16989"/>
                      <a:pt x="4824" y="13482"/>
                      <a:pt x="6658" y="10172"/>
                    </a:cubicBezTo>
                    <a:cubicBezTo>
                      <a:pt x="8348" y="7124"/>
                      <a:pt x="10361" y="3802"/>
                      <a:pt x="13635" y="2267"/>
                    </a:cubicBezTo>
                    <a:cubicBezTo>
                      <a:pt x="15075" y="1594"/>
                      <a:pt x="13819" y="-543"/>
                      <a:pt x="12384" y="129"/>
                    </a:cubicBezTo>
                    <a:cubicBezTo>
                      <a:pt x="8837" y="1790"/>
                      <a:pt x="6539" y="5332"/>
                      <a:pt x="4681" y="8630"/>
                    </a:cubicBezTo>
                    <a:cubicBezTo>
                      <a:pt x="2675" y="12196"/>
                      <a:pt x="1121" y="16024"/>
                      <a:pt x="50" y="19971"/>
                    </a:cubicBezTo>
                    <a:cubicBezTo>
                      <a:pt x="-373" y="21513"/>
                      <a:pt x="2020" y="22168"/>
                      <a:pt x="2437" y="20632"/>
                    </a:cubicBezTo>
                    <a:lnTo>
                      <a:pt x="2437" y="20632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72" name="iṧḻiḑe"/>
              <p:cNvSpPr/>
              <p:nvPr>
                <p:custDataLst>
                  <p:tags r:id="rId199"/>
                </p:custDataLst>
              </p:nvPr>
            </p:nvSpPr>
            <p:spPr>
              <a:xfrm>
                <a:off x="5180804" y="1170598"/>
                <a:ext cx="8663" cy="28569"/>
              </a:xfrm>
              <a:custGeom>
                <a:avLst/>
                <a:gdLst>
                  <a:gd name="connsiteX0" fmla="*/ 8564 w 8663"/>
                  <a:gd name="connsiteY0" fmla="*/ 27093 h 28569"/>
                  <a:gd name="connsiteX1" fmla="*/ 2671 w 8663"/>
                  <a:gd name="connsiteY1" fmla="*/ 1179 h 28569"/>
                  <a:gd name="connsiteX2" fmla="*/ 194 w 8663"/>
                  <a:gd name="connsiteY2" fmla="*/ 1179 h 28569"/>
                  <a:gd name="connsiteX3" fmla="*/ 6177 w 8663"/>
                  <a:gd name="connsiteY3" fmla="*/ 27754 h 28569"/>
                  <a:gd name="connsiteX4" fmla="*/ 8564 w 8663"/>
                  <a:gd name="connsiteY4" fmla="*/ 27093 h 28569"/>
                  <a:gd name="connsiteX5" fmla="*/ 8564 w 8663"/>
                  <a:gd name="connsiteY5" fmla="*/ 27093 h 28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663" h="28569">
                    <a:moveTo>
                      <a:pt x="8564" y="27093"/>
                    </a:moveTo>
                    <a:cubicBezTo>
                      <a:pt x="5141" y="18883"/>
                      <a:pt x="1617" y="10251"/>
                      <a:pt x="2671" y="1179"/>
                    </a:cubicBezTo>
                    <a:cubicBezTo>
                      <a:pt x="2855" y="-399"/>
                      <a:pt x="373" y="-387"/>
                      <a:pt x="194" y="1179"/>
                    </a:cubicBezTo>
                    <a:cubicBezTo>
                      <a:pt x="-877" y="10466"/>
                      <a:pt x="2677" y="19354"/>
                      <a:pt x="6177" y="27754"/>
                    </a:cubicBezTo>
                    <a:cubicBezTo>
                      <a:pt x="6778" y="29200"/>
                      <a:pt x="9177" y="28563"/>
                      <a:pt x="8564" y="27093"/>
                    </a:cubicBezTo>
                    <a:lnTo>
                      <a:pt x="8564" y="27093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73" name="ïś1ïḋê"/>
              <p:cNvSpPr/>
              <p:nvPr>
                <p:custDataLst>
                  <p:tags r:id="rId200"/>
                </p:custDataLst>
              </p:nvPr>
            </p:nvSpPr>
            <p:spPr>
              <a:xfrm>
                <a:off x="4812751" y="1177226"/>
                <a:ext cx="7906" cy="21130"/>
              </a:xfrm>
              <a:custGeom>
                <a:avLst/>
                <a:gdLst>
                  <a:gd name="connsiteX0" fmla="*/ 2285 w 7906"/>
                  <a:gd name="connsiteY0" fmla="*/ 20501 h 21130"/>
                  <a:gd name="connsiteX1" fmla="*/ 7899 w 7906"/>
                  <a:gd name="connsiteY1" fmla="*/ 1183 h 21130"/>
                  <a:gd name="connsiteX2" fmla="*/ 5422 w 7906"/>
                  <a:gd name="connsiteY2" fmla="*/ 1183 h 21130"/>
                  <a:gd name="connsiteX3" fmla="*/ 142 w 7906"/>
                  <a:gd name="connsiteY3" fmla="*/ 19251 h 21130"/>
                  <a:gd name="connsiteX4" fmla="*/ 2285 w 7906"/>
                  <a:gd name="connsiteY4" fmla="*/ 20501 h 21130"/>
                  <a:gd name="connsiteX5" fmla="*/ 2285 w 7906"/>
                  <a:gd name="connsiteY5" fmla="*/ 20501 h 21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906" h="21130">
                    <a:moveTo>
                      <a:pt x="2285" y="20501"/>
                    </a:moveTo>
                    <a:cubicBezTo>
                      <a:pt x="5327" y="14441"/>
                      <a:pt x="7208" y="7922"/>
                      <a:pt x="7899" y="1183"/>
                    </a:cubicBezTo>
                    <a:cubicBezTo>
                      <a:pt x="8059" y="-400"/>
                      <a:pt x="5583" y="-388"/>
                      <a:pt x="5422" y="1183"/>
                    </a:cubicBezTo>
                    <a:cubicBezTo>
                      <a:pt x="4779" y="7464"/>
                      <a:pt x="2975" y="13607"/>
                      <a:pt x="142" y="19251"/>
                    </a:cubicBezTo>
                    <a:cubicBezTo>
                      <a:pt x="-567" y="20674"/>
                      <a:pt x="1571" y="21930"/>
                      <a:pt x="2285" y="20501"/>
                    </a:cubicBezTo>
                    <a:lnTo>
                      <a:pt x="2285" y="20501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74" name="îSľîḍe"/>
              <p:cNvSpPr/>
              <p:nvPr>
                <p:custDataLst>
                  <p:tags r:id="rId201"/>
                </p:custDataLst>
              </p:nvPr>
            </p:nvSpPr>
            <p:spPr>
              <a:xfrm>
                <a:off x="4569601" y="1355134"/>
                <a:ext cx="33022" cy="29878"/>
              </a:xfrm>
              <a:custGeom>
                <a:avLst/>
                <a:gdLst>
                  <a:gd name="connsiteX0" fmla="*/ 601 w 33022"/>
                  <a:gd name="connsiteY0" fmla="*/ 2315 h 29878"/>
                  <a:gd name="connsiteX1" fmla="*/ 16120 w 33022"/>
                  <a:gd name="connsiteY1" fmla="*/ 13334 h 29878"/>
                  <a:gd name="connsiteX2" fmla="*/ 30694 w 33022"/>
                  <a:gd name="connsiteY2" fmla="*/ 29294 h 29878"/>
                  <a:gd name="connsiteX3" fmla="*/ 32831 w 33022"/>
                  <a:gd name="connsiteY3" fmla="*/ 28044 h 29878"/>
                  <a:gd name="connsiteX4" fmla="*/ 17871 w 33022"/>
                  <a:gd name="connsiteY4" fmla="*/ 11584 h 29878"/>
                  <a:gd name="connsiteX5" fmla="*/ 1845 w 33022"/>
                  <a:gd name="connsiteY5" fmla="*/ 178 h 29878"/>
                  <a:gd name="connsiteX6" fmla="*/ 601 w 33022"/>
                  <a:gd name="connsiteY6" fmla="*/ 2315 h 29878"/>
                  <a:gd name="connsiteX7" fmla="*/ 601 w 33022"/>
                  <a:gd name="connsiteY7" fmla="*/ 2315 h 29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022" h="29878">
                    <a:moveTo>
                      <a:pt x="601" y="2315"/>
                    </a:moveTo>
                    <a:cubicBezTo>
                      <a:pt x="6095" y="5488"/>
                      <a:pt x="11275" y="9244"/>
                      <a:pt x="16120" y="13334"/>
                    </a:cubicBezTo>
                    <a:cubicBezTo>
                      <a:pt x="21615" y="17966"/>
                      <a:pt x="26895" y="23145"/>
                      <a:pt x="30694" y="29294"/>
                    </a:cubicBezTo>
                    <a:cubicBezTo>
                      <a:pt x="31527" y="30646"/>
                      <a:pt x="33670" y="29408"/>
                      <a:pt x="32831" y="28044"/>
                    </a:cubicBezTo>
                    <a:cubicBezTo>
                      <a:pt x="28920" y="21716"/>
                      <a:pt x="23526" y="16358"/>
                      <a:pt x="17871" y="11584"/>
                    </a:cubicBezTo>
                    <a:cubicBezTo>
                      <a:pt x="12864" y="7363"/>
                      <a:pt x="7518" y="3458"/>
                      <a:pt x="1845" y="178"/>
                    </a:cubicBezTo>
                    <a:cubicBezTo>
                      <a:pt x="470" y="-626"/>
                      <a:pt x="-781" y="1511"/>
                      <a:pt x="601" y="2315"/>
                    </a:cubicBezTo>
                    <a:lnTo>
                      <a:pt x="601" y="2315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75" name="íš1iḓê"/>
              <p:cNvSpPr/>
              <p:nvPr>
                <p:custDataLst>
                  <p:tags r:id="rId202"/>
                </p:custDataLst>
              </p:nvPr>
            </p:nvSpPr>
            <p:spPr>
              <a:xfrm>
                <a:off x="4815447" y="763476"/>
                <a:ext cx="54045" cy="14394"/>
              </a:xfrm>
              <a:custGeom>
                <a:avLst/>
                <a:gdLst>
                  <a:gd name="connsiteX0" fmla="*/ 2327 w 54045"/>
                  <a:gd name="connsiteY0" fmla="*/ 14359 h 14394"/>
                  <a:gd name="connsiteX1" fmla="*/ 27979 w 54045"/>
                  <a:gd name="connsiteY1" fmla="*/ 10596 h 14394"/>
                  <a:gd name="connsiteX2" fmla="*/ 52750 w 54045"/>
                  <a:gd name="connsiteY2" fmla="*/ 3679 h 14394"/>
                  <a:gd name="connsiteX3" fmla="*/ 51762 w 54045"/>
                  <a:gd name="connsiteY3" fmla="*/ 95 h 14394"/>
                  <a:gd name="connsiteX4" fmla="*/ 26991 w 54045"/>
                  <a:gd name="connsiteY4" fmla="*/ 7012 h 14394"/>
                  <a:gd name="connsiteX5" fmla="*/ 1339 w 54045"/>
                  <a:gd name="connsiteY5" fmla="*/ 10775 h 14394"/>
                  <a:gd name="connsiteX6" fmla="*/ 2327 w 54045"/>
                  <a:gd name="connsiteY6" fmla="*/ 14359 h 14394"/>
                  <a:gd name="connsiteX7" fmla="*/ 2327 w 54045"/>
                  <a:gd name="connsiteY7" fmla="*/ 14359 h 14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45" h="14394">
                    <a:moveTo>
                      <a:pt x="2327" y="14359"/>
                    </a:moveTo>
                    <a:cubicBezTo>
                      <a:pt x="10841" y="12805"/>
                      <a:pt x="19502" y="12364"/>
                      <a:pt x="27979" y="10596"/>
                    </a:cubicBezTo>
                    <a:cubicBezTo>
                      <a:pt x="36379" y="8846"/>
                      <a:pt x="44577" y="6262"/>
                      <a:pt x="52750" y="3679"/>
                    </a:cubicBezTo>
                    <a:cubicBezTo>
                      <a:pt x="55025" y="2964"/>
                      <a:pt x="54054" y="-625"/>
                      <a:pt x="51762" y="95"/>
                    </a:cubicBezTo>
                    <a:cubicBezTo>
                      <a:pt x="43589" y="2673"/>
                      <a:pt x="35391" y="5262"/>
                      <a:pt x="26991" y="7012"/>
                    </a:cubicBezTo>
                    <a:cubicBezTo>
                      <a:pt x="18514" y="8775"/>
                      <a:pt x="9846" y="9215"/>
                      <a:pt x="1339" y="10775"/>
                    </a:cubicBezTo>
                    <a:cubicBezTo>
                      <a:pt x="-1006" y="11204"/>
                      <a:pt x="-12" y="14787"/>
                      <a:pt x="2327" y="14359"/>
                    </a:cubicBezTo>
                    <a:lnTo>
                      <a:pt x="2327" y="14359"/>
                    </a:lnTo>
                    <a:close/>
                  </a:path>
                </a:pathLst>
              </a:custGeom>
              <a:solidFill>
                <a:srgbClr val="814539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76" name="iSļîḍé"/>
              <p:cNvSpPr/>
              <p:nvPr>
                <p:custDataLst>
                  <p:tags r:id="rId203"/>
                </p:custDataLst>
              </p:nvPr>
            </p:nvSpPr>
            <p:spPr>
              <a:xfrm>
                <a:off x="5085785" y="957412"/>
                <a:ext cx="14162" cy="68252"/>
              </a:xfrm>
              <a:custGeom>
                <a:avLst/>
                <a:gdLst>
                  <a:gd name="connsiteX0" fmla="*/ 10388 w 14162"/>
                  <a:gd name="connsiteY0" fmla="*/ 1790 h 68252"/>
                  <a:gd name="connsiteX1" fmla="*/ 6709 w 14162"/>
                  <a:gd name="connsiteY1" fmla="*/ 34806 h 68252"/>
                  <a:gd name="connsiteX2" fmla="*/ 3256 w 14162"/>
                  <a:gd name="connsiteY2" fmla="*/ 53844 h 68252"/>
                  <a:gd name="connsiteX3" fmla="*/ 136 w 14162"/>
                  <a:gd name="connsiteY3" fmla="*/ 66019 h 68252"/>
                  <a:gd name="connsiteX4" fmla="*/ 3720 w 14162"/>
                  <a:gd name="connsiteY4" fmla="*/ 67007 h 68252"/>
                  <a:gd name="connsiteX5" fmla="*/ 6839 w 14162"/>
                  <a:gd name="connsiteY5" fmla="*/ 54833 h 68252"/>
                  <a:gd name="connsiteX6" fmla="*/ 10411 w 14162"/>
                  <a:gd name="connsiteY6" fmla="*/ 35027 h 68252"/>
                  <a:gd name="connsiteX7" fmla="*/ 14102 w 14162"/>
                  <a:gd name="connsiteY7" fmla="*/ 1790 h 68252"/>
                  <a:gd name="connsiteX8" fmla="*/ 10388 w 14162"/>
                  <a:gd name="connsiteY8" fmla="*/ 1790 h 68252"/>
                  <a:gd name="connsiteX9" fmla="*/ 10388 w 14162"/>
                  <a:gd name="connsiteY9" fmla="*/ 1790 h 6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162" h="68252">
                    <a:moveTo>
                      <a:pt x="10388" y="1790"/>
                    </a:moveTo>
                    <a:cubicBezTo>
                      <a:pt x="10864" y="12685"/>
                      <a:pt x="8435" y="24109"/>
                      <a:pt x="6709" y="34806"/>
                    </a:cubicBezTo>
                    <a:cubicBezTo>
                      <a:pt x="5685" y="41170"/>
                      <a:pt x="4566" y="47528"/>
                      <a:pt x="3256" y="53844"/>
                    </a:cubicBezTo>
                    <a:cubicBezTo>
                      <a:pt x="2416" y="57905"/>
                      <a:pt x="1666" y="62143"/>
                      <a:pt x="136" y="66019"/>
                    </a:cubicBezTo>
                    <a:cubicBezTo>
                      <a:pt x="-739" y="68245"/>
                      <a:pt x="2851" y="69210"/>
                      <a:pt x="3720" y="67007"/>
                    </a:cubicBezTo>
                    <a:cubicBezTo>
                      <a:pt x="5244" y="63137"/>
                      <a:pt x="6000" y="58893"/>
                      <a:pt x="6839" y="54833"/>
                    </a:cubicBezTo>
                    <a:cubicBezTo>
                      <a:pt x="8197" y="48261"/>
                      <a:pt x="9358" y="41653"/>
                      <a:pt x="10411" y="35027"/>
                    </a:cubicBezTo>
                    <a:cubicBezTo>
                      <a:pt x="12132" y="24257"/>
                      <a:pt x="14579" y="12750"/>
                      <a:pt x="14102" y="1790"/>
                    </a:cubicBezTo>
                    <a:cubicBezTo>
                      <a:pt x="13995" y="-591"/>
                      <a:pt x="10280" y="-603"/>
                      <a:pt x="10388" y="1790"/>
                    </a:cubicBezTo>
                    <a:lnTo>
                      <a:pt x="10388" y="1790"/>
                    </a:lnTo>
                    <a:close/>
                  </a:path>
                </a:pathLst>
              </a:custGeom>
              <a:solidFill>
                <a:srgbClr val="814539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</p:grpSp>
        <p:grpSp>
          <p:nvGrpSpPr>
            <p:cNvPr id="72" name="îṩlîďé"/>
            <p:cNvGrpSpPr/>
            <p:nvPr/>
          </p:nvGrpSpPr>
          <p:grpSpPr>
            <a:xfrm>
              <a:off x="3963912" y="1246815"/>
              <a:ext cx="592342" cy="1969673"/>
              <a:chOff x="3512226" y="904994"/>
              <a:chExt cx="711087" cy="2364527"/>
            </a:xfrm>
          </p:grpSpPr>
          <p:sp>
            <p:nvSpPr>
              <p:cNvPr id="392" name="ïśḻïḓé"/>
              <p:cNvSpPr/>
              <p:nvPr>
                <p:custDataLst>
                  <p:tags r:id="rId204"/>
                </p:custDataLst>
              </p:nvPr>
            </p:nvSpPr>
            <p:spPr>
              <a:xfrm>
                <a:off x="3697628" y="3062638"/>
                <a:ext cx="77622" cy="74301"/>
              </a:xfrm>
              <a:custGeom>
                <a:avLst/>
                <a:gdLst>
                  <a:gd name="connsiteX0" fmla="*/ 0 w 77622"/>
                  <a:gd name="connsiteY0" fmla="*/ 0 h 74301"/>
                  <a:gd name="connsiteX1" fmla="*/ 77623 w 77622"/>
                  <a:gd name="connsiteY1" fmla="*/ 0 h 74301"/>
                  <a:gd name="connsiteX2" fmla="*/ 75724 w 77622"/>
                  <a:gd name="connsiteY2" fmla="*/ 74301 h 74301"/>
                  <a:gd name="connsiteX3" fmla="*/ 8067 w 77622"/>
                  <a:gd name="connsiteY3" fmla="*/ 74301 h 7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622" h="74301">
                    <a:moveTo>
                      <a:pt x="0" y="0"/>
                    </a:moveTo>
                    <a:lnTo>
                      <a:pt x="77623" y="0"/>
                    </a:lnTo>
                    <a:lnTo>
                      <a:pt x="75724" y="74301"/>
                    </a:lnTo>
                    <a:lnTo>
                      <a:pt x="8067" y="74301"/>
                    </a:lnTo>
                    <a:close/>
                  </a:path>
                </a:pathLst>
              </a:custGeom>
              <a:solidFill>
                <a:srgbClr val="F4A289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93" name="íṥḷïḑe"/>
              <p:cNvSpPr/>
              <p:nvPr>
                <p:custDataLst>
                  <p:tags r:id="rId205"/>
                </p:custDataLst>
              </p:nvPr>
            </p:nvSpPr>
            <p:spPr>
              <a:xfrm>
                <a:off x="3986676" y="3073943"/>
                <a:ext cx="80176" cy="74301"/>
              </a:xfrm>
              <a:custGeom>
                <a:avLst/>
                <a:gdLst>
                  <a:gd name="connsiteX0" fmla="*/ 0 w 80176"/>
                  <a:gd name="connsiteY0" fmla="*/ 0 h 74301"/>
                  <a:gd name="connsiteX1" fmla="*/ 74051 w 80176"/>
                  <a:gd name="connsiteY1" fmla="*/ 0 h 74301"/>
                  <a:gd name="connsiteX2" fmla="*/ 80177 w 80176"/>
                  <a:gd name="connsiteY2" fmla="*/ 67408 h 74301"/>
                  <a:gd name="connsiteX3" fmla="*/ 8067 w 80176"/>
                  <a:gd name="connsiteY3" fmla="*/ 74301 h 7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176" h="74301">
                    <a:moveTo>
                      <a:pt x="0" y="0"/>
                    </a:moveTo>
                    <a:lnTo>
                      <a:pt x="74051" y="0"/>
                    </a:lnTo>
                    <a:lnTo>
                      <a:pt x="80177" y="67408"/>
                    </a:lnTo>
                    <a:lnTo>
                      <a:pt x="8067" y="74301"/>
                    </a:lnTo>
                    <a:close/>
                  </a:path>
                </a:pathLst>
              </a:custGeom>
              <a:solidFill>
                <a:srgbClr val="F4A289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394" name="ïṣľíḋè"/>
              <p:cNvGrpSpPr/>
              <p:nvPr/>
            </p:nvGrpSpPr>
            <p:grpSpPr>
              <a:xfrm>
                <a:off x="3968067" y="3098036"/>
                <a:ext cx="255246" cy="171485"/>
                <a:chOff x="3968067" y="3098036"/>
                <a:chExt cx="255246" cy="171485"/>
              </a:xfrm>
            </p:grpSpPr>
            <p:sp>
              <p:nvSpPr>
                <p:cNvPr id="442" name="iš1ïďè"/>
                <p:cNvSpPr/>
                <p:nvPr>
                  <p:custDataLst>
                    <p:tags r:id="rId206"/>
                  </p:custDataLst>
                </p:nvPr>
              </p:nvSpPr>
              <p:spPr>
                <a:xfrm>
                  <a:off x="3976950" y="3105150"/>
                  <a:ext cx="246363" cy="164371"/>
                </a:xfrm>
                <a:custGeom>
                  <a:avLst/>
                  <a:gdLst>
                    <a:gd name="connsiteX0" fmla="*/ 14608 w 246363"/>
                    <a:gd name="connsiteY0" fmla="*/ 13900 h 164371"/>
                    <a:gd name="connsiteX1" fmla="*/ 12959 w 246363"/>
                    <a:gd name="connsiteY1" fmla="*/ 136624 h 164371"/>
                    <a:gd name="connsiteX2" fmla="*/ 189165 w 246363"/>
                    <a:gd name="connsiteY2" fmla="*/ 164371 h 164371"/>
                    <a:gd name="connsiteX3" fmla="*/ 243279 w 246363"/>
                    <a:gd name="connsiteY3" fmla="*/ 120062 h 164371"/>
                    <a:gd name="connsiteX4" fmla="*/ 109894 w 246363"/>
                    <a:gd name="connsiteY4" fmla="*/ 12019 h 164371"/>
                    <a:gd name="connsiteX5" fmla="*/ 79604 w 246363"/>
                    <a:gd name="connsiteY5" fmla="*/ 1684 h 164371"/>
                    <a:gd name="connsiteX6" fmla="*/ 47439 w 246363"/>
                    <a:gd name="connsiteY6" fmla="*/ 29521 h 164371"/>
                    <a:gd name="connsiteX7" fmla="*/ 14608 w 246363"/>
                    <a:gd name="connsiteY7" fmla="*/ 13900 h 164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6363" h="164371">
                      <a:moveTo>
                        <a:pt x="14608" y="13900"/>
                      </a:moveTo>
                      <a:cubicBezTo>
                        <a:pt x="-3210" y="17728"/>
                        <a:pt x="-5853" y="124658"/>
                        <a:pt x="12959" y="136624"/>
                      </a:cubicBezTo>
                      <a:cubicBezTo>
                        <a:pt x="49832" y="160073"/>
                        <a:pt x="150166" y="164300"/>
                        <a:pt x="189165" y="164371"/>
                      </a:cubicBezTo>
                      <a:cubicBezTo>
                        <a:pt x="226872" y="164443"/>
                        <a:pt x="256162" y="147887"/>
                        <a:pt x="243279" y="120062"/>
                      </a:cubicBezTo>
                      <a:cubicBezTo>
                        <a:pt x="231367" y="94332"/>
                        <a:pt x="162870" y="85063"/>
                        <a:pt x="109894" y="12019"/>
                      </a:cubicBezTo>
                      <a:cubicBezTo>
                        <a:pt x="103524" y="3232"/>
                        <a:pt x="94469" y="-3198"/>
                        <a:pt x="79604" y="1684"/>
                      </a:cubicBezTo>
                      <a:cubicBezTo>
                        <a:pt x="64424" y="6667"/>
                        <a:pt x="62739" y="28455"/>
                        <a:pt x="47439" y="29521"/>
                      </a:cubicBezTo>
                      <a:cubicBezTo>
                        <a:pt x="22043" y="31289"/>
                        <a:pt x="14608" y="13900"/>
                        <a:pt x="14608" y="13900"/>
                      </a:cubicBezTo>
                      <a:close/>
                    </a:path>
                  </a:pathLst>
                </a:custGeom>
                <a:solidFill>
                  <a:srgbClr val="F1BE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443" name="îśḻîḋê"/>
                <p:cNvSpPr/>
                <p:nvPr>
                  <p:custDataLst>
                    <p:tags r:id="rId207"/>
                  </p:custDataLst>
                </p:nvPr>
              </p:nvSpPr>
              <p:spPr>
                <a:xfrm>
                  <a:off x="3968067" y="3098036"/>
                  <a:ext cx="249770" cy="142821"/>
                </a:xfrm>
                <a:custGeom>
                  <a:avLst/>
                  <a:gdLst>
                    <a:gd name="connsiteX0" fmla="*/ 19199 w 249770"/>
                    <a:gd name="connsiteY0" fmla="*/ 1881 h 142821"/>
                    <a:gd name="connsiteX1" fmla="*/ 10561 w 249770"/>
                    <a:gd name="connsiteY1" fmla="*/ 112865 h 142821"/>
                    <a:gd name="connsiteX2" fmla="*/ 192572 w 249770"/>
                    <a:gd name="connsiteY2" fmla="*/ 142821 h 142821"/>
                    <a:gd name="connsiteX3" fmla="*/ 246686 w 249770"/>
                    <a:gd name="connsiteY3" fmla="*/ 98512 h 142821"/>
                    <a:gd name="connsiteX4" fmla="*/ 114479 w 249770"/>
                    <a:gd name="connsiteY4" fmla="*/ 0 h 142821"/>
                    <a:gd name="connsiteX5" fmla="*/ 19199 w 249770"/>
                    <a:gd name="connsiteY5" fmla="*/ 1881 h 142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9770" h="142821">
                      <a:moveTo>
                        <a:pt x="19199" y="1881"/>
                      </a:moveTo>
                      <a:cubicBezTo>
                        <a:pt x="203" y="-3822"/>
                        <a:pt x="-8251" y="100899"/>
                        <a:pt x="10561" y="112865"/>
                      </a:cubicBezTo>
                      <a:cubicBezTo>
                        <a:pt x="47435" y="136314"/>
                        <a:pt x="153579" y="142750"/>
                        <a:pt x="192572" y="142821"/>
                      </a:cubicBezTo>
                      <a:cubicBezTo>
                        <a:pt x="230279" y="142893"/>
                        <a:pt x="259568" y="126337"/>
                        <a:pt x="246686" y="98512"/>
                      </a:cubicBezTo>
                      <a:cubicBezTo>
                        <a:pt x="234774" y="72783"/>
                        <a:pt x="166277" y="63514"/>
                        <a:pt x="114479" y="0"/>
                      </a:cubicBezTo>
                      <a:lnTo>
                        <a:pt x="19199" y="1881"/>
                      </a:lnTo>
                      <a:close/>
                    </a:path>
                  </a:pathLst>
                </a:custGeom>
                <a:solidFill>
                  <a:srgbClr val="FDE0D5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grpSp>
            <p:nvGrpSpPr>
              <p:cNvPr id="395" name="îş1îḓe"/>
              <p:cNvGrpSpPr/>
              <p:nvPr/>
            </p:nvGrpSpPr>
            <p:grpSpPr>
              <a:xfrm>
                <a:off x="3663905" y="3086034"/>
                <a:ext cx="138225" cy="177725"/>
                <a:chOff x="3663905" y="3086034"/>
                <a:chExt cx="138225" cy="177725"/>
              </a:xfrm>
            </p:grpSpPr>
            <p:sp>
              <p:nvSpPr>
                <p:cNvPr id="436" name="íṣ1íḓe"/>
                <p:cNvSpPr/>
                <p:nvPr>
                  <p:custDataLst>
                    <p:tags r:id="rId208"/>
                  </p:custDataLst>
                </p:nvPr>
              </p:nvSpPr>
              <p:spPr>
                <a:xfrm>
                  <a:off x="3663905" y="3109513"/>
                  <a:ext cx="138225" cy="154246"/>
                </a:xfrm>
                <a:custGeom>
                  <a:avLst/>
                  <a:gdLst>
                    <a:gd name="connsiteX0" fmla="*/ 1373 w 138225"/>
                    <a:gd name="connsiteY0" fmla="*/ 126504 h 154246"/>
                    <a:gd name="connsiteX1" fmla="*/ 135664 w 138225"/>
                    <a:gd name="connsiteY1" fmla="*/ 130552 h 154246"/>
                    <a:gd name="connsiteX2" fmla="*/ 131265 w 138225"/>
                    <a:gd name="connsiteY2" fmla="*/ 87910 h 154246"/>
                    <a:gd name="connsiteX3" fmla="*/ 120906 w 138225"/>
                    <a:gd name="connsiteY3" fmla="*/ 37094 h 154246"/>
                    <a:gd name="connsiteX4" fmla="*/ 73942 w 138225"/>
                    <a:gd name="connsiteY4" fmla="*/ 0 h 154246"/>
                    <a:gd name="connsiteX5" fmla="*/ 28424 w 138225"/>
                    <a:gd name="connsiteY5" fmla="*/ 39225 h 154246"/>
                    <a:gd name="connsiteX6" fmla="*/ 13304 w 138225"/>
                    <a:gd name="connsiteY6" fmla="*/ 81826 h 154246"/>
                    <a:gd name="connsiteX7" fmla="*/ 1373 w 138225"/>
                    <a:gd name="connsiteY7" fmla="*/ 126504 h 154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8225" h="154246">
                      <a:moveTo>
                        <a:pt x="1373" y="126504"/>
                      </a:moveTo>
                      <a:cubicBezTo>
                        <a:pt x="10446" y="161616"/>
                        <a:pt x="123764" y="163878"/>
                        <a:pt x="135664" y="130552"/>
                      </a:cubicBezTo>
                      <a:cubicBezTo>
                        <a:pt x="140849" y="116038"/>
                        <a:pt x="137545" y="101751"/>
                        <a:pt x="131265" y="87910"/>
                      </a:cubicBezTo>
                      <a:cubicBezTo>
                        <a:pt x="123300" y="70354"/>
                        <a:pt x="123663" y="53304"/>
                        <a:pt x="120906" y="37094"/>
                      </a:cubicBezTo>
                      <a:cubicBezTo>
                        <a:pt x="117513" y="17121"/>
                        <a:pt x="95921" y="0"/>
                        <a:pt x="73942" y="0"/>
                      </a:cubicBezTo>
                      <a:cubicBezTo>
                        <a:pt x="53868" y="0"/>
                        <a:pt x="32407" y="17847"/>
                        <a:pt x="28424" y="39225"/>
                      </a:cubicBezTo>
                      <a:cubicBezTo>
                        <a:pt x="25311" y="55936"/>
                        <a:pt x="23906" y="60752"/>
                        <a:pt x="13304" y="81826"/>
                      </a:cubicBezTo>
                      <a:cubicBezTo>
                        <a:pt x="5606" y="97101"/>
                        <a:pt x="-3508" y="107633"/>
                        <a:pt x="1373" y="126504"/>
                      </a:cubicBezTo>
                      <a:close/>
                    </a:path>
                  </a:pathLst>
                </a:custGeom>
                <a:solidFill>
                  <a:srgbClr val="443852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437" name="isľíḑê"/>
                <p:cNvSpPr/>
                <p:nvPr>
                  <p:custDataLst>
                    <p:tags r:id="rId209"/>
                  </p:custDataLst>
                </p:nvPr>
              </p:nvSpPr>
              <p:spPr>
                <a:xfrm>
                  <a:off x="3663905" y="3109513"/>
                  <a:ext cx="138225" cy="154246"/>
                </a:xfrm>
                <a:custGeom>
                  <a:avLst/>
                  <a:gdLst>
                    <a:gd name="connsiteX0" fmla="*/ 1373 w 138225"/>
                    <a:gd name="connsiteY0" fmla="*/ 126504 h 154246"/>
                    <a:gd name="connsiteX1" fmla="*/ 135664 w 138225"/>
                    <a:gd name="connsiteY1" fmla="*/ 130552 h 154246"/>
                    <a:gd name="connsiteX2" fmla="*/ 131265 w 138225"/>
                    <a:gd name="connsiteY2" fmla="*/ 87910 h 154246"/>
                    <a:gd name="connsiteX3" fmla="*/ 120906 w 138225"/>
                    <a:gd name="connsiteY3" fmla="*/ 37094 h 154246"/>
                    <a:gd name="connsiteX4" fmla="*/ 73942 w 138225"/>
                    <a:gd name="connsiteY4" fmla="*/ 0 h 154246"/>
                    <a:gd name="connsiteX5" fmla="*/ 28424 w 138225"/>
                    <a:gd name="connsiteY5" fmla="*/ 39225 h 154246"/>
                    <a:gd name="connsiteX6" fmla="*/ 13304 w 138225"/>
                    <a:gd name="connsiteY6" fmla="*/ 81826 h 154246"/>
                    <a:gd name="connsiteX7" fmla="*/ 1373 w 138225"/>
                    <a:gd name="connsiteY7" fmla="*/ 126504 h 154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8225" h="154246">
                      <a:moveTo>
                        <a:pt x="1373" y="126504"/>
                      </a:moveTo>
                      <a:cubicBezTo>
                        <a:pt x="10446" y="161616"/>
                        <a:pt x="123764" y="163878"/>
                        <a:pt x="135664" y="130552"/>
                      </a:cubicBezTo>
                      <a:cubicBezTo>
                        <a:pt x="140849" y="116038"/>
                        <a:pt x="137545" y="101751"/>
                        <a:pt x="131265" y="87910"/>
                      </a:cubicBezTo>
                      <a:cubicBezTo>
                        <a:pt x="123300" y="70354"/>
                        <a:pt x="123663" y="53304"/>
                        <a:pt x="120906" y="37094"/>
                      </a:cubicBezTo>
                      <a:cubicBezTo>
                        <a:pt x="117513" y="17121"/>
                        <a:pt x="95921" y="0"/>
                        <a:pt x="73942" y="0"/>
                      </a:cubicBezTo>
                      <a:cubicBezTo>
                        <a:pt x="53868" y="0"/>
                        <a:pt x="32407" y="17847"/>
                        <a:pt x="28424" y="39225"/>
                      </a:cubicBezTo>
                      <a:cubicBezTo>
                        <a:pt x="25311" y="55936"/>
                        <a:pt x="23906" y="60752"/>
                        <a:pt x="13304" y="81826"/>
                      </a:cubicBezTo>
                      <a:cubicBezTo>
                        <a:pt x="5606" y="97101"/>
                        <a:pt x="-3508" y="107633"/>
                        <a:pt x="1373" y="126504"/>
                      </a:cubicBezTo>
                      <a:close/>
                    </a:path>
                  </a:pathLst>
                </a:custGeom>
                <a:solidFill>
                  <a:srgbClr val="F1BE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438" name="islïḑe"/>
                <p:cNvSpPr/>
                <p:nvPr>
                  <p:custDataLst>
                    <p:tags r:id="rId210"/>
                  </p:custDataLst>
                </p:nvPr>
              </p:nvSpPr>
              <p:spPr>
                <a:xfrm>
                  <a:off x="3663905" y="3086034"/>
                  <a:ext cx="138225" cy="154246"/>
                </a:xfrm>
                <a:custGeom>
                  <a:avLst/>
                  <a:gdLst>
                    <a:gd name="connsiteX0" fmla="*/ 1373 w 138225"/>
                    <a:gd name="connsiteY0" fmla="*/ 126504 h 154246"/>
                    <a:gd name="connsiteX1" fmla="*/ 135664 w 138225"/>
                    <a:gd name="connsiteY1" fmla="*/ 130552 h 154246"/>
                    <a:gd name="connsiteX2" fmla="*/ 131265 w 138225"/>
                    <a:gd name="connsiteY2" fmla="*/ 87910 h 154246"/>
                    <a:gd name="connsiteX3" fmla="*/ 120906 w 138225"/>
                    <a:gd name="connsiteY3" fmla="*/ 37094 h 154246"/>
                    <a:gd name="connsiteX4" fmla="*/ 73942 w 138225"/>
                    <a:gd name="connsiteY4" fmla="*/ 0 h 154246"/>
                    <a:gd name="connsiteX5" fmla="*/ 28424 w 138225"/>
                    <a:gd name="connsiteY5" fmla="*/ 39225 h 154246"/>
                    <a:gd name="connsiteX6" fmla="*/ 13304 w 138225"/>
                    <a:gd name="connsiteY6" fmla="*/ 81826 h 154246"/>
                    <a:gd name="connsiteX7" fmla="*/ 1373 w 138225"/>
                    <a:gd name="connsiteY7" fmla="*/ 126504 h 154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8225" h="154246">
                      <a:moveTo>
                        <a:pt x="1373" y="126504"/>
                      </a:moveTo>
                      <a:cubicBezTo>
                        <a:pt x="10446" y="161616"/>
                        <a:pt x="123764" y="163878"/>
                        <a:pt x="135664" y="130552"/>
                      </a:cubicBezTo>
                      <a:cubicBezTo>
                        <a:pt x="140849" y="116038"/>
                        <a:pt x="137545" y="101751"/>
                        <a:pt x="131265" y="87910"/>
                      </a:cubicBezTo>
                      <a:cubicBezTo>
                        <a:pt x="123300" y="70354"/>
                        <a:pt x="123663" y="53305"/>
                        <a:pt x="120906" y="37094"/>
                      </a:cubicBezTo>
                      <a:cubicBezTo>
                        <a:pt x="117513" y="17121"/>
                        <a:pt x="95921" y="0"/>
                        <a:pt x="73942" y="0"/>
                      </a:cubicBezTo>
                      <a:cubicBezTo>
                        <a:pt x="53868" y="0"/>
                        <a:pt x="32407" y="17848"/>
                        <a:pt x="28424" y="39225"/>
                      </a:cubicBezTo>
                      <a:cubicBezTo>
                        <a:pt x="25311" y="55936"/>
                        <a:pt x="23906" y="60752"/>
                        <a:pt x="13304" y="81826"/>
                      </a:cubicBezTo>
                      <a:cubicBezTo>
                        <a:pt x="5606" y="97102"/>
                        <a:pt x="-3508" y="107627"/>
                        <a:pt x="1373" y="126504"/>
                      </a:cubicBezTo>
                      <a:close/>
                    </a:path>
                  </a:pathLst>
                </a:custGeom>
                <a:solidFill>
                  <a:srgbClr val="FDE0D5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439" name="îşľíḋè"/>
                <p:cNvSpPr/>
                <p:nvPr>
                  <p:custDataLst>
                    <p:tags r:id="rId211"/>
                  </p:custDataLst>
                </p:nvPr>
              </p:nvSpPr>
              <p:spPr>
                <a:xfrm>
                  <a:off x="3712599" y="3154834"/>
                  <a:ext cx="49905" cy="6942"/>
                </a:xfrm>
                <a:custGeom>
                  <a:avLst/>
                  <a:gdLst>
                    <a:gd name="connsiteX0" fmla="*/ 2186 w 49905"/>
                    <a:gd name="connsiteY0" fmla="*/ 5412 h 6942"/>
                    <a:gd name="connsiteX1" fmla="*/ 47739 w 49905"/>
                    <a:gd name="connsiteY1" fmla="*/ 6877 h 6942"/>
                    <a:gd name="connsiteX2" fmla="*/ 48668 w 49905"/>
                    <a:gd name="connsiteY2" fmla="*/ 3507 h 6942"/>
                    <a:gd name="connsiteX3" fmla="*/ 1257 w 49905"/>
                    <a:gd name="connsiteY3" fmla="*/ 2043 h 6942"/>
                    <a:gd name="connsiteX4" fmla="*/ 2186 w 49905"/>
                    <a:gd name="connsiteY4" fmla="*/ 5412 h 6942"/>
                    <a:gd name="connsiteX5" fmla="*/ 2186 w 49905"/>
                    <a:gd name="connsiteY5" fmla="*/ 5412 h 6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9905" h="6942">
                      <a:moveTo>
                        <a:pt x="2186" y="5412"/>
                      </a:moveTo>
                      <a:cubicBezTo>
                        <a:pt x="17283" y="2394"/>
                        <a:pt x="32862" y="2917"/>
                        <a:pt x="47739" y="6877"/>
                      </a:cubicBezTo>
                      <a:cubicBezTo>
                        <a:pt x="49912" y="7454"/>
                        <a:pt x="50841" y="4085"/>
                        <a:pt x="48668" y="3507"/>
                      </a:cubicBezTo>
                      <a:cubicBezTo>
                        <a:pt x="33172" y="-619"/>
                        <a:pt x="16980" y="-1101"/>
                        <a:pt x="1257" y="2043"/>
                      </a:cubicBezTo>
                      <a:cubicBezTo>
                        <a:pt x="-945" y="2483"/>
                        <a:pt x="-11" y="5853"/>
                        <a:pt x="2186" y="5412"/>
                      </a:cubicBezTo>
                      <a:lnTo>
                        <a:pt x="2186" y="5412"/>
                      </a:lnTo>
                      <a:close/>
                    </a:path>
                  </a:pathLst>
                </a:custGeom>
                <a:solidFill>
                  <a:srgbClr val="F5BF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440" name="îšliḋé"/>
                <p:cNvSpPr/>
                <p:nvPr>
                  <p:custDataLst>
                    <p:tags r:id="rId212"/>
                  </p:custDataLst>
                </p:nvPr>
              </p:nvSpPr>
              <p:spPr>
                <a:xfrm>
                  <a:off x="3712599" y="3171462"/>
                  <a:ext cx="48052" cy="8403"/>
                </a:xfrm>
                <a:custGeom>
                  <a:avLst/>
                  <a:gdLst>
                    <a:gd name="connsiteX0" fmla="*/ 2186 w 48052"/>
                    <a:gd name="connsiteY0" fmla="*/ 5107 h 8403"/>
                    <a:gd name="connsiteX1" fmla="*/ 45930 w 48052"/>
                    <a:gd name="connsiteY1" fmla="*/ 8292 h 8403"/>
                    <a:gd name="connsiteX2" fmla="*/ 46858 w 48052"/>
                    <a:gd name="connsiteY2" fmla="*/ 4923 h 8403"/>
                    <a:gd name="connsiteX3" fmla="*/ 1257 w 48052"/>
                    <a:gd name="connsiteY3" fmla="*/ 1738 h 8403"/>
                    <a:gd name="connsiteX4" fmla="*/ 2186 w 48052"/>
                    <a:gd name="connsiteY4" fmla="*/ 5107 h 8403"/>
                    <a:gd name="connsiteX5" fmla="*/ 2186 w 48052"/>
                    <a:gd name="connsiteY5" fmla="*/ 5107 h 8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052" h="8403">
                      <a:moveTo>
                        <a:pt x="2186" y="5107"/>
                      </a:moveTo>
                      <a:cubicBezTo>
                        <a:pt x="16783" y="2119"/>
                        <a:pt x="31910" y="3268"/>
                        <a:pt x="45930" y="8292"/>
                      </a:cubicBezTo>
                      <a:cubicBezTo>
                        <a:pt x="48049" y="9054"/>
                        <a:pt x="48966" y="5679"/>
                        <a:pt x="46858" y="4923"/>
                      </a:cubicBezTo>
                      <a:cubicBezTo>
                        <a:pt x="32249" y="-310"/>
                        <a:pt x="16456" y="-1370"/>
                        <a:pt x="1257" y="1738"/>
                      </a:cubicBezTo>
                      <a:cubicBezTo>
                        <a:pt x="-945" y="2190"/>
                        <a:pt x="-11" y="5559"/>
                        <a:pt x="2186" y="5107"/>
                      </a:cubicBezTo>
                      <a:lnTo>
                        <a:pt x="2186" y="5107"/>
                      </a:lnTo>
                      <a:close/>
                    </a:path>
                  </a:pathLst>
                </a:custGeom>
                <a:solidFill>
                  <a:srgbClr val="F5BF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441" name="ïśḻídé"/>
                <p:cNvSpPr/>
                <p:nvPr>
                  <p:custDataLst>
                    <p:tags r:id="rId213"/>
                  </p:custDataLst>
                </p:nvPr>
              </p:nvSpPr>
              <p:spPr>
                <a:xfrm>
                  <a:off x="3714507" y="3189621"/>
                  <a:ext cx="44311" cy="6643"/>
                </a:xfrm>
                <a:custGeom>
                  <a:avLst/>
                  <a:gdLst>
                    <a:gd name="connsiteX0" fmla="*/ 2165 w 44311"/>
                    <a:gd name="connsiteY0" fmla="*/ 5457 h 6643"/>
                    <a:gd name="connsiteX1" fmla="*/ 22049 w 44311"/>
                    <a:gd name="connsiteY1" fmla="*/ 3504 h 6643"/>
                    <a:gd name="connsiteX2" fmla="*/ 41658 w 44311"/>
                    <a:gd name="connsiteY2" fmla="*/ 6445 h 6643"/>
                    <a:gd name="connsiteX3" fmla="*/ 43421 w 44311"/>
                    <a:gd name="connsiteY3" fmla="*/ 3427 h 6643"/>
                    <a:gd name="connsiteX4" fmla="*/ 22602 w 44311"/>
                    <a:gd name="connsiteY4" fmla="*/ 10 h 6643"/>
                    <a:gd name="connsiteX5" fmla="*/ 1237 w 44311"/>
                    <a:gd name="connsiteY5" fmla="*/ 2081 h 6643"/>
                    <a:gd name="connsiteX6" fmla="*/ 2165 w 44311"/>
                    <a:gd name="connsiteY6" fmla="*/ 5457 h 6643"/>
                    <a:gd name="connsiteX7" fmla="*/ 2165 w 44311"/>
                    <a:gd name="connsiteY7" fmla="*/ 5457 h 66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311" h="6643">
                      <a:moveTo>
                        <a:pt x="2165" y="5457"/>
                      </a:moveTo>
                      <a:cubicBezTo>
                        <a:pt x="8559" y="3724"/>
                        <a:pt x="15459" y="3474"/>
                        <a:pt x="22049" y="3504"/>
                      </a:cubicBezTo>
                      <a:cubicBezTo>
                        <a:pt x="28377" y="3534"/>
                        <a:pt x="35848" y="3576"/>
                        <a:pt x="41658" y="6445"/>
                      </a:cubicBezTo>
                      <a:cubicBezTo>
                        <a:pt x="43671" y="7439"/>
                        <a:pt x="45439" y="4427"/>
                        <a:pt x="43421" y="3427"/>
                      </a:cubicBezTo>
                      <a:cubicBezTo>
                        <a:pt x="37170" y="337"/>
                        <a:pt x="29437" y="81"/>
                        <a:pt x="22602" y="10"/>
                      </a:cubicBezTo>
                      <a:cubicBezTo>
                        <a:pt x="15536" y="-62"/>
                        <a:pt x="8095" y="230"/>
                        <a:pt x="1237" y="2081"/>
                      </a:cubicBezTo>
                      <a:cubicBezTo>
                        <a:pt x="-930" y="2677"/>
                        <a:pt x="-13" y="6046"/>
                        <a:pt x="2165" y="5457"/>
                      </a:cubicBezTo>
                      <a:lnTo>
                        <a:pt x="2165" y="5457"/>
                      </a:lnTo>
                      <a:close/>
                    </a:path>
                  </a:pathLst>
                </a:custGeom>
                <a:solidFill>
                  <a:srgbClr val="F5BF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396" name="íṥ1ïďê"/>
              <p:cNvSpPr/>
              <p:nvPr>
                <p:custDataLst>
                  <p:tags r:id="rId214"/>
                </p:custDataLst>
              </p:nvPr>
            </p:nvSpPr>
            <p:spPr>
              <a:xfrm>
                <a:off x="4091758" y="3150961"/>
                <a:ext cx="28121" cy="18946"/>
              </a:xfrm>
              <a:custGeom>
                <a:avLst/>
                <a:gdLst>
                  <a:gd name="connsiteX0" fmla="*/ 2932 w 28121"/>
                  <a:gd name="connsiteY0" fmla="*/ 18381 h 18946"/>
                  <a:gd name="connsiteX1" fmla="*/ 26863 w 28121"/>
                  <a:gd name="connsiteY1" fmla="*/ 3409 h 18946"/>
                  <a:gd name="connsiteX2" fmla="*/ 25934 w 28121"/>
                  <a:gd name="connsiteY2" fmla="*/ 40 h 18946"/>
                  <a:gd name="connsiteX3" fmla="*/ 461 w 28121"/>
                  <a:gd name="connsiteY3" fmla="*/ 15911 h 18946"/>
                  <a:gd name="connsiteX4" fmla="*/ 2932 w 28121"/>
                  <a:gd name="connsiteY4" fmla="*/ 18381 h 18946"/>
                  <a:gd name="connsiteX5" fmla="*/ 2932 w 28121"/>
                  <a:gd name="connsiteY5" fmla="*/ 18381 h 1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121" h="18946">
                    <a:moveTo>
                      <a:pt x="2932" y="18381"/>
                    </a:moveTo>
                    <a:cubicBezTo>
                      <a:pt x="9182" y="11327"/>
                      <a:pt x="17487" y="5284"/>
                      <a:pt x="26863" y="3409"/>
                    </a:cubicBezTo>
                    <a:cubicBezTo>
                      <a:pt x="29065" y="2969"/>
                      <a:pt x="28137" y="-401"/>
                      <a:pt x="25934" y="40"/>
                    </a:cubicBezTo>
                    <a:cubicBezTo>
                      <a:pt x="16022" y="2022"/>
                      <a:pt x="7075" y="8452"/>
                      <a:pt x="461" y="15911"/>
                    </a:cubicBezTo>
                    <a:cubicBezTo>
                      <a:pt x="-1028" y="17589"/>
                      <a:pt x="1437" y="20072"/>
                      <a:pt x="2932" y="18381"/>
                    </a:cubicBezTo>
                    <a:lnTo>
                      <a:pt x="2932" y="18381"/>
                    </a:lnTo>
                    <a:close/>
                  </a:path>
                </a:pathLst>
              </a:custGeom>
              <a:solidFill>
                <a:srgbClr val="F5BFAB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97" name="ïsḷiḋe"/>
              <p:cNvSpPr/>
              <p:nvPr>
                <p:custDataLst>
                  <p:tags r:id="rId215"/>
                </p:custDataLst>
              </p:nvPr>
            </p:nvSpPr>
            <p:spPr>
              <a:xfrm>
                <a:off x="4107088" y="3164058"/>
                <a:ext cx="28120" cy="18946"/>
              </a:xfrm>
              <a:custGeom>
                <a:avLst/>
                <a:gdLst>
                  <a:gd name="connsiteX0" fmla="*/ 2931 w 28120"/>
                  <a:gd name="connsiteY0" fmla="*/ 18381 h 18946"/>
                  <a:gd name="connsiteX1" fmla="*/ 26863 w 28120"/>
                  <a:gd name="connsiteY1" fmla="*/ 3409 h 18946"/>
                  <a:gd name="connsiteX2" fmla="*/ 25934 w 28120"/>
                  <a:gd name="connsiteY2" fmla="*/ 40 h 18946"/>
                  <a:gd name="connsiteX3" fmla="*/ 461 w 28120"/>
                  <a:gd name="connsiteY3" fmla="*/ 15911 h 18946"/>
                  <a:gd name="connsiteX4" fmla="*/ 2931 w 28120"/>
                  <a:gd name="connsiteY4" fmla="*/ 18381 h 18946"/>
                  <a:gd name="connsiteX5" fmla="*/ 2931 w 28120"/>
                  <a:gd name="connsiteY5" fmla="*/ 18381 h 1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120" h="18946">
                    <a:moveTo>
                      <a:pt x="2931" y="18381"/>
                    </a:moveTo>
                    <a:cubicBezTo>
                      <a:pt x="9182" y="11327"/>
                      <a:pt x="17487" y="5284"/>
                      <a:pt x="26863" y="3409"/>
                    </a:cubicBezTo>
                    <a:cubicBezTo>
                      <a:pt x="29065" y="2969"/>
                      <a:pt x="28131" y="-401"/>
                      <a:pt x="25934" y="40"/>
                    </a:cubicBezTo>
                    <a:cubicBezTo>
                      <a:pt x="16022" y="2022"/>
                      <a:pt x="7075" y="8451"/>
                      <a:pt x="461" y="15911"/>
                    </a:cubicBezTo>
                    <a:cubicBezTo>
                      <a:pt x="-1028" y="17589"/>
                      <a:pt x="1437" y="20072"/>
                      <a:pt x="2931" y="18381"/>
                    </a:cubicBezTo>
                    <a:lnTo>
                      <a:pt x="2931" y="18381"/>
                    </a:lnTo>
                    <a:close/>
                  </a:path>
                </a:pathLst>
              </a:custGeom>
              <a:solidFill>
                <a:srgbClr val="F5BFAB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98" name="îṧľidé"/>
              <p:cNvSpPr/>
              <p:nvPr>
                <p:custDataLst>
                  <p:tags r:id="rId216"/>
                </p:custDataLst>
              </p:nvPr>
            </p:nvSpPr>
            <p:spPr>
              <a:xfrm>
                <a:off x="4124149" y="3176428"/>
                <a:ext cx="28120" cy="18943"/>
              </a:xfrm>
              <a:custGeom>
                <a:avLst/>
                <a:gdLst>
                  <a:gd name="connsiteX0" fmla="*/ 2932 w 28120"/>
                  <a:gd name="connsiteY0" fmla="*/ 18381 h 18943"/>
                  <a:gd name="connsiteX1" fmla="*/ 26864 w 28120"/>
                  <a:gd name="connsiteY1" fmla="*/ 3409 h 18943"/>
                  <a:gd name="connsiteX2" fmla="*/ 25935 w 28120"/>
                  <a:gd name="connsiteY2" fmla="*/ 40 h 18943"/>
                  <a:gd name="connsiteX3" fmla="*/ 461 w 28120"/>
                  <a:gd name="connsiteY3" fmla="*/ 15910 h 18943"/>
                  <a:gd name="connsiteX4" fmla="*/ 2932 w 28120"/>
                  <a:gd name="connsiteY4" fmla="*/ 18381 h 18943"/>
                  <a:gd name="connsiteX5" fmla="*/ 2932 w 28120"/>
                  <a:gd name="connsiteY5" fmla="*/ 18381 h 18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120" h="18943">
                    <a:moveTo>
                      <a:pt x="2932" y="18381"/>
                    </a:moveTo>
                    <a:cubicBezTo>
                      <a:pt x="9183" y="11327"/>
                      <a:pt x="17487" y="5278"/>
                      <a:pt x="26864" y="3409"/>
                    </a:cubicBezTo>
                    <a:cubicBezTo>
                      <a:pt x="29066" y="2969"/>
                      <a:pt x="28131" y="-401"/>
                      <a:pt x="25935" y="40"/>
                    </a:cubicBezTo>
                    <a:cubicBezTo>
                      <a:pt x="16023" y="2022"/>
                      <a:pt x="7075" y="8451"/>
                      <a:pt x="461" y="15910"/>
                    </a:cubicBezTo>
                    <a:cubicBezTo>
                      <a:pt x="-1027" y="17589"/>
                      <a:pt x="1432" y="20066"/>
                      <a:pt x="2932" y="18381"/>
                    </a:cubicBezTo>
                    <a:lnTo>
                      <a:pt x="2932" y="18381"/>
                    </a:lnTo>
                    <a:close/>
                  </a:path>
                </a:pathLst>
              </a:custGeom>
              <a:solidFill>
                <a:srgbClr val="F5BFAB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99" name="îSlîḓê"/>
              <p:cNvSpPr/>
              <p:nvPr>
                <p:custDataLst>
                  <p:tags r:id="rId217"/>
                </p:custDataLst>
              </p:nvPr>
            </p:nvSpPr>
            <p:spPr>
              <a:xfrm>
                <a:off x="4028908" y="1436685"/>
                <a:ext cx="109436" cy="650956"/>
              </a:xfrm>
              <a:custGeom>
                <a:avLst/>
                <a:gdLst>
                  <a:gd name="connsiteX0" fmla="*/ 47798 w 109436"/>
                  <a:gd name="connsiteY0" fmla="*/ 650956 h 650956"/>
                  <a:gd name="connsiteX1" fmla="*/ 0 w 109436"/>
                  <a:gd name="connsiteY1" fmla="*/ 650956 h 650956"/>
                  <a:gd name="connsiteX2" fmla="*/ 0 w 109436"/>
                  <a:gd name="connsiteY2" fmla="*/ 0 h 650956"/>
                  <a:gd name="connsiteX3" fmla="*/ 0 w 109436"/>
                  <a:gd name="connsiteY3" fmla="*/ 0 h 650956"/>
                  <a:gd name="connsiteX4" fmla="*/ 109437 w 109436"/>
                  <a:gd name="connsiteY4" fmla="*/ 109436 h 650956"/>
                  <a:gd name="connsiteX5" fmla="*/ 109437 w 109436"/>
                  <a:gd name="connsiteY5" fmla="*/ 589318 h 650956"/>
                  <a:gd name="connsiteX6" fmla="*/ 47798 w 109436"/>
                  <a:gd name="connsiteY6" fmla="*/ 650956 h 65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9436" h="650956">
                    <a:moveTo>
                      <a:pt x="47798" y="650956"/>
                    </a:moveTo>
                    <a:lnTo>
                      <a:pt x="0" y="650956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60442" y="0"/>
                      <a:pt x="109437" y="48994"/>
                      <a:pt x="109437" y="109436"/>
                    </a:cubicBezTo>
                    <a:lnTo>
                      <a:pt x="109437" y="589318"/>
                    </a:lnTo>
                    <a:cubicBezTo>
                      <a:pt x="109437" y="623358"/>
                      <a:pt x="81838" y="650956"/>
                      <a:pt x="47798" y="650956"/>
                    </a:cubicBezTo>
                    <a:close/>
                  </a:path>
                </a:pathLst>
              </a:custGeom>
              <a:solidFill>
                <a:srgbClr val="AE514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00" name="ïSḻïḍè"/>
              <p:cNvSpPr/>
              <p:nvPr>
                <p:custDataLst>
                  <p:tags r:id="rId218"/>
                </p:custDataLst>
              </p:nvPr>
            </p:nvSpPr>
            <p:spPr>
              <a:xfrm>
                <a:off x="3512226" y="1383458"/>
                <a:ext cx="694482" cy="647735"/>
              </a:xfrm>
              <a:custGeom>
                <a:avLst/>
                <a:gdLst>
                  <a:gd name="connsiteX0" fmla="*/ 683018 w 694482"/>
                  <a:gd name="connsiteY0" fmla="*/ 432685 h 647735"/>
                  <a:gd name="connsiteX1" fmla="*/ 546418 w 694482"/>
                  <a:gd name="connsiteY1" fmla="*/ 59501 h 647735"/>
                  <a:gd name="connsiteX2" fmla="*/ 405924 w 694482"/>
                  <a:gd name="connsiteY2" fmla="*/ 3328 h 647735"/>
                  <a:gd name="connsiteX3" fmla="*/ 209346 w 694482"/>
                  <a:gd name="connsiteY3" fmla="*/ 0 h 647735"/>
                  <a:gd name="connsiteX4" fmla="*/ 68078 w 694482"/>
                  <a:gd name="connsiteY4" fmla="*/ 77605 h 647735"/>
                  <a:gd name="connsiteX5" fmla="*/ 1242 w 694482"/>
                  <a:gd name="connsiteY5" fmla="*/ 450217 h 647735"/>
                  <a:gd name="connsiteX6" fmla="*/ 44385 w 694482"/>
                  <a:gd name="connsiteY6" fmla="*/ 647736 h 647735"/>
                  <a:gd name="connsiteX7" fmla="*/ 137474 w 694482"/>
                  <a:gd name="connsiteY7" fmla="*/ 619970 h 647735"/>
                  <a:gd name="connsiteX8" fmla="*/ 529945 w 694482"/>
                  <a:gd name="connsiteY8" fmla="*/ 490930 h 647735"/>
                  <a:gd name="connsiteX9" fmla="*/ 628225 w 694482"/>
                  <a:gd name="connsiteY9" fmla="*/ 570952 h 647735"/>
                  <a:gd name="connsiteX10" fmla="*/ 683018 w 694482"/>
                  <a:gd name="connsiteY10" fmla="*/ 432685 h 647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4482" h="647735">
                    <a:moveTo>
                      <a:pt x="683018" y="432685"/>
                    </a:moveTo>
                    <a:cubicBezTo>
                      <a:pt x="602806" y="183964"/>
                      <a:pt x="598889" y="102162"/>
                      <a:pt x="546418" y="59501"/>
                    </a:cubicBezTo>
                    <a:cubicBezTo>
                      <a:pt x="503258" y="24414"/>
                      <a:pt x="405924" y="3328"/>
                      <a:pt x="405924" y="3328"/>
                    </a:cubicBezTo>
                    <a:lnTo>
                      <a:pt x="209346" y="0"/>
                    </a:lnTo>
                    <a:cubicBezTo>
                      <a:pt x="209346" y="0"/>
                      <a:pt x="90492" y="25968"/>
                      <a:pt x="68078" y="77605"/>
                    </a:cubicBezTo>
                    <a:cubicBezTo>
                      <a:pt x="22453" y="182737"/>
                      <a:pt x="9559" y="257193"/>
                      <a:pt x="1242" y="450217"/>
                    </a:cubicBezTo>
                    <a:cubicBezTo>
                      <a:pt x="-425" y="488906"/>
                      <a:pt x="-7342" y="612803"/>
                      <a:pt x="44385" y="647736"/>
                    </a:cubicBezTo>
                    <a:lnTo>
                      <a:pt x="137474" y="619970"/>
                    </a:lnTo>
                    <a:lnTo>
                      <a:pt x="529945" y="490930"/>
                    </a:lnTo>
                    <a:cubicBezTo>
                      <a:pt x="529945" y="490930"/>
                      <a:pt x="580857" y="557653"/>
                      <a:pt x="628225" y="570952"/>
                    </a:cubicBezTo>
                    <a:cubicBezTo>
                      <a:pt x="668790" y="582335"/>
                      <a:pt x="716897" y="537746"/>
                      <a:pt x="683018" y="432685"/>
                    </a:cubicBezTo>
                    <a:close/>
                  </a:path>
                </a:pathLst>
              </a:custGeom>
              <a:solidFill>
                <a:srgbClr val="443852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01" name="ïš1îḑê"/>
              <p:cNvSpPr/>
              <p:nvPr>
                <p:custDataLst>
                  <p:tags r:id="rId219"/>
                </p:custDataLst>
              </p:nvPr>
            </p:nvSpPr>
            <p:spPr>
              <a:xfrm>
                <a:off x="3602628" y="1385849"/>
                <a:ext cx="489746" cy="1705357"/>
              </a:xfrm>
              <a:custGeom>
                <a:avLst/>
                <a:gdLst>
                  <a:gd name="connsiteX0" fmla="*/ 466725 w 489746"/>
                  <a:gd name="connsiteY0" fmla="*/ 741452 h 1705357"/>
                  <a:gd name="connsiteX1" fmla="*/ 460754 w 489746"/>
                  <a:gd name="connsiteY1" fmla="*/ 660621 h 1705357"/>
                  <a:gd name="connsiteX2" fmla="*/ 405349 w 489746"/>
                  <a:gd name="connsiteY2" fmla="*/ 213428 h 1705357"/>
                  <a:gd name="connsiteX3" fmla="*/ 399128 w 489746"/>
                  <a:gd name="connsiteY3" fmla="*/ 207933 h 1705357"/>
                  <a:gd name="connsiteX4" fmla="*/ 396229 w 489746"/>
                  <a:gd name="connsiteY4" fmla="*/ 207933 h 1705357"/>
                  <a:gd name="connsiteX5" fmla="*/ 438758 w 489746"/>
                  <a:gd name="connsiteY5" fmla="*/ 38984 h 1705357"/>
                  <a:gd name="connsiteX6" fmla="*/ 438311 w 489746"/>
                  <a:gd name="connsiteY6" fmla="*/ 36662 h 1705357"/>
                  <a:gd name="connsiteX7" fmla="*/ 406093 w 489746"/>
                  <a:gd name="connsiteY7" fmla="*/ 19779 h 1705357"/>
                  <a:gd name="connsiteX8" fmla="*/ 402753 w 489746"/>
                  <a:gd name="connsiteY8" fmla="*/ 21761 h 1705357"/>
                  <a:gd name="connsiteX9" fmla="*/ 355890 w 489746"/>
                  <a:gd name="connsiteY9" fmla="*/ 207939 h 1705357"/>
                  <a:gd name="connsiteX10" fmla="*/ 124320 w 489746"/>
                  <a:gd name="connsiteY10" fmla="*/ 207939 h 1705357"/>
                  <a:gd name="connsiteX11" fmla="*/ 101841 w 489746"/>
                  <a:gd name="connsiteY11" fmla="*/ 2443 h 1705357"/>
                  <a:gd name="connsiteX12" fmla="*/ 98804 w 489746"/>
                  <a:gd name="connsiteY12" fmla="*/ 20 h 1705357"/>
                  <a:gd name="connsiteX13" fmla="*/ 64574 w 489746"/>
                  <a:gd name="connsiteY13" fmla="*/ 12325 h 1705357"/>
                  <a:gd name="connsiteX14" fmla="*/ 63812 w 489746"/>
                  <a:gd name="connsiteY14" fmla="*/ 14564 h 1705357"/>
                  <a:gd name="connsiteX15" fmla="*/ 84963 w 489746"/>
                  <a:gd name="connsiteY15" fmla="*/ 207939 h 1705357"/>
                  <a:gd name="connsiteX16" fmla="*/ 73164 w 489746"/>
                  <a:gd name="connsiteY16" fmla="*/ 207939 h 1705357"/>
                  <a:gd name="connsiteX17" fmla="*/ 66931 w 489746"/>
                  <a:gd name="connsiteY17" fmla="*/ 213541 h 1705357"/>
                  <a:gd name="connsiteX18" fmla="*/ 42988 w 489746"/>
                  <a:gd name="connsiteY18" fmla="*/ 438504 h 1705357"/>
                  <a:gd name="connsiteX19" fmla="*/ 42399 w 489746"/>
                  <a:gd name="connsiteY19" fmla="*/ 559936 h 1705357"/>
                  <a:gd name="connsiteX20" fmla="*/ 47965 w 489746"/>
                  <a:gd name="connsiteY20" fmla="*/ 617574 h 1705357"/>
                  <a:gd name="connsiteX21" fmla="*/ 9537 w 489746"/>
                  <a:gd name="connsiteY21" fmla="*/ 628766 h 1705357"/>
                  <a:gd name="connsiteX22" fmla="*/ 7751 w 489746"/>
                  <a:gd name="connsiteY22" fmla="*/ 641642 h 1705357"/>
                  <a:gd name="connsiteX23" fmla="*/ 1608 w 489746"/>
                  <a:gd name="connsiteY23" fmla="*/ 805318 h 1705357"/>
                  <a:gd name="connsiteX24" fmla="*/ 57829 w 489746"/>
                  <a:gd name="connsiteY24" fmla="*/ 1700626 h 1705357"/>
                  <a:gd name="connsiteX25" fmla="*/ 197281 w 489746"/>
                  <a:gd name="connsiteY25" fmla="*/ 1698030 h 1705357"/>
                  <a:gd name="connsiteX26" fmla="*/ 238417 w 489746"/>
                  <a:gd name="connsiteY26" fmla="*/ 937191 h 1705357"/>
                  <a:gd name="connsiteX27" fmla="*/ 359016 w 489746"/>
                  <a:gd name="connsiteY27" fmla="*/ 1696447 h 1705357"/>
                  <a:gd name="connsiteX28" fmla="*/ 489746 w 489746"/>
                  <a:gd name="connsiteY28" fmla="*/ 1692071 h 1705357"/>
                  <a:gd name="connsiteX29" fmla="*/ 466725 w 489746"/>
                  <a:gd name="connsiteY29" fmla="*/ 741452 h 1705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89746" h="1705357">
                    <a:moveTo>
                      <a:pt x="466725" y="741452"/>
                    </a:moveTo>
                    <a:cubicBezTo>
                      <a:pt x="466071" y="714425"/>
                      <a:pt x="464076" y="687452"/>
                      <a:pt x="460754" y="660621"/>
                    </a:cubicBezTo>
                    <a:lnTo>
                      <a:pt x="405349" y="213428"/>
                    </a:lnTo>
                    <a:cubicBezTo>
                      <a:pt x="404962" y="210291"/>
                      <a:pt x="402295" y="207933"/>
                      <a:pt x="399128" y="207933"/>
                    </a:cubicBezTo>
                    <a:lnTo>
                      <a:pt x="396229" y="207933"/>
                    </a:lnTo>
                    <a:lnTo>
                      <a:pt x="438758" y="38984"/>
                    </a:lnTo>
                    <a:cubicBezTo>
                      <a:pt x="438960" y="38180"/>
                      <a:pt x="438817" y="37311"/>
                      <a:pt x="438311" y="36662"/>
                    </a:cubicBezTo>
                    <a:cubicBezTo>
                      <a:pt x="430840" y="27089"/>
                      <a:pt x="412897" y="21583"/>
                      <a:pt x="406093" y="19779"/>
                    </a:cubicBezTo>
                    <a:cubicBezTo>
                      <a:pt x="404616" y="19386"/>
                      <a:pt x="403122" y="20279"/>
                      <a:pt x="402753" y="21761"/>
                    </a:cubicBezTo>
                    <a:lnTo>
                      <a:pt x="355890" y="207939"/>
                    </a:lnTo>
                    <a:lnTo>
                      <a:pt x="124320" y="207939"/>
                    </a:lnTo>
                    <a:lnTo>
                      <a:pt x="101841" y="2443"/>
                    </a:lnTo>
                    <a:cubicBezTo>
                      <a:pt x="101674" y="925"/>
                      <a:pt x="100317" y="-164"/>
                      <a:pt x="98804" y="20"/>
                    </a:cubicBezTo>
                    <a:cubicBezTo>
                      <a:pt x="91821" y="872"/>
                      <a:pt x="73295" y="3866"/>
                      <a:pt x="64574" y="12325"/>
                    </a:cubicBezTo>
                    <a:cubicBezTo>
                      <a:pt x="63979" y="12903"/>
                      <a:pt x="63723" y="13742"/>
                      <a:pt x="63812" y="14564"/>
                    </a:cubicBezTo>
                    <a:lnTo>
                      <a:pt x="84963" y="207939"/>
                    </a:lnTo>
                    <a:lnTo>
                      <a:pt x="73164" y="207939"/>
                    </a:lnTo>
                    <a:cubicBezTo>
                      <a:pt x="69962" y="207939"/>
                      <a:pt x="67271" y="210356"/>
                      <a:pt x="66931" y="213541"/>
                    </a:cubicBezTo>
                    <a:lnTo>
                      <a:pt x="42988" y="438504"/>
                    </a:lnTo>
                    <a:cubicBezTo>
                      <a:pt x="38696" y="478860"/>
                      <a:pt x="38493" y="519544"/>
                      <a:pt x="42399" y="559936"/>
                    </a:cubicBezTo>
                    <a:lnTo>
                      <a:pt x="47965" y="617574"/>
                    </a:lnTo>
                    <a:lnTo>
                      <a:pt x="9537" y="628766"/>
                    </a:lnTo>
                    <a:lnTo>
                      <a:pt x="7751" y="641642"/>
                    </a:lnTo>
                    <a:cubicBezTo>
                      <a:pt x="239" y="695857"/>
                      <a:pt x="-1821" y="750692"/>
                      <a:pt x="1608" y="805318"/>
                    </a:cubicBezTo>
                    <a:lnTo>
                      <a:pt x="57829" y="1700626"/>
                    </a:lnTo>
                    <a:cubicBezTo>
                      <a:pt x="57829" y="1700626"/>
                      <a:pt x="134434" y="1712836"/>
                      <a:pt x="197281" y="1698030"/>
                    </a:cubicBezTo>
                    <a:lnTo>
                      <a:pt x="238417" y="937191"/>
                    </a:lnTo>
                    <a:lnTo>
                      <a:pt x="359016" y="1696447"/>
                    </a:lnTo>
                    <a:cubicBezTo>
                      <a:pt x="359016" y="1696447"/>
                      <a:pt x="424089" y="1710258"/>
                      <a:pt x="489746" y="1692071"/>
                    </a:cubicBezTo>
                    <a:lnTo>
                      <a:pt x="466725" y="741452"/>
                    </a:lnTo>
                    <a:close/>
                  </a:path>
                </a:pathLst>
              </a:custGeom>
              <a:solidFill>
                <a:srgbClr val="FFD28E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02" name="iṧ1íḍe"/>
              <p:cNvSpPr/>
              <p:nvPr>
                <p:custDataLst>
                  <p:tags r:id="rId220"/>
                </p:custDataLst>
              </p:nvPr>
            </p:nvSpPr>
            <p:spPr>
              <a:xfrm>
                <a:off x="3643074" y="904994"/>
                <a:ext cx="351339" cy="453919"/>
              </a:xfrm>
              <a:custGeom>
                <a:avLst/>
                <a:gdLst>
                  <a:gd name="connsiteX0" fmla="*/ 344358 w 351339"/>
                  <a:gd name="connsiteY0" fmla="*/ 348442 h 453919"/>
                  <a:gd name="connsiteX1" fmla="*/ 314664 w 351339"/>
                  <a:gd name="connsiteY1" fmla="*/ 234684 h 453919"/>
                  <a:gd name="connsiteX2" fmla="*/ 233773 w 351339"/>
                  <a:gd name="connsiteY2" fmla="*/ 82766 h 453919"/>
                  <a:gd name="connsiteX3" fmla="*/ 235946 w 351339"/>
                  <a:gd name="connsiteY3" fmla="*/ 62675 h 453919"/>
                  <a:gd name="connsiteX4" fmla="*/ 177706 w 351339"/>
                  <a:gd name="connsiteY4" fmla="*/ 0 h 453919"/>
                  <a:gd name="connsiteX5" fmla="*/ 119032 w 351339"/>
                  <a:gd name="connsiteY5" fmla="*/ 62675 h 453919"/>
                  <a:gd name="connsiteX6" fmla="*/ 120312 w 351339"/>
                  <a:gd name="connsiteY6" fmla="*/ 79373 h 453919"/>
                  <a:gd name="connsiteX7" fmla="*/ 29908 w 351339"/>
                  <a:gd name="connsiteY7" fmla="*/ 236208 h 453919"/>
                  <a:gd name="connsiteX8" fmla="*/ 166 w 351339"/>
                  <a:gd name="connsiteY8" fmla="*/ 371386 h 453919"/>
                  <a:gd name="connsiteX9" fmla="*/ 49006 w 351339"/>
                  <a:gd name="connsiteY9" fmla="*/ 437126 h 453919"/>
                  <a:gd name="connsiteX10" fmla="*/ 177379 w 351339"/>
                  <a:gd name="connsiteY10" fmla="*/ 453920 h 453919"/>
                  <a:gd name="connsiteX11" fmla="*/ 300740 w 351339"/>
                  <a:gd name="connsiteY11" fmla="*/ 438573 h 453919"/>
                  <a:gd name="connsiteX12" fmla="*/ 344358 w 351339"/>
                  <a:gd name="connsiteY12" fmla="*/ 348442 h 453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1339" h="453919">
                    <a:moveTo>
                      <a:pt x="344358" y="348442"/>
                    </a:moveTo>
                    <a:cubicBezTo>
                      <a:pt x="330005" y="317308"/>
                      <a:pt x="302948" y="291114"/>
                      <a:pt x="314664" y="234684"/>
                    </a:cubicBezTo>
                    <a:cubicBezTo>
                      <a:pt x="331696" y="152680"/>
                      <a:pt x="295774" y="98572"/>
                      <a:pt x="233773" y="82766"/>
                    </a:cubicBezTo>
                    <a:cubicBezTo>
                      <a:pt x="235291" y="76521"/>
                      <a:pt x="235946" y="69753"/>
                      <a:pt x="235946" y="62675"/>
                    </a:cubicBezTo>
                    <a:cubicBezTo>
                      <a:pt x="235946" y="30075"/>
                      <a:pt x="208436" y="0"/>
                      <a:pt x="177706" y="0"/>
                    </a:cubicBezTo>
                    <a:cubicBezTo>
                      <a:pt x="146976" y="0"/>
                      <a:pt x="119032" y="31337"/>
                      <a:pt x="119032" y="62675"/>
                    </a:cubicBezTo>
                    <a:cubicBezTo>
                      <a:pt x="119032" y="68485"/>
                      <a:pt x="119402" y="74093"/>
                      <a:pt x="120312" y="79373"/>
                    </a:cubicBezTo>
                    <a:cubicBezTo>
                      <a:pt x="53780" y="95000"/>
                      <a:pt x="14626" y="165693"/>
                      <a:pt x="29908" y="236208"/>
                    </a:cubicBezTo>
                    <a:cubicBezTo>
                      <a:pt x="48648" y="322695"/>
                      <a:pt x="2714" y="327630"/>
                      <a:pt x="166" y="371386"/>
                    </a:cubicBezTo>
                    <a:cubicBezTo>
                      <a:pt x="-1620" y="402015"/>
                      <a:pt x="10745" y="425934"/>
                      <a:pt x="49006" y="437126"/>
                    </a:cubicBezTo>
                    <a:cubicBezTo>
                      <a:pt x="78420" y="445728"/>
                      <a:pt x="124360" y="453920"/>
                      <a:pt x="177379" y="453920"/>
                    </a:cubicBezTo>
                    <a:cubicBezTo>
                      <a:pt x="228046" y="453920"/>
                      <a:pt x="271462" y="446484"/>
                      <a:pt x="300740" y="438573"/>
                    </a:cubicBezTo>
                    <a:cubicBezTo>
                      <a:pt x="347507" y="425928"/>
                      <a:pt x="361354" y="385316"/>
                      <a:pt x="344358" y="348442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03" name="îṣļiḍè"/>
              <p:cNvSpPr/>
              <p:nvPr>
                <p:custDataLst>
                  <p:tags r:id="rId221"/>
                </p:custDataLst>
              </p:nvPr>
            </p:nvSpPr>
            <p:spPr>
              <a:xfrm>
                <a:off x="3820513" y="2138043"/>
                <a:ext cx="22583" cy="185320"/>
              </a:xfrm>
              <a:custGeom>
                <a:avLst/>
                <a:gdLst>
                  <a:gd name="connsiteX0" fmla="*/ 928 w 22583"/>
                  <a:gd name="connsiteY0" fmla="*/ 1677 h 185320"/>
                  <a:gd name="connsiteX1" fmla="*/ 5512 w 22583"/>
                  <a:gd name="connsiteY1" fmla="*/ 91289 h 185320"/>
                  <a:gd name="connsiteX2" fmla="*/ 19193 w 22583"/>
                  <a:gd name="connsiteY2" fmla="*/ 184057 h 185320"/>
                  <a:gd name="connsiteX3" fmla="*/ 22562 w 22583"/>
                  <a:gd name="connsiteY3" fmla="*/ 183128 h 185320"/>
                  <a:gd name="connsiteX4" fmla="*/ 8769 w 22583"/>
                  <a:gd name="connsiteY4" fmla="*/ 89420 h 185320"/>
                  <a:gd name="connsiteX5" fmla="*/ 4423 w 22583"/>
                  <a:gd name="connsiteY5" fmla="*/ 1677 h 185320"/>
                  <a:gd name="connsiteX6" fmla="*/ 928 w 22583"/>
                  <a:gd name="connsiteY6" fmla="*/ 1677 h 185320"/>
                  <a:gd name="connsiteX7" fmla="*/ 928 w 22583"/>
                  <a:gd name="connsiteY7" fmla="*/ 1677 h 185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583" h="185320">
                    <a:moveTo>
                      <a:pt x="928" y="1677"/>
                    </a:moveTo>
                    <a:cubicBezTo>
                      <a:pt x="-1721" y="31448"/>
                      <a:pt x="1768" y="61767"/>
                      <a:pt x="5512" y="91289"/>
                    </a:cubicBezTo>
                    <a:cubicBezTo>
                      <a:pt x="9448" y="122305"/>
                      <a:pt x="14662" y="153130"/>
                      <a:pt x="19193" y="184057"/>
                    </a:cubicBezTo>
                    <a:cubicBezTo>
                      <a:pt x="19520" y="186271"/>
                      <a:pt x="22883" y="185331"/>
                      <a:pt x="22562" y="183128"/>
                    </a:cubicBezTo>
                    <a:cubicBezTo>
                      <a:pt x="17984" y="151886"/>
                      <a:pt x="12686" y="120751"/>
                      <a:pt x="8769" y="89420"/>
                    </a:cubicBezTo>
                    <a:cubicBezTo>
                      <a:pt x="5155" y="60499"/>
                      <a:pt x="1827" y="30829"/>
                      <a:pt x="4423" y="1677"/>
                    </a:cubicBezTo>
                    <a:cubicBezTo>
                      <a:pt x="4619" y="-568"/>
                      <a:pt x="1125" y="-550"/>
                      <a:pt x="928" y="1677"/>
                    </a:cubicBezTo>
                    <a:lnTo>
                      <a:pt x="928" y="1677"/>
                    </a:lnTo>
                    <a:close/>
                  </a:path>
                </a:pathLst>
              </a:custGeom>
              <a:solidFill>
                <a:srgbClr val="F1BB7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04" name="işliḑê"/>
              <p:cNvSpPr/>
              <p:nvPr>
                <p:custDataLst>
                  <p:tags r:id="rId222"/>
                </p:custDataLst>
              </p:nvPr>
            </p:nvSpPr>
            <p:spPr>
              <a:xfrm>
                <a:off x="3721572" y="1282946"/>
                <a:ext cx="197774" cy="133885"/>
              </a:xfrm>
              <a:custGeom>
                <a:avLst/>
                <a:gdLst>
                  <a:gd name="connsiteX0" fmla="*/ 43851 w 197774"/>
                  <a:gd name="connsiteY0" fmla="*/ 12 h 133885"/>
                  <a:gd name="connsiteX1" fmla="*/ 43851 w 197774"/>
                  <a:gd name="connsiteY1" fmla="*/ 66354 h 133885"/>
                  <a:gd name="connsiteX2" fmla="*/ 36148 w 197774"/>
                  <a:gd name="connsiteY2" fmla="*/ 81826 h 133885"/>
                  <a:gd name="connsiteX3" fmla="*/ 0 w 197774"/>
                  <a:gd name="connsiteY3" fmla="*/ 100507 h 133885"/>
                  <a:gd name="connsiteX4" fmla="*/ 99495 w 197774"/>
                  <a:gd name="connsiteY4" fmla="*/ 133886 h 133885"/>
                  <a:gd name="connsiteX5" fmla="*/ 197775 w 197774"/>
                  <a:gd name="connsiteY5" fmla="*/ 103834 h 133885"/>
                  <a:gd name="connsiteX6" fmla="*/ 155406 w 197774"/>
                  <a:gd name="connsiteY6" fmla="*/ 82719 h 133885"/>
                  <a:gd name="connsiteX7" fmla="*/ 149620 w 197774"/>
                  <a:gd name="connsiteY7" fmla="*/ 69723 h 133885"/>
                  <a:gd name="connsiteX8" fmla="*/ 150132 w 197774"/>
                  <a:gd name="connsiteY8" fmla="*/ 0 h 133885"/>
                  <a:gd name="connsiteX9" fmla="*/ 43851 w 197774"/>
                  <a:gd name="connsiteY9" fmla="*/ 0 h 133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7774" h="133885">
                    <a:moveTo>
                      <a:pt x="43851" y="12"/>
                    </a:moveTo>
                    <a:lnTo>
                      <a:pt x="43851" y="66354"/>
                    </a:lnTo>
                    <a:cubicBezTo>
                      <a:pt x="43851" y="72515"/>
                      <a:pt x="40987" y="78296"/>
                      <a:pt x="36148" y="81826"/>
                    </a:cubicBezTo>
                    <a:cubicBezTo>
                      <a:pt x="23146" y="91309"/>
                      <a:pt x="0" y="100507"/>
                      <a:pt x="0" y="100507"/>
                    </a:cubicBezTo>
                    <a:cubicBezTo>
                      <a:pt x="0" y="100507"/>
                      <a:pt x="40023" y="133886"/>
                      <a:pt x="99495" y="133886"/>
                    </a:cubicBezTo>
                    <a:cubicBezTo>
                      <a:pt x="175063" y="133886"/>
                      <a:pt x="197775" y="103834"/>
                      <a:pt x="197775" y="103834"/>
                    </a:cubicBezTo>
                    <a:cubicBezTo>
                      <a:pt x="197775" y="103834"/>
                      <a:pt x="174201" y="98709"/>
                      <a:pt x="155406" y="82719"/>
                    </a:cubicBezTo>
                    <a:cubicBezTo>
                      <a:pt x="151680" y="79546"/>
                      <a:pt x="149584" y="74742"/>
                      <a:pt x="149620" y="69723"/>
                    </a:cubicBezTo>
                    <a:lnTo>
                      <a:pt x="150132" y="0"/>
                    </a:lnTo>
                    <a:lnTo>
                      <a:pt x="43851" y="0"/>
                    </a:ln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05" name="íṣḷiďê"/>
              <p:cNvSpPr/>
              <p:nvPr>
                <p:custDataLst>
                  <p:tags r:id="rId223"/>
                </p:custDataLst>
              </p:nvPr>
            </p:nvSpPr>
            <p:spPr>
              <a:xfrm>
                <a:off x="3765428" y="1270992"/>
                <a:ext cx="105840" cy="60721"/>
              </a:xfrm>
              <a:custGeom>
                <a:avLst/>
                <a:gdLst>
                  <a:gd name="connsiteX0" fmla="*/ 105841 w 105840"/>
                  <a:gd name="connsiteY0" fmla="*/ 47696 h 60721"/>
                  <a:gd name="connsiteX1" fmla="*/ 0 w 105840"/>
                  <a:gd name="connsiteY1" fmla="*/ 48071 h 60721"/>
                  <a:gd name="connsiteX2" fmla="*/ 0 w 105840"/>
                  <a:gd name="connsiteY2" fmla="*/ 0 h 60721"/>
                  <a:gd name="connsiteX3" fmla="*/ 105841 w 105840"/>
                  <a:gd name="connsiteY3" fmla="*/ 0 h 60721"/>
                  <a:gd name="connsiteX4" fmla="*/ 105841 w 105840"/>
                  <a:gd name="connsiteY4" fmla="*/ 47696 h 60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5840" h="60721">
                    <a:moveTo>
                      <a:pt x="105841" y="47696"/>
                    </a:moveTo>
                    <a:cubicBezTo>
                      <a:pt x="85862" y="64026"/>
                      <a:pt x="21080" y="65937"/>
                      <a:pt x="0" y="48071"/>
                    </a:cubicBezTo>
                    <a:lnTo>
                      <a:pt x="0" y="0"/>
                    </a:lnTo>
                    <a:lnTo>
                      <a:pt x="105841" y="0"/>
                    </a:lnTo>
                    <a:lnTo>
                      <a:pt x="105841" y="47696"/>
                    </a:lnTo>
                    <a:close/>
                  </a:path>
                </a:pathLst>
              </a:custGeom>
              <a:solidFill>
                <a:srgbClr val="FF7A5A">
                  <a:alpha val="40000"/>
                </a:srgbClr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06" name="ïSḷîḋè"/>
              <p:cNvSpPr/>
              <p:nvPr>
                <p:custDataLst>
                  <p:tags r:id="rId224"/>
                </p:custDataLst>
              </p:nvPr>
            </p:nvSpPr>
            <p:spPr>
              <a:xfrm>
                <a:off x="3672988" y="1012536"/>
                <a:ext cx="288131" cy="308027"/>
              </a:xfrm>
              <a:custGeom>
                <a:avLst/>
                <a:gdLst>
                  <a:gd name="connsiteX0" fmla="*/ 262807 w 288131"/>
                  <a:gd name="connsiteY0" fmla="*/ 140506 h 308027"/>
                  <a:gd name="connsiteX1" fmla="*/ 260331 w 288131"/>
                  <a:gd name="connsiteY1" fmla="*/ 140625 h 308027"/>
                  <a:gd name="connsiteX2" fmla="*/ 260449 w 288131"/>
                  <a:gd name="connsiteY2" fmla="*/ 95411 h 308027"/>
                  <a:gd name="connsiteX3" fmla="*/ 148483 w 288131"/>
                  <a:gd name="connsiteY3" fmla="*/ 1 h 308027"/>
                  <a:gd name="connsiteX4" fmla="*/ 148483 w 288131"/>
                  <a:gd name="connsiteY4" fmla="*/ 1 h 308027"/>
                  <a:gd name="connsiteX5" fmla="*/ 26629 w 288131"/>
                  <a:gd name="connsiteY5" fmla="*/ 94840 h 308027"/>
                  <a:gd name="connsiteX6" fmla="*/ 26509 w 288131"/>
                  <a:gd name="connsiteY6" fmla="*/ 139982 h 308027"/>
                  <a:gd name="connsiteX7" fmla="*/ 25456 w 288131"/>
                  <a:gd name="connsiteY7" fmla="*/ 139929 h 308027"/>
                  <a:gd name="connsiteX8" fmla="*/ 0 w 288131"/>
                  <a:gd name="connsiteY8" fmla="*/ 165158 h 308027"/>
                  <a:gd name="connsiteX9" fmla="*/ 25325 w 288131"/>
                  <a:gd name="connsiteY9" fmla="*/ 190513 h 308027"/>
                  <a:gd name="connsiteX10" fmla="*/ 27200 w 288131"/>
                  <a:gd name="connsiteY10" fmla="*/ 190423 h 308027"/>
                  <a:gd name="connsiteX11" fmla="*/ 141935 w 288131"/>
                  <a:gd name="connsiteY11" fmla="*/ 308027 h 308027"/>
                  <a:gd name="connsiteX12" fmla="*/ 141935 w 288131"/>
                  <a:gd name="connsiteY12" fmla="*/ 308027 h 308027"/>
                  <a:gd name="connsiteX13" fmla="*/ 259396 w 288131"/>
                  <a:gd name="connsiteY13" fmla="*/ 190852 h 308027"/>
                  <a:gd name="connsiteX14" fmla="*/ 262676 w 288131"/>
                  <a:gd name="connsiteY14" fmla="*/ 191096 h 308027"/>
                  <a:gd name="connsiteX15" fmla="*/ 288132 w 288131"/>
                  <a:gd name="connsiteY15" fmla="*/ 165867 h 308027"/>
                  <a:gd name="connsiteX16" fmla="*/ 262807 w 288131"/>
                  <a:gd name="connsiteY16" fmla="*/ 140506 h 308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88131" h="308027">
                    <a:moveTo>
                      <a:pt x="262807" y="140506"/>
                    </a:moveTo>
                    <a:cubicBezTo>
                      <a:pt x="261967" y="140506"/>
                      <a:pt x="261146" y="140548"/>
                      <a:pt x="260331" y="140625"/>
                    </a:cubicBezTo>
                    <a:lnTo>
                      <a:pt x="260449" y="95411"/>
                    </a:lnTo>
                    <a:cubicBezTo>
                      <a:pt x="260616" y="31106"/>
                      <a:pt x="213051" y="155"/>
                      <a:pt x="148483" y="1"/>
                    </a:cubicBezTo>
                    <a:lnTo>
                      <a:pt x="148483" y="1"/>
                    </a:lnTo>
                    <a:cubicBezTo>
                      <a:pt x="83915" y="-160"/>
                      <a:pt x="26795" y="30528"/>
                      <a:pt x="26629" y="94840"/>
                    </a:cubicBezTo>
                    <a:lnTo>
                      <a:pt x="26509" y="139982"/>
                    </a:lnTo>
                    <a:cubicBezTo>
                      <a:pt x="26158" y="139964"/>
                      <a:pt x="25813" y="139929"/>
                      <a:pt x="25456" y="139929"/>
                    </a:cubicBezTo>
                    <a:cubicBezTo>
                      <a:pt x="11430" y="139893"/>
                      <a:pt x="36" y="151186"/>
                      <a:pt x="0" y="165158"/>
                    </a:cubicBezTo>
                    <a:cubicBezTo>
                      <a:pt x="-36" y="179124"/>
                      <a:pt x="11299" y="190477"/>
                      <a:pt x="25325" y="190513"/>
                    </a:cubicBezTo>
                    <a:cubicBezTo>
                      <a:pt x="25956" y="190513"/>
                      <a:pt x="26581" y="190465"/>
                      <a:pt x="27200" y="190423"/>
                    </a:cubicBezTo>
                    <a:cubicBezTo>
                      <a:pt x="36094" y="248407"/>
                      <a:pt x="74158" y="308027"/>
                      <a:pt x="141935" y="308027"/>
                    </a:cubicBezTo>
                    <a:lnTo>
                      <a:pt x="141935" y="308027"/>
                    </a:lnTo>
                    <a:cubicBezTo>
                      <a:pt x="216813" y="308027"/>
                      <a:pt x="249186" y="254955"/>
                      <a:pt x="259396" y="190852"/>
                    </a:cubicBezTo>
                    <a:cubicBezTo>
                      <a:pt x="260473" y="190995"/>
                      <a:pt x="261563" y="191090"/>
                      <a:pt x="262676" y="191096"/>
                    </a:cubicBezTo>
                    <a:cubicBezTo>
                      <a:pt x="276702" y="191132"/>
                      <a:pt x="288096" y="179839"/>
                      <a:pt x="288132" y="165867"/>
                    </a:cubicBezTo>
                    <a:cubicBezTo>
                      <a:pt x="288167" y="151895"/>
                      <a:pt x="276832" y="140542"/>
                      <a:pt x="262807" y="140506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07" name="iṧ1îdè"/>
              <p:cNvSpPr/>
              <p:nvPr>
                <p:custDataLst>
                  <p:tags r:id="rId225"/>
                </p:custDataLst>
              </p:nvPr>
            </p:nvSpPr>
            <p:spPr>
              <a:xfrm>
                <a:off x="3762142" y="1170491"/>
                <a:ext cx="10804" cy="10507"/>
              </a:xfrm>
              <a:custGeom>
                <a:avLst/>
                <a:gdLst>
                  <a:gd name="connsiteX0" fmla="*/ 10805 w 10804"/>
                  <a:gd name="connsiteY0" fmla="*/ 5269 h 10507"/>
                  <a:gd name="connsiteX1" fmla="*/ 5388 w 10804"/>
                  <a:gd name="connsiteY1" fmla="*/ 10507 h 10507"/>
                  <a:gd name="connsiteX2" fmla="*/ 0 w 10804"/>
                  <a:gd name="connsiteY2" fmla="*/ 5239 h 10507"/>
                  <a:gd name="connsiteX3" fmla="*/ 5417 w 10804"/>
                  <a:gd name="connsiteY3" fmla="*/ 0 h 10507"/>
                  <a:gd name="connsiteX4" fmla="*/ 10805 w 10804"/>
                  <a:gd name="connsiteY4" fmla="*/ 5269 h 10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04" h="10507">
                    <a:moveTo>
                      <a:pt x="10805" y="5269"/>
                    </a:moveTo>
                    <a:cubicBezTo>
                      <a:pt x="10799" y="8168"/>
                      <a:pt x="8370" y="10513"/>
                      <a:pt x="5388" y="10507"/>
                    </a:cubicBezTo>
                    <a:cubicBezTo>
                      <a:pt x="2405" y="10501"/>
                      <a:pt x="-6" y="8144"/>
                      <a:pt x="0" y="5239"/>
                    </a:cubicBezTo>
                    <a:cubicBezTo>
                      <a:pt x="6" y="2340"/>
                      <a:pt x="2435" y="-12"/>
                      <a:pt x="5417" y="0"/>
                    </a:cubicBezTo>
                    <a:cubicBezTo>
                      <a:pt x="8400" y="6"/>
                      <a:pt x="10817" y="2363"/>
                      <a:pt x="10805" y="5269"/>
                    </a:cubicBezTo>
                    <a:close/>
                  </a:path>
                </a:pathLst>
              </a:custGeom>
              <a:solidFill>
                <a:srgbClr val="432220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408" name="îśḷide"/>
              <p:cNvGrpSpPr/>
              <p:nvPr/>
            </p:nvGrpSpPr>
            <p:grpSpPr>
              <a:xfrm>
                <a:off x="3935430" y="1167217"/>
                <a:ext cx="11065" cy="20363"/>
                <a:chOff x="3935430" y="1167217"/>
                <a:chExt cx="11065" cy="20363"/>
              </a:xfrm>
              <a:solidFill>
                <a:srgbClr val="FF7A5A"/>
              </a:solidFill>
            </p:grpSpPr>
            <p:sp>
              <p:nvSpPr>
                <p:cNvPr id="434" name="íšļíḓè"/>
                <p:cNvSpPr/>
                <p:nvPr>
                  <p:custDataLst>
                    <p:tags r:id="rId226"/>
                  </p:custDataLst>
                </p:nvPr>
              </p:nvSpPr>
              <p:spPr>
                <a:xfrm>
                  <a:off x="3935430" y="1167217"/>
                  <a:ext cx="9277" cy="20363"/>
                </a:xfrm>
                <a:custGeom>
                  <a:avLst/>
                  <a:gdLst>
                    <a:gd name="connsiteX0" fmla="*/ 7597 w 9277"/>
                    <a:gd name="connsiteY0" fmla="*/ 220 h 20363"/>
                    <a:gd name="connsiteX1" fmla="*/ 1120 w 9277"/>
                    <a:gd name="connsiteY1" fmla="*/ 8269 h 20363"/>
                    <a:gd name="connsiteX2" fmla="*/ 418 w 9277"/>
                    <a:gd name="connsiteY2" fmla="*/ 19521 h 20363"/>
                    <a:gd name="connsiteX3" fmla="*/ 2668 w 9277"/>
                    <a:gd name="connsiteY3" fmla="*/ 18901 h 20363"/>
                    <a:gd name="connsiteX4" fmla="*/ 3293 w 9277"/>
                    <a:gd name="connsiteY4" fmla="*/ 9103 h 20363"/>
                    <a:gd name="connsiteX5" fmla="*/ 8782 w 9277"/>
                    <a:gd name="connsiteY5" fmla="*/ 2233 h 20363"/>
                    <a:gd name="connsiteX6" fmla="*/ 7597 w 9277"/>
                    <a:gd name="connsiteY6" fmla="*/ 220 h 20363"/>
                    <a:gd name="connsiteX7" fmla="*/ 7597 w 9277"/>
                    <a:gd name="connsiteY7" fmla="*/ 220 h 20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277" h="20363">
                      <a:moveTo>
                        <a:pt x="7597" y="220"/>
                      </a:moveTo>
                      <a:cubicBezTo>
                        <a:pt x="4740" y="2316"/>
                        <a:pt x="2412" y="4935"/>
                        <a:pt x="1120" y="8269"/>
                      </a:cubicBezTo>
                      <a:cubicBezTo>
                        <a:pt x="-266" y="11859"/>
                        <a:pt x="-195" y="15776"/>
                        <a:pt x="418" y="19521"/>
                      </a:cubicBezTo>
                      <a:cubicBezTo>
                        <a:pt x="662" y="20997"/>
                        <a:pt x="2906" y="20372"/>
                        <a:pt x="2668" y="18901"/>
                      </a:cubicBezTo>
                      <a:cubicBezTo>
                        <a:pt x="2132" y="15633"/>
                        <a:pt x="2127" y="12240"/>
                        <a:pt x="3293" y="9103"/>
                      </a:cubicBezTo>
                      <a:cubicBezTo>
                        <a:pt x="4335" y="6293"/>
                        <a:pt x="6395" y="3989"/>
                        <a:pt x="8782" y="2233"/>
                      </a:cubicBezTo>
                      <a:cubicBezTo>
                        <a:pt x="9967" y="1352"/>
                        <a:pt x="8806" y="-667"/>
                        <a:pt x="7597" y="220"/>
                      </a:cubicBezTo>
                      <a:lnTo>
                        <a:pt x="7597" y="220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435" name="iŝliḍe"/>
                <p:cNvSpPr/>
                <p:nvPr>
                  <p:custDataLst>
                    <p:tags r:id="rId227"/>
                  </p:custDataLst>
                </p:nvPr>
              </p:nvSpPr>
              <p:spPr>
                <a:xfrm>
                  <a:off x="3936463" y="1175640"/>
                  <a:ext cx="10033" cy="11940"/>
                </a:xfrm>
                <a:custGeom>
                  <a:avLst/>
                  <a:gdLst>
                    <a:gd name="connsiteX0" fmla="*/ 1457 w 10033"/>
                    <a:gd name="connsiteY0" fmla="*/ 2405 h 11940"/>
                    <a:gd name="connsiteX1" fmla="*/ 4785 w 10033"/>
                    <a:gd name="connsiteY1" fmla="*/ 2596 h 11940"/>
                    <a:gd name="connsiteX2" fmla="*/ 5119 w 10033"/>
                    <a:gd name="connsiteY2" fmla="*/ 2703 h 11940"/>
                    <a:gd name="connsiteX3" fmla="*/ 5244 w 10033"/>
                    <a:gd name="connsiteY3" fmla="*/ 2744 h 11940"/>
                    <a:gd name="connsiteX4" fmla="*/ 5899 w 10033"/>
                    <a:gd name="connsiteY4" fmla="*/ 3090 h 11940"/>
                    <a:gd name="connsiteX5" fmla="*/ 6196 w 10033"/>
                    <a:gd name="connsiteY5" fmla="*/ 3286 h 11940"/>
                    <a:gd name="connsiteX6" fmla="*/ 6268 w 10033"/>
                    <a:gd name="connsiteY6" fmla="*/ 3346 h 11940"/>
                    <a:gd name="connsiteX7" fmla="*/ 6756 w 10033"/>
                    <a:gd name="connsiteY7" fmla="*/ 3816 h 11940"/>
                    <a:gd name="connsiteX8" fmla="*/ 6946 w 10033"/>
                    <a:gd name="connsiteY8" fmla="*/ 4036 h 11940"/>
                    <a:gd name="connsiteX9" fmla="*/ 7006 w 10033"/>
                    <a:gd name="connsiteY9" fmla="*/ 4132 h 11940"/>
                    <a:gd name="connsiteX10" fmla="*/ 7327 w 10033"/>
                    <a:gd name="connsiteY10" fmla="*/ 4697 h 11940"/>
                    <a:gd name="connsiteX11" fmla="*/ 7399 w 10033"/>
                    <a:gd name="connsiteY11" fmla="*/ 4852 h 11940"/>
                    <a:gd name="connsiteX12" fmla="*/ 7470 w 10033"/>
                    <a:gd name="connsiteY12" fmla="*/ 5054 h 11940"/>
                    <a:gd name="connsiteX13" fmla="*/ 7637 w 10033"/>
                    <a:gd name="connsiteY13" fmla="*/ 5679 h 11940"/>
                    <a:gd name="connsiteX14" fmla="*/ 7684 w 10033"/>
                    <a:gd name="connsiteY14" fmla="*/ 5959 h 11940"/>
                    <a:gd name="connsiteX15" fmla="*/ 7690 w 10033"/>
                    <a:gd name="connsiteY15" fmla="*/ 6054 h 11940"/>
                    <a:gd name="connsiteX16" fmla="*/ 7708 w 10033"/>
                    <a:gd name="connsiteY16" fmla="*/ 6709 h 11940"/>
                    <a:gd name="connsiteX17" fmla="*/ 7667 w 10033"/>
                    <a:gd name="connsiteY17" fmla="*/ 7287 h 11940"/>
                    <a:gd name="connsiteX18" fmla="*/ 7643 w 10033"/>
                    <a:gd name="connsiteY18" fmla="*/ 7388 h 11940"/>
                    <a:gd name="connsiteX19" fmla="*/ 7571 w 10033"/>
                    <a:gd name="connsiteY19" fmla="*/ 7715 h 11940"/>
                    <a:gd name="connsiteX20" fmla="*/ 7363 w 10033"/>
                    <a:gd name="connsiteY20" fmla="*/ 8400 h 11940"/>
                    <a:gd name="connsiteX21" fmla="*/ 7303 w 10033"/>
                    <a:gd name="connsiteY21" fmla="*/ 8555 h 11940"/>
                    <a:gd name="connsiteX22" fmla="*/ 7309 w 10033"/>
                    <a:gd name="connsiteY22" fmla="*/ 8549 h 11940"/>
                    <a:gd name="connsiteX23" fmla="*/ 7167 w 10033"/>
                    <a:gd name="connsiteY23" fmla="*/ 8852 h 11940"/>
                    <a:gd name="connsiteX24" fmla="*/ 6780 w 10033"/>
                    <a:gd name="connsiteY24" fmla="*/ 9513 h 11940"/>
                    <a:gd name="connsiteX25" fmla="*/ 6583 w 10033"/>
                    <a:gd name="connsiteY25" fmla="*/ 9793 h 11940"/>
                    <a:gd name="connsiteX26" fmla="*/ 6440 w 10033"/>
                    <a:gd name="connsiteY26" fmla="*/ 9954 h 11940"/>
                    <a:gd name="connsiteX27" fmla="*/ 6440 w 10033"/>
                    <a:gd name="connsiteY27" fmla="*/ 11603 h 11940"/>
                    <a:gd name="connsiteX28" fmla="*/ 8089 w 10033"/>
                    <a:gd name="connsiteY28" fmla="*/ 11603 h 11940"/>
                    <a:gd name="connsiteX29" fmla="*/ 9947 w 10033"/>
                    <a:gd name="connsiteY29" fmla="*/ 5376 h 11940"/>
                    <a:gd name="connsiteX30" fmla="*/ 5797 w 10033"/>
                    <a:gd name="connsiteY30" fmla="*/ 470 h 11940"/>
                    <a:gd name="connsiteX31" fmla="*/ 850 w 10033"/>
                    <a:gd name="connsiteY31" fmla="*/ 155 h 11940"/>
                    <a:gd name="connsiteX32" fmla="*/ 35 w 10033"/>
                    <a:gd name="connsiteY32" fmla="*/ 1590 h 11940"/>
                    <a:gd name="connsiteX33" fmla="*/ 1457 w 10033"/>
                    <a:gd name="connsiteY33" fmla="*/ 2405 h 11940"/>
                    <a:gd name="connsiteX34" fmla="*/ 1457 w 10033"/>
                    <a:gd name="connsiteY34" fmla="*/ 2405 h 11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0033" h="11940">
                      <a:moveTo>
                        <a:pt x="1457" y="2405"/>
                      </a:moveTo>
                      <a:cubicBezTo>
                        <a:pt x="2607" y="2244"/>
                        <a:pt x="3732" y="2280"/>
                        <a:pt x="4785" y="2596"/>
                      </a:cubicBezTo>
                      <a:cubicBezTo>
                        <a:pt x="4898" y="2631"/>
                        <a:pt x="5005" y="2667"/>
                        <a:pt x="5119" y="2703"/>
                      </a:cubicBezTo>
                      <a:cubicBezTo>
                        <a:pt x="5202" y="2733"/>
                        <a:pt x="5452" y="2840"/>
                        <a:pt x="5244" y="2744"/>
                      </a:cubicBezTo>
                      <a:cubicBezTo>
                        <a:pt x="5470" y="2846"/>
                        <a:pt x="5684" y="2959"/>
                        <a:pt x="5899" y="3090"/>
                      </a:cubicBezTo>
                      <a:cubicBezTo>
                        <a:pt x="6000" y="3149"/>
                        <a:pt x="6095" y="3221"/>
                        <a:pt x="6196" y="3286"/>
                      </a:cubicBezTo>
                      <a:cubicBezTo>
                        <a:pt x="6369" y="3393"/>
                        <a:pt x="6071" y="3167"/>
                        <a:pt x="6268" y="3346"/>
                      </a:cubicBezTo>
                      <a:cubicBezTo>
                        <a:pt x="6434" y="3495"/>
                        <a:pt x="6601" y="3649"/>
                        <a:pt x="6756" y="3816"/>
                      </a:cubicBezTo>
                      <a:cubicBezTo>
                        <a:pt x="6821" y="3887"/>
                        <a:pt x="6881" y="3965"/>
                        <a:pt x="6946" y="4036"/>
                      </a:cubicBezTo>
                      <a:cubicBezTo>
                        <a:pt x="6756" y="3804"/>
                        <a:pt x="6958" y="4066"/>
                        <a:pt x="7006" y="4132"/>
                      </a:cubicBezTo>
                      <a:cubicBezTo>
                        <a:pt x="7125" y="4310"/>
                        <a:pt x="7232" y="4501"/>
                        <a:pt x="7327" y="4697"/>
                      </a:cubicBezTo>
                      <a:cubicBezTo>
                        <a:pt x="7351" y="4745"/>
                        <a:pt x="7464" y="5007"/>
                        <a:pt x="7399" y="4852"/>
                      </a:cubicBezTo>
                      <a:cubicBezTo>
                        <a:pt x="7333" y="4685"/>
                        <a:pt x="7458" y="5019"/>
                        <a:pt x="7470" y="5054"/>
                      </a:cubicBezTo>
                      <a:cubicBezTo>
                        <a:pt x="7535" y="5263"/>
                        <a:pt x="7595" y="5471"/>
                        <a:pt x="7637" y="5679"/>
                      </a:cubicBezTo>
                      <a:cubicBezTo>
                        <a:pt x="7655" y="5775"/>
                        <a:pt x="7667" y="5864"/>
                        <a:pt x="7684" y="5959"/>
                      </a:cubicBezTo>
                      <a:cubicBezTo>
                        <a:pt x="7637" y="5697"/>
                        <a:pt x="7679" y="5935"/>
                        <a:pt x="7690" y="6054"/>
                      </a:cubicBezTo>
                      <a:cubicBezTo>
                        <a:pt x="7708" y="6275"/>
                        <a:pt x="7714" y="6489"/>
                        <a:pt x="7708" y="6709"/>
                      </a:cubicBezTo>
                      <a:cubicBezTo>
                        <a:pt x="7702" y="6900"/>
                        <a:pt x="7684" y="7096"/>
                        <a:pt x="7667" y="7287"/>
                      </a:cubicBezTo>
                      <a:cubicBezTo>
                        <a:pt x="7702" y="6953"/>
                        <a:pt x="7661" y="7316"/>
                        <a:pt x="7643" y="7388"/>
                      </a:cubicBezTo>
                      <a:cubicBezTo>
                        <a:pt x="7625" y="7495"/>
                        <a:pt x="7601" y="7608"/>
                        <a:pt x="7571" y="7715"/>
                      </a:cubicBezTo>
                      <a:cubicBezTo>
                        <a:pt x="7518" y="7947"/>
                        <a:pt x="7446" y="8174"/>
                        <a:pt x="7363" y="8400"/>
                      </a:cubicBezTo>
                      <a:cubicBezTo>
                        <a:pt x="7345" y="8453"/>
                        <a:pt x="7321" y="8507"/>
                        <a:pt x="7303" y="8555"/>
                      </a:cubicBezTo>
                      <a:cubicBezTo>
                        <a:pt x="7256" y="8692"/>
                        <a:pt x="7405" y="8352"/>
                        <a:pt x="7309" y="8549"/>
                      </a:cubicBezTo>
                      <a:cubicBezTo>
                        <a:pt x="7262" y="8650"/>
                        <a:pt x="7214" y="8751"/>
                        <a:pt x="7167" y="8852"/>
                      </a:cubicBezTo>
                      <a:cubicBezTo>
                        <a:pt x="7053" y="9079"/>
                        <a:pt x="6923" y="9299"/>
                        <a:pt x="6780" y="9513"/>
                      </a:cubicBezTo>
                      <a:cubicBezTo>
                        <a:pt x="6714" y="9608"/>
                        <a:pt x="6649" y="9698"/>
                        <a:pt x="6583" y="9793"/>
                      </a:cubicBezTo>
                      <a:cubicBezTo>
                        <a:pt x="6762" y="9549"/>
                        <a:pt x="6482" y="9906"/>
                        <a:pt x="6440" y="9954"/>
                      </a:cubicBezTo>
                      <a:cubicBezTo>
                        <a:pt x="6024" y="10424"/>
                        <a:pt x="5976" y="11138"/>
                        <a:pt x="6440" y="11603"/>
                      </a:cubicBezTo>
                      <a:cubicBezTo>
                        <a:pt x="6863" y="12025"/>
                        <a:pt x="7672" y="12079"/>
                        <a:pt x="8089" y="11603"/>
                      </a:cubicBezTo>
                      <a:cubicBezTo>
                        <a:pt x="9595" y="9888"/>
                        <a:pt x="10292" y="7638"/>
                        <a:pt x="9947" y="5376"/>
                      </a:cubicBezTo>
                      <a:cubicBezTo>
                        <a:pt x="9589" y="3060"/>
                        <a:pt x="7958" y="1268"/>
                        <a:pt x="5797" y="470"/>
                      </a:cubicBezTo>
                      <a:cubicBezTo>
                        <a:pt x="4214" y="-113"/>
                        <a:pt x="2493" y="-71"/>
                        <a:pt x="850" y="155"/>
                      </a:cubicBezTo>
                      <a:cubicBezTo>
                        <a:pt x="225" y="238"/>
                        <a:pt x="-114" y="1036"/>
                        <a:pt x="35" y="1590"/>
                      </a:cubicBezTo>
                      <a:cubicBezTo>
                        <a:pt x="213" y="2268"/>
                        <a:pt x="832" y="2494"/>
                        <a:pt x="1457" y="2405"/>
                      </a:cubicBezTo>
                      <a:lnTo>
                        <a:pt x="1457" y="2405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grpSp>
            <p:nvGrpSpPr>
              <p:cNvPr id="409" name="išḻiḍè"/>
              <p:cNvGrpSpPr/>
              <p:nvPr/>
            </p:nvGrpSpPr>
            <p:grpSpPr>
              <a:xfrm>
                <a:off x="3687391" y="1166857"/>
                <a:ext cx="11067" cy="20399"/>
                <a:chOff x="3687391" y="1166857"/>
                <a:chExt cx="11067" cy="20399"/>
              </a:xfrm>
              <a:solidFill>
                <a:srgbClr val="FF7A5A"/>
              </a:solidFill>
            </p:grpSpPr>
            <p:sp>
              <p:nvSpPr>
                <p:cNvPr id="432" name="ísľidé"/>
                <p:cNvSpPr/>
                <p:nvPr>
                  <p:custDataLst>
                    <p:tags r:id="rId228"/>
                  </p:custDataLst>
                </p:nvPr>
              </p:nvSpPr>
              <p:spPr>
                <a:xfrm>
                  <a:off x="3689250" y="1166857"/>
                  <a:ext cx="9207" cy="20399"/>
                </a:xfrm>
                <a:custGeom>
                  <a:avLst/>
                  <a:gdLst>
                    <a:gd name="connsiteX0" fmla="*/ 502 w 9207"/>
                    <a:gd name="connsiteY0" fmla="*/ 2235 h 20399"/>
                    <a:gd name="connsiteX1" fmla="*/ 5949 w 9207"/>
                    <a:gd name="connsiteY1" fmla="*/ 9134 h 20399"/>
                    <a:gd name="connsiteX2" fmla="*/ 6520 w 9207"/>
                    <a:gd name="connsiteY2" fmla="*/ 18939 h 20399"/>
                    <a:gd name="connsiteX3" fmla="*/ 8765 w 9207"/>
                    <a:gd name="connsiteY3" fmla="*/ 19558 h 20399"/>
                    <a:gd name="connsiteX4" fmla="*/ 8116 w 9207"/>
                    <a:gd name="connsiteY4" fmla="*/ 8301 h 20399"/>
                    <a:gd name="connsiteX5" fmla="*/ 1674 w 9207"/>
                    <a:gd name="connsiteY5" fmla="*/ 223 h 20399"/>
                    <a:gd name="connsiteX6" fmla="*/ 502 w 9207"/>
                    <a:gd name="connsiteY6" fmla="*/ 2235 h 20399"/>
                    <a:gd name="connsiteX7" fmla="*/ 502 w 9207"/>
                    <a:gd name="connsiteY7" fmla="*/ 2235 h 2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207" h="20399">
                      <a:moveTo>
                        <a:pt x="502" y="2235"/>
                      </a:moveTo>
                      <a:cubicBezTo>
                        <a:pt x="2883" y="4003"/>
                        <a:pt x="4919" y="6319"/>
                        <a:pt x="5949" y="9134"/>
                      </a:cubicBezTo>
                      <a:cubicBezTo>
                        <a:pt x="7098" y="12278"/>
                        <a:pt x="7068" y="15677"/>
                        <a:pt x="6520" y="18939"/>
                      </a:cubicBezTo>
                      <a:cubicBezTo>
                        <a:pt x="6270" y="20404"/>
                        <a:pt x="8521" y="21035"/>
                        <a:pt x="8765" y="19558"/>
                      </a:cubicBezTo>
                      <a:cubicBezTo>
                        <a:pt x="9396" y="15826"/>
                        <a:pt x="9491" y="11891"/>
                        <a:pt x="8116" y="8301"/>
                      </a:cubicBezTo>
                      <a:cubicBezTo>
                        <a:pt x="6836" y="4961"/>
                        <a:pt x="4526" y="2336"/>
                        <a:pt x="1674" y="223"/>
                      </a:cubicBezTo>
                      <a:cubicBezTo>
                        <a:pt x="472" y="-670"/>
                        <a:pt x="-695" y="1354"/>
                        <a:pt x="502" y="2235"/>
                      </a:cubicBezTo>
                      <a:lnTo>
                        <a:pt x="502" y="2235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433" name="íṣḻïḑè"/>
                <p:cNvSpPr/>
                <p:nvPr>
                  <p:custDataLst>
                    <p:tags r:id="rId229"/>
                  </p:custDataLst>
                </p:nvPr>
              </p:nvSpPr>
              <p:spPr>
                <a:xfrm>
                  <a:off x="3687391" y="1175328"/>
                  <a:ext cx="10067" cy="11895"/>
                </a:xfrm>
                <a:custGeom>
                  <a:avLst/>
                  <a:gdLst>
                    <a:gd name="connsiteX0" fmla="*/ 9214 w 10067"/>
                    <a:gd name="connsiteY0" fmla="*/ 146 h 11895"/>
                    <a:gd name="connsiteX1" fmla="*/ 1641 w 10067"/>
                    <a:gd name="connsiteY1" fmla="*/ 2128 h 11895"/>
                    <a:gd name="connsiteX2" fmla="*/ 201 w 10067"/>
                    <a:gd name="connsiteY2" fmla="*/ 8260 h 11895"/>
                    <a:gd name="connsiteX3" fmla="*/ 1927 w 10067"/>
                    <a:gd name="connsiteY3" fmla="*/ 11558 h 11895"/>
                    <a:gd name="connsiteX4" fmla="*/ 3576 w 10067"/>
                    <a:gd name="connsiteY4" fmla="*/ 11558 h 11895"/>
                    <a:gd name="connsiteX5" fmla="*/ 3576 w 10067"/>
                    <a:gd name="connsiteY5" fmla="*/ 9909 h 11895"/>
                    <a:gd name="connsiteX6" fmla="*/ 3356 w 10067"/>
                    <a:gd name="connsiteY6" fmla="*/ 9647 h 11895"/>
                    <a:gd name="connsiteX7" fmla="*/ 3308 w 10067"/>
                    <a:gd name="connsiteY7" fmla="*/ 9576 h 11895"/>
                    <a:gd name="connsiteX8" fmla="*/ 2951 w 10067"/>
                    <a:gd name="connsiteY8" fmla="*/ 8998 h 11895"/>
                    <a:gd name="connsiteX9" fmla="*/ 2814 w 10067"/>
                    <a:gd name="connsiteY9" fmla="*/ 8736 h 11895"/>
                    <a:gd name="connsiteX10" fmla="*/ 2761 w 10067"/>
                    <a:gd name="connsiteY10" fmla="*/ 8629 h 11895"/>
                    <a:gd name="connsiteX11" fmla="*/ 2540 w 10067"/>
                    <a:gd name="connsiteY11" fmla="*/ 7998 h 11895"/>
                    <a:gd name="connsiteX12" fmla="*/ 2391 w 10067"/>
                    <a:gd name="connsiteY12" fmla="*/ 7391 h 11895"/>
                    <a:gd name="connsiteX13" fmla="*/ 2344 w 10067"/>
                    <a:gd name="connsiteY13" fmla="*/ 7105 h 11895"/>
                    <a:gd name="connsiteX14" fmla="*/ 2338 w 10067"/>
                    <a:gd name="connsiteY14" fmla="*/ 6962 h 11895"/>
                    <a:gd name="connsiteX15" fmla="*/ 2320 w 10067"/>
                    <a:gd name="connsiteY15" fmla="*/ 6349 h 11895"/>
                    <a:gd name="connsiteX16" fmla="*/ 2338 w 10067"/>
                    <a:gd name="connsiteY16" fmla="*/ 6063 h 11895"/>
                    <a:gd name="connsiteX17" fmla="*/ 2344 w 10067"/>
                    <a:gd name="connsiteY17" fmla="*/ 5932 h 11895"/>
                    <a:gd name="connsiteX18" fmla="*/ 2671 w 10067"/>
                    <a:gd name="connsiteY18" fmla="*/ 4730 h 11895"/>
                    <a:gd name="connsiteX19" fmla="*/ 2647 w 10067"/>
                    <a:gd name="connsiteY19" fmla="*/ 4789 h 11895"/>
                    <a:gd name="connsiteX20" fmla="*/ 2701 w 10067"/>
                    <a:gd name="connsiteY20" fmla="*/ 4682 h 11895"/>
                    <a:gd name="connsiteX21" fmla="*/ 2850 w 10067"/>
                    <a:gd name="connsiteY21" fmla="*/ 4396 h 11895"/>
                    <a:gd name="connsiteX22" fmla="*/ 2999 w 10067"/>
                    <a:gd name="connsiteY22" fmla="*/ 4152 h 11895"/>
                    <a:gd name="connsiteX23" fmla="*/ 3076 w 10067"/>
                    <a:gd name="connsiteY23" fmla="*/ 4027 h 11895"/>
                    <a:gd name="connsiteX24" fmla="*/ 3493 w 10067"/>
                    <a:gd name="connsiteY24" fmla="*/ 3569 h 11895"/>
                    <a:gd name="connsiteX25" fmla="*/ 3713 w 10067"/>
                    <a:gd name="connsiteY25" fmla="*/ 3366 h 11895"/>
                    <a:gd name="connsiteX26" fmla="*/ 3844 w 10067"/>
                    <a:gd name="connsiteY26" fmla="*/ 3259 h 11895"/>
                    <a:gd name="connsiteX27" fmla="*/ 3850 w 10067"/>
                    <a:gd name="connsiteY27" fmla="*/ 3259 h 11895"/>
                    <a:gd name="connsiteX28" fmla="*/ 4415 w 10067"/>
                    <a:gd name="connsiteY28" fmla="*/ 2908 h 11895"/>
                    <a:gd name="connsiteX29" fmla="*/ 4707 w 10067"/>
                    <a:gd name="connsiteY29" fmla="*/ 2765 h 11895"/>
                    <a:gd name="connsiteX30" fmla="*/ 4785 w 10067"/>
                    <a:gd name="connsiteY30" fmla="*/ 2729 h 11895"/>
                    <a:gd name="connsiteX31" fmla="*/ 4916 w 10067"/>
                    <a:gd name="connsiteY31" fmla="*/ 2682 h 11895"/>
                    <a:gd name="connsiteX32" fmla="*/ 5743 w 10067"/>
                    <a:gd name="connsiteY32" fmla="*/ 2444 h 11895"/>
                    <a:gd name="connsiteX33" fmla="*/ 6219 w 10067"/>
                    <a:gd name="connsiteY33" fmla="*/ 2354 h 11895"/>
                    <a:gd name="connsiteX34" fmla="*/ 6469 w 10067"/>
                    <a:gd name="connsiteY34" fmla="*/ 2331 h 11895"/>
                    <a:gd name="connsiteX35" fmla="*/ 8601 w 10067"/>
                    <a:gd name="connsiteY35" fmla="*/ 2390 h 11895"/>
                    <a:gd name="connsiteX36" fmla="*/ 10035 w 10067"/>
                    <a:gd name="connsiteY36" fmla="*/ 1575 h 11895"/>
                    <a:gd name="connsiteX37" fmla="*/ 9214 w 10067"/>
                    <a:gd name="connsiteY37" fmla="*/ 146 h 11895"/>
                    <a:gd name="connsiteX38" fmla="*/ 9214 w 10067"/>
                    <a:gd name="connsiteY38" fmla="*/ 146 h 11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067" h="11895">
                      <a:moveTo>
                        <a:pt x="9214" y="146"/>
                      </a:moveTo>
                      <a:cubicBezTo>
                        <a:pt x="6565" y="-229"/>
                        <a:pt x="3552" y="15"/>
                        <a:pt x="1641" y="2128"/>
                      </a:cubicBezTo>
                      <a:cubicBezTo>
                        <a:pt x="135" y="3789"/>
                        <a:pt x="-305" y="6105"/>
                        <a:pt x="201" y="8260"/>
                      </a:cubicBezTo>
                      <a:cubicBezTo>
                        <a:pt x="486" y="9486"/>
                        <a:pt x="1106" y="10611"/>
                        <a:pt x="1927" y="11558"/>
                      </a:cubicBezTo>
                      <a:cubicBezTo>
                        <a:pt x="2338" y="12034"/>
                        <a:pt x="3153" y="11981"/>
                        <a:pt x="3576" y="11558"/>
                      </a:cubicBezTo>
                      <a:cubicBezTo>
                        <a:pt x="4047" y="11088"/>
                        <a:pt x="3993" y="10385"/>
                        <a:pt x="3576" y="9909"/>
                      </a:cubicBezTo>
                      <a:cubicBezTo>
                        <a:pt x="3499" y="9826"/>
                        <a:pt x="3427" y="9736"/>
                        <a:pt x="3356" y="9647"/>
                      </a:cubicBezTo>
                      <a:cubicBezTo>
                        <a:pt x="3499" y="9826"/>
                        <a:pt x="3374" y="9665"/>
                        <a:pt x="3308" y="9576"/>
                      </a:cubicBezTo>
                      <a:cubicBezTo>
                        <a:pt x="3177" y="9391"/>
                        <a:pt x="3058" y="9200"/>
                        <a:pt x="2951" y="8998"/>
                      </a:cubicBezTo>
                      <a:cubicBezTo>
                        <a:pt x="2903" y="8909"/>
                        <a:pt x="2856" y="8825"/>
                        <a:pt x="2814" y="8736"/>
                      </a:cubicBezTo>
                      <a:cubicBezTo>
                        <a:pt x="2766" y="8647"/>
                        <a:pt x="2659" y="8385"/>
                        <a:pt x="2761" y="8629"/>
                      </a:cubicBezTo>
                      <a:cubicBezTo>
                        <a:pt x="2677" y="8421"/>
                        <a:pt x="2600" y="8212"/>
                        <a:pt x="2540" y="7998"/>
                      </a:cubicBezTo>
                      <a:cubicBezTo>
                        <a:pt x="2481" y="7796"/>
                        <a:pt x="2433" y="7593"/>
                        <a:pt x="2391" y="7391"/>
                      </a:cubicBezTo>
                      <a:cubicBezTo>
                        <a:pt x="2374" y="7296"/>
                        <a:pt x="2362" y="7200"/>
                        <a:pt x="2344" y="7105"/>
                      </a:cubicBezTo>
                      <a:cubicBezTo>
                        <a:pt x="2397" y="7444"/>
                        <a:pt x="2344" y="7040"/>
                        <a:pt x="2338" y="6962"/>
                      </a:cubicBezTo>
                      <a:cubicBezTo>
                        <a:pt x="2320" y="6760"/>
                        <a:pt x="2320" y="6551"/>
                        <a:pt x="2320" y="6349"/>
                      </a:cubicBezTo>
                      <a:cubicBezTo>
                        <a:pt x="2320" y="6254"/>
                        <a:pt x="2326" y="6158"/>
                        <a:pt x="2338" y="6063"/>
                      </a:cubicBezTo>
                      <a:cubicBezTo>
                        <a:pt x="2344" y="5944"/>
                        <a:pt x="2397" y="5646"/>
                        <a:pt x="2344" y="5932"/>
                      </a:cubicBezTo>
                      <a:cubicBezTo>
                        <a:pt x="2421" y="5515"/>
                        <a:pt x="2522" y="5123"/>
                        <a:pt x="2671" y="4730"/>
                      </a:cubicBezTo>
                      <a:cubicBezTo>
                        <a:pt x="2725" y="4581"/>
                        <a:pt x="2576" y="4926"/>
                        <a:pt x="2647" y="4789"/>
                      </a:cubicBezTo>
                      <a:cubicBezTo>
                        <a:pt x="2665" y="4754"/>
                        <a:pt x="2677" y="4718"/>
                        <a:pt x="2701" y="4682"/>
                      </a:cubicBezTo>
                      <a:cubicBezTo>
                        <a:pt x="2749" y="4587"/>
                        <a:pt x="2796" y="4492"/>
                        <a:pt x="2850" y="4396"/>
                      </a:cubicBezTo>
                      <a:cubicBezTo>
                        <a:pt x="2897" y="4313"/>
                        <a:pt x="2945" y="4236"/>
                        <a:pt x="2999" y="4152"/>
                      </a:cubicBezTo>
                      <a:cubicBezTo>
                        <a:pt x="3040" y="4093"/>
                        <a:pt x="3278" y="3777"/>
                        <a:pt x="3076" y="4027"/>
                      </a:cubicBezTo>
                      <a:cubicBezTo>
                        <a:pt x="3207" y="3867"/>
                        <a:pt x="3344" y="3712"/>
                        <a:pt x="3493" y="3569"/>
                      </a:cubicBezTo>
                      <a:cubicBezTo>
                        <a:pt x="3564" y="3497"/>
                        <a:pt x="3636" y="3432"/>
                        <a:pt x="3713" y="3366"/>
                      </a:cubicBezTo>
                      <a:cubicBezTo>
                        <a:pt x="3755" y="3331"/>
                        <a:pt x="3802" y="3295"/>
                        <a:pt x="3844" y="3259"/>
                      </a:cubicBezTo>
                      <a:cubicBezTo>
                        <a:pt x="3731" y="3355"/>
                        <a:pt x="3737" y="3337"/>
                        <a:pt x="3850" y="3259"/>
                      </a:cubicBezTo>
                      <a:cubicBezTo>
                        <a:pt x="4035" y="3134"/>
                        <a:pt x="4219" y="3015"/>
                        <a:pt x="4415" y="2908"/>
                      </a:cubicBezTo>
                      <a:cubicBezTo>
                        <a:pt x="4511" y="2854"/>
                        <a:pt x="4606" y="2813"/>
                        <a:pt x="4707" y="2765"/>
                      </a:cubicBezTo>
                      <a:cubicBezTo>
                        <a:pt x="4743" y="2747"/>
                        <a:pt x="4927" y="2670"/>
                        <a:pt x="4785" y="2729"/>
                      </a:cubicBezTo>
                      <a:cubicBezTo>
                        <a:pt x="4636" y="2789"/>
                        <a:pt x="4916" y="2682"/>
                        <a:pt x="4916" y="2682"/>
                      </a:cubicBezTo>
                      <a:cubicBezTo>
                        <a:pt x="5183" y="2587"/>
                        <a:pt x="5463" y="2509"/>
                        <a:pt x="5743" y="2444"/>
                      </a:cubicBezTo>
                      <a:cubicBezTo>
                        <a:pt x="5898" y="2408"/>
                        <a:pt x="6059" y="2378"/>
                        <a:pt x="6219" y="2354"/>
                      </a:cubicBezTo>
                      <a:cubicBezTo>
                        <a:pt x="5999" y="2390"/>
                        <a:pt x="6404" y="2337"/>
                        <a:pt x="6469" y="2331"/>
                      </a:cubicBezTo>
                      <a:cubicBezTo>
                        <a:pt x="7160" y="2277"/>
                        <a:pt x="8011" y="2307"/>
                        <a:pt x="8601" y="2390"/>
                      </a:cubicBezTo>
                      <a:cubicBezTo>
                        <a:pt x="9220" y="2479"/>
                        <a:pt x="9851" y="2235"/>
                        <a:pt x="10035" y="1575"/>
                      </a:cubicBezTo>
                      <a:cubicBezTo>
                        <a:pt x="10178" y="1033"/>
                        <a:pt x="9839" y="235"/>
                        <a:pt x="9214" y="146"/>
                      </a:cubicBezTo>
                      <a:lnTo>
                        <a:pt x="9214" y="146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410" name="ísļîḓe"/>
              <p:cNvSpPr/>
              <p:nvPr>
                <p:custDataLst>
                  <p:tags r:id="rId230"/>
                </p:custDataLst>
              </p:nvPr>
            </p:nvSpPr>
            <p:spPr>
              <a:xfrm>
                <a:off x="3860321" y="1170491"/>
                <a:ext cx="10804" cy="10507"/>
              </a:xfrm>
              <a:custGeom>
                <a:avLst/>
                <a:gdLst>
                  <a:gd name="connsiteX0" fmla="*/ 10805 w 10804"/>
                  <a:gd name="connsiteY0" fmla="*/ 5269 h 10507"/>
                  <a:gd name="connsiteX1" fmla="*/ 5387 w 10804"/>
                  <a:gd name="connsiteY1" fmla="*/ 10507 h 10507"/>
                  <a:gd name="connsiteX2" fmla="*/ 0 w 10804"/>
                  <a:gd name="connsiteY2" fmla="*/ 5239 h 10507"/>
                  <a:gd name="connsiteX3" fmla="*/ 5417 w 10804"/>
                  <a:gd name="connsiteY3" fmla="*/ 0 h 10507"/>
                  <a:gd name="connsiteX4" fmla="*/ 10805 w 10804"/>
                  <a:gd name="connsiteY4" fmla="*/ 5269 h 10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04" h="10507">
                    <a:moveTo>
                      <a:pt x="10805" y="5269"/>
                    </a:moveTo>
                    <a:cubicBezTo>
                      <a:pt x="10799" y="8168"/>
                      <a:pt x="8370" y="10513"/>
                      <a:pt x="5387" y="10507"/>
                    </a:cubicBezTo>
                    <a:cubicBezTo>
                      <a:pt x="2405" y="10501"/>
                      <a:pt x="-12" y="8144"/>
                      <a:pt x="0" y="5239"/>
                    </a:cubicBezTo>
                    <a:cubicBezTo>
                      <a:pt x="6" y="2340"/>
                      <a:pt x="2435" y="-12"/>
                      <a:pt x="5417" y="0"/>
                    </a:cubicBezTo>
                    <a:cubicBezTo>
                      <a:pt x="8400" y="6"/>
                      <a:pt x="10811" y="2363"/>
                      <a:pt x="10805" y="5269"/>
                    </a:cubicBezTo>
                    <a:close/>
                  </a:path>
                </a:pathLst>
              </a:custGeom>
              <a:solidFill>
                <a:srgbClr val="432220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11" name="íṣlíḍé"/>
              <p:cNvSpPr/>
              <p:nvPr>
                <p:custDataLst>
                  <p:tags r:id="rId231"/>
                </p:custDataLst>
              </p:nvPr>
            </p:nvSpPr>
            <p:spPr>
              <a:xfrm>
                <a:off x="3805043" y="1198824"/>
                <a:ext cx="24847" cy="18426"/>
              </a:xfrm>
              <a:custGeom>
                <a:avLst/>
                <a:gdLst>
                  <a:gd name="connsiteX0" fmla="*/ 1331 w 24847"/>
                  <a:gd name="connsiteY0" fmla="*/ 777 h 18426"/>
                  <a:gd name="connsiteX1" fmla="*/ 3319 w 24847"/>
                  <a:gd name="connsiteY1" fmla="*/ 15595 h 18426"/>
                  <a:gd name="connsiteX2" fmla="*/ 16833 w 24847"/>
                  <a:gd name="connsiteY2" fmla="*/ 17089 h 18426"/>
                  <a:gd name="connsiteX3" fmla="*/ 24637 w 24847"/>
                  <a:gd name="connsiteY3" fmla="*/ 10189 h 18426"/>
                  <a:gd name="connsiteX4" fmla="*/ 22625 w 24847"/>
                  <a:gd name="connsiteY4" fmla="*/ 9011 h 18426"/>
                  <a:gd name="connsiteX5" fmla="*/ 10421 w 24847"/>
                  <a:gd name="connsiteY5" fmla="*/ 16125 h 18426"/>
                  <a:gd name="connsiteX6" fmla="*/ 2527 w 24847"/>
                  <a:gd name="connsiteY6" fmla="*/ 9654 h 18426"/>
                  <a:gd name="connsiteX7" fmla="*/ 3569 w 24847"/>
                  <a:gd name="connsiteY7" fmla="*/ 1397 h 18426"/>
                  <a:gd name="connsiteX8" fmla="*/ 1331 w 24847"/>
                  <a:gd name="connsiteY8" fmla="*/ 777 h 18426"/>
                  <a:gd name="connsiteX9" fmla="*/ 1331 w 24847"/>
                  <a:gd name="connsiteY9" fmla="*/ 777 h 18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47" h="18426">
                    <a:moveTo>
                      <a:pt x="1331" y="777"/>
                    </a:moveTo>
                    <a:cubicBezTo>
                      <a:pt x="-604" y="5647"/>
                      <a:pt x="-812" y="11761"/>
                      <a:pt x="3319" y="15595"/>
                    </a:cubicBezTo>
                    <a:cubicBezTo>
                      <a:pt x="7016" y="19018"/>
                      <a:pt x="12433" y="19107"/>
                      <a:pt x="16833" y="17089"/>
                    </a:cubicBezTo>
                    <a:cubicBezTo>
                      <a:pt x="20047" y="15613"/>
                      <a:pt x="22619" y="13053"/>
                      <a:pt x="24637" y="10189"/>
                    </a:cubicBezTo>
                    <a:cubicBezTo>
                      <a:pt x="25500" y="8963"/>
                      <a:pt x="23482" y="7796"/>
                      <a:pt x="22625" y="9011"/>
                    </a:cubicBezTo>
                    <a:cubicBezTo>
                      <a:pt x="19839" y="12969"/>
                      <a:pt x="15487" y="16339"/>
                      <a:pt x="10421" y="16125"/>
                    </a:cubicBezTo>
                    <a:cubicBezTo>
                      <a:pt x="6587" y="15964"/>
                      <a:pt x="3396" y="13404"/>
                      <a:pt x="2527" y="9654"/>
                    </a:cubicBezTo>
                    <a:cubicBezTo>
                      <a:pt x="1884" y="6879"/>
                      <a:pt x="2539" y="3992"/>
                      <a:pt x="3569" y="1397"/>
                    </a:cubicBezTo>
                    <a:cubicBezTo>
                      <a:pt x="4129" y="4"/>
                      <a:pt x="1878" y="-598"/>
                      <a:pt x="1331" y="777"/>
                    </a:cubicBezTo>
                    <a:lnTo>
                      <a:pt x="1331" y="777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12" name="işľiḍe"/>
              <p:cNvSpPr/>
              <p:nvPr>
                <p:custDataLst>
                  <p:tags r:id="rId232"/>
                </p:custDataLst>
              </p:nvPr>
            </p:nvSpPr>
            <p:spPr>
              <a:xfrm>
                <a:off x="3681371" y="2137821"/>
                <a:ext cx="8298" cy="13166"/>
              </a:xfrm>
              <a:custGeom>
                <a:avLst/>
                <a:gdLst>
                  <a:gd name="connsiteX0" fmla="*/ 3262 w 8298"/>
                  <a:gd name="connsiteY0" fmla="*/ 12316 h 13166"/>
                  <a:gd name="connsiteX1" fmla="*/ 5840 w 8298"/>
                  <a:gd name="connsiteY1" fmla="*/ 7613 h 13166"/>
                  <a:gd name="connsiteX2" fmla="*/ 8221 w 8298"/>
                  <a:gd name="connsiteY2" fmla="*/ 2202 h 13166"/>
                  <a:gd name="connsiteX3" fmla="*/ 7001 w 8298"/>
                  <a:gd name="connsiteY3" fmla="*/ 52 h 13166"/>
                  <a:gd name="connsiteX4" fmla="*/ 4852 w 8298"/>
                  <a:gd name="connsiteY4" fmla="*/ 1273 h 13166"/>
                  <a:gd name="connsiteX5" fmla="*/ 2744 w 8298"/>
                  <a:gd name="connsiteY5" fmla="*/ 6011 h 13166"/>
                  <a:gd name="connsiteX6" fmla="*/ 250 w 8298"/>
                  <a:gd name="connsiteY6" fmla="*/ 10548 h 13166"/>
                  <a:gd name="connsiteX7" fmla="*/ 875 w 8298"/>
                  <a:gd name="connsiteY7" fmla="*/ 12941 h 13166"/>
                  <a:gd name="connsiteX8" fmla="*/ 3262 w 8298"/>
                  <a:gd name="connsiteY8" fmla="*/ 12316 h 13166"/>
                  <a:gd name="connsiteX9" fmla="*/ 3262 w 8298"/>
                  <a:gd name="connsiteY9" fmla="*/ 12316 h 13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298" h="13166">
                    <a:moveTo>
                      <a:pt x="3262" y="12316"/>
                    </a:moveTo>
                    <a:cubicBezTo>
                      <a:pt x="4316" y="10851"/>
                      <a:pt x="5060" y="9226"/>
                      <a:pt x="5840" y="7613"/>
                    </a:cubicBezTo>
                    <a:cubicBezTo>
                      <a:pt x="6697" y="5839"/>
                      <a:pt x="7554" y="4059"/>
                      <a:pt x="8221" y="2202"/>
                    </a:cubicBezTo>
                    <a:cubicBezTo>
                      <a:pt x="8530" y="1338"/>
                      <a:pt x="7870" y="249"/>
                      <a:pt x="7001" y="52"/>
                    </a:cubicBezTo>
                    <a:cubicBezTo>
                      <a:pt x="6018" y="-174"/>
                      <a:pt x="5185" y="350"/>
                      <a:pt x="4852" y="1273"/>
                    </a:cubicBezTo>
                    <a:cubicBezTo>
                      <a:pt x="4286" y="2850"/>
                      <a:pt x="3548" y="4345"/>
                      <a:pt x="2744" y="6011"/>
                    </a:cubicBezTo>
                    <a:cubicBezTo>
                      <a:pt x="1988" y="7571"/>
                      <a:pt x="1268" y="9137"/>
                      <a:pt x="250" y="10548"/>
                    </a:cubicBezTo>
                    <a:cubicBezTo>
                      <a:pt x="-286" y="11292"/>
                      <a:pt x="95" y="12524"/>
                      <a:pt x="875" y="12941"/>
                    </a:cubicBezTo>
                    <a:cubicBezTo>
                      <a:pt x="1774" y="13417"/>
                      <a:pt x="2684" y="13108"/>
                      <a:pt x="3262" y="12316"/>
                    </a:cubicBezTo>
                    <a:lnTo>
                      <a:pt x="3262" y="12316"/>
                    </a:lnTo>
                    <a:close/>
                  </a:path>
                </a:pathLst>
              </a:custGeom>
              <a:solidFill>
                <a:srgbClr val="F1BB7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13" name="íṩḷíḓê"/>
              <p:cNvSpPr/>
              <p:nvPr>
                <p:custDataLst>
                  <p:tags r:id="rId233"/>
                </p:custDataLst>
              </p:nvPr>
            </p:nvSpPr>
            <p:spPr>
              <a:xfrm>
                <a:off x="3612884" y="2206200"/>
                <a:ext cx="9236" cy="4189"/>
              </a:xfrm>
              <a:custGeom>
                <a:avLst/>
                <a:gdLst>
                  <a:gd name="connsiteX0" fmla="*/ 1740 w 9236"/>
                  <a:gd name="connsiteY0" fmla="*/ 4183 h 4189"/>
                  <a:gd name="connsiteX1" fmla="*/ 4716 w 9236"/>
                  <a:gd name="connsiteY1" fmla="*/ 4023 h 4189"/>
                  <a:gd name="connsiteX2" fmla="*/ 7949 w 9236"/>
                  <a:gd name="connsiteY2" fmla="*/ 3457 h 4189"/>
                  <a:gd name="connsiteX3" fmla="*/ 8997 w 9236"/>
                  <a:gd name="connsiteY3" fmla="*/ 2653 h 4189"/>
                  <a:gd name="connsiteX4" fmla="*/ 9175 w 9236"/>
                  <a:gd name="connsiteY4" fmla="*/ 1308 h 4189"/>
                  <a:gd name="connsiteX5" fmla="*/ 7026 w 9236"/>
                  <a:gd name="connsiteY5" fmla="*/ 87 h 4189"/>
                  <a:gd name="connsiteX6" fmla="*/ 5401 w 9236"/>
                  <a:gd name="connsiteY6" fmla="*/ 480 h 4189"/>
                  <a:gd name="connsiteX7" fmla="*/ 5865 w 9236"/>
                  <a:gd name="connsiteY7" fmla="*/ 421 h 4189"/>
                  <a:gd name="connsiteX8" fmla="*/ 3788 w 9236"/>
                  <a:gd name="connsiteY8" fmla="*/ 582 h 4189"/>
                  <a:gd name="connsiteX9" fmla="*/ 1746 w 9236"/>
                  <a:gd name="connsiteY9" fmla="*/ 683 h 4189"/>
                  <a:gd name="connsiteX10" fmla="*/ 1 w 9236"/>
                  <a:gd name="connsiteY10" fmla="*/ 2427 h 4189"/>
                  <a:gd name="connsiteX11" fmla="*/ 1740 w 9236"/>
                  <a:gd name="connsiteY11" fmla="*/ 4183 h 4189"/>
                  <a:gd name="connsiteX12" fmla="*/ 1740 w 9236"/>
                  <a:gd name="connsiteY12" fmla="*/ 4183 h 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236" h="4189">
                    <a:moveTo>
                      <a:pt x="1740" y="4183"/>
                    </a:moveTo>
                    <a:cubicBezTo>
                      <a:pt x="2722" y="4219"/>
                      <a:pt x="3734" y="4088"/>
                      <a:pt x="4716" y="4023"/>
                    </a:cubicBezTo>
                    <a:cubicBezTo>
                      <a:pt x="5806" y="3951"/>
                      <a:pt x="6925" y="3850"/>
                      <a:pt x="7949" y="3457"/>
                    </a:cubicBezTo>
                    <a:cubicBezTo>
                      <a:pt x="8383" y="3290"/>
                      <a:pt x="8753" y="3070"/>
                      <a:pt x="8997" y="2653"/>
                    </a:cubicBezTo>
                    <a:cubicBezTo>
                      <a:pt x="9217" y="2278"/>
                      <a:pt x="9306" y="1725"/>
                      <a:pt x="9175" y="1308"/>
                    </a:cubicBezTo>
                    <a:cubicBezTo>
                      <a:pt x="8907" y="474"/>
                      <a:pt x="7943" y="-258"/>
                      <a:pt x="7026" y="87"/>
                    </a:cubicBezTo>
                    <a:cubicBezTo>
                      <a:pt x="6502" y="290"/>
                      <a:pt x="5955" y="409"/>
                      <a:pt x="5401" y="480"/>
                    </a:cubicBezTo>
                    <a:cubicBezTo>
                      <a:pt x="5556" y="463"/>
                      <a:pt x="5710" y="439"/>
                      <a:pt x="5865" y="421"/>
                    </a:cubicBezTo>
                    <a:cubicBezTo>
                      <a:pt x="5175" y="510"/>
                      <a:pt x="4478" y="540"/>
                      <a:pt x="3788" y="582"/>
                    </a:cubicBezTo>
                    <a:cubicBezTo>
                      <a:pt x="3109" y="623"/>
                      <a:pt x="2424" y="707"/>
                      <a:pt x="1746" y="683"/>
                    </a:cubicBezTo>
                    <a:cubicBezTo>
                      <a:pt x="829" y="653"/>
                      <a:pt x="-40" y="1510"/>
                      <a:pt x="1" y="2427"/>
                    </a:cubicBezTo>
                    <a:cubicBezTo>
                      <a:pt x="37" y="3409"/>
                      <a:pt x="757" y="4148"/>
                      <a:pt x="1740" y="4183"/>
                    </a:cubicBezTo>
                    <a:lnTo>
                      <a:pt x="1740" y="4183"/>
                    </a:lnTo>
                    <a:close/>
                  </a:path>
                </a:pathLst>
              </a:custGeom>
              <a:solidFill>
                <a:srgbClr val="F1BB7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14" name="î$ḷïde"/>
              <p:cNvSpPr/>
              <p:nvPr>
                <p:custDataLst>
                  <p:tags r:id="rId234"/>
                </p:custDataLst>
              </p:nvPr>
            </p:nvSpPr>
            <p:spPr>
              <a:xfrm>
                <a:off x="3556617" y="2003161"/>
                <a:ext cx="128123" cy="205603"/>
              </a:xfrm>
              <a:custGeom>
                <a:avLst/>
                <a:gdLst>
                  <a:gd name="connsiteX0" fmla="*/ 0 w 128123"/>
                  <a:gd name="connsiteY0" fmla="*/ 28033 h 205603"/>
                  <a:gd name="connsiteX1" fmla="*/ 93911 w 128123"/>
                  <a:gd name="connsiteY1" fmla="*/ 0 h 205603"/>
                  <a:gd name="connsiteX2" fmla="*/ 128123 w 128123"/>
                  <a:gd name="connsiteY2" fmla="*/ 145417 h 205603"/>
                  <a:gd name="connsiteX3" fmla="*/ 64502 w 128123"/>
                  <a:gd name="connsiteY3" fmla="*/ 205603 h 205603"/>
                  <a:gd name="connsiteX4" fmla="*/ 0 w 128123"/>
                  <a:gd name="connsiteY4" fmla="*/ 28033 h 205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123" h="205603">
                    <a:moveTo>
                      <a:pt x="0" y="28033"/>
                    </a:moveTo>
                    <a:lnTo>
                      <a:pt x="93911" y="0"/>
                    </a:lnTo>
                    <a:cubicBezTo>
                      <a:pt x="93911" y="0"/>
                      <a:pt x="110603" y="72003"/>
                      <a:pt x="128123" y="145417"/>
                    </a:cubicBezTo>
                    <a:cubicBezTo>
                      <a:pt x="128123" y="145417"/>
                      <a:pt x="105055" y="199156"/>
                      <a:pt x="64502" y="205603"/>
                    </a:cubicBezTo>
                    <a:cubicBezTo>
                      <a:pt x="64508" y="205597"/>
                      <a:pt x="33242" y="93506"/>
                      <a:pt x="0" y="28033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15" name="í$1ïďè"/>
              <p:cNvSpPr/>
              <p:nvPr>
                <p:custDataLst>
                  <p:tags r:id="rId235"/>
                </p:custDataLst>
              </p:nvPr>
            </p:nvSpPr>
            <p:spPr>
              <a:xfrm>
                <a:off x="3988539" y="2137903"/>
                <a:ext cx="66408" cy="69994"/>
              </a:xfrm>
              <a:custGeom>
                <a:avLst/>
                <a:gdLst>
                  <a:gd name="connsiteX0" fmla="*/ 66 w 66408"/>
                  <a:gd name="connsiteY0" fmla="*/ 2168 h 69994"/>
                  <a:gd name="connsiteX1" fmla="*/ 25355 w 66408"/>
                  <a:gd name="connsiteY1" fmla="*/ 45096 h 69994"/>
                  <a:gd name="connsiteX2" fmla="*/ 64217 w 66408"/>
                  <a:gd name="connsiteY2" fmla="*/ 69962 h 69994"/>
                  <a:gd name="connsiteX3" fmla="*/ 65146 w 66408"/>
                  <a:gd name="connsiteY3" fmla="*/ 66593 h 69994"/>
                  <a:gd name="connsiteX4" fmla="*/ 27825 w 66408"/>
                  <a:gd name="connsiteY4" fmla="*/ 42625 h 69994"/>
                  <a:gd name="connsiteX5" fmla="*/ 3436 w 66408"/>
                  <a:gd name="connsiteY5" fmla="*/ 1239 h 69994"/>
                  <a:gd name="connsiteX6" fmla="*/ 66 w 66408"/>
                  <a:gd name="connsiteY6" fmla="*/ 2168 h 69994"/>
                  <a:gd name="connsiteX7" fmla="*/ 66 w 66408"/>
                  <a:gd name="connsiteY7" fmla="*/ 2168 h 6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408" h="69994">
                    <a:moveTo>
                      <a:pt x="66" y="2168"/>
                    </a:moveTo>
                    <a:cubicBezTo>
                      <a:pt x="4394" y="18438"/>
                      <a:pt x="14300" y="32636"/>
                      <a:pt x="25355" y="45096"/>
                    </a:cubicBezTo>
                    <a:cubicBezTo>
                      <a:pt x="35701" y="56752"/>
                      <a:pt x="48489" y="67170"/>
                      <a:pt x="64217" y="69962"/>
                    </a:cubicBezTo>
                    <a:cubicBezTo>
                      <a:pt x="66414" y="70355"/>
                      <a:pt x="67360" y="66986"/>
                      <a:pt x="65146" y="66593"/>
                    </a:cubicBezTo>
                    <a:cubicBezTo>
                      <a:pt x="49953" y="63896"/>
                      <a:pt x="37809" y="53877"/>
                      <a:pt x="27825" y="42625"/>
                    </a:cubicBezTo>
                    <a:cubicBezTo>
                      <a:pt x="17170" y="30618"/>
                      <a:pt x="7609" y="16926"/>
                      <a:pt x="3436" y="1239"/>
                    </a:cubicBezTo>
                    <a:cubicBezTo>
                      <a:pt x="2858" y="-934"/>
                      <a:pt x="-511" y="-11"/>
                      <a:pt x="66" y="2168"/>
                    </a:cubicBezTo>
                    <a:lnTo>
                      <a:pt x="66" y="2168"/>
                    </a:lnTo>
                    <a:close/>
                  </a:path>
                </a:pathLst>
              </a:custGeom>
              <a:solidFill>
                <a:srgbClr val="F1BB7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16" name="íṡ1ïḓê"/>
              <p:cNvSpPr/>
              <p:nvPr>
                <p:custDataLst>
                  <p:tags r:id="rId236"/>
                </p:custDataLst>
              </p:nvPr>
            </p:nvSpPr>
            <p:spPr>
              <a:xfrm>
                <a:off x="3662174" y="3027977"/>
                <a:ext cx="140151" cy="9630"/>
              </a:xfrm>
              <a:custGeom>
                <a:avLst/>
                <a:gdLst>
                  <a:gd name="connsiteX0" fmla="*/ 1265 w 140151"/>
                  <a:gd name="connsiteY0" fmla="*/ 3389 h 9630"/>
                  <a:gd name="connsiteX1" fmla="*/ 138890 w 140151"/>
                  <a:gd name="connsiteY1" fmla="*/ 4473 h 9630"/>
                  <a:gd name="connsiteX2" fmla="*/ 137961 w 140151"/>
                  <a:gd name="connsiteY2" fmla="*/ 1103 h 9630"/>
                  <a:gd name="connsiteX3" fmla="*/ 2194 w 140151"/>
                  <a:gd name="connsiteY3" fmla="*/ 20 h 9630"/>
                  <a:gd name="connsiteX4" fmla="*/ 1265 w 140151"/>
                  <a:gd name="connsiteY4" fmla="*/ 3389 h 9630"/>
                  <a:gd name="connsiteX5" fmla="*/ 1265 w 140151"/>
                  <a:gd name="connsiteY5" fmla="*/ 3389 h 9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151" h="9630">
                    <a:moveTo>
                      <a:pt x="1265" y="3389"/>
                    </a:moveTo>
                    <a:cubicBezTo>
                      <a:pt x="47027" y="9741"/>
                      <a:pt x="93169" y="13010"/>
                      <a:pt x="138890" y="4473"/>
                    </a:cubicBezTo>
                    <a:cubicBezTo>
                      <a:pt x="141098" y="4062"/>
                      <a:pt x="140163" y="693"/>
                      <a:pt x="137961" y="1103"/>
                    </a:cubicBezTo>
                    <a:cubicBezTo>
                      <a:pt x="92908" y="9521"/>
                      <a:pt x="47295" y="6283"/>
                      <a:pt x="2194" y="20"/>
                    </a:cubicBezTo>
                    <a:cubicBezTo>
                      <a:pt x="-3" y="-290"/>
                      <a:pt x="-955" y="3080"/>
                      <a:pt x="1265" y="3389"/>
                    </a:cubicBezTo>
                    <a:lnTo>
                      <a:pt x="1265" y="3389"/>
                    </a:lnTo>
                    <a:close/>
                  </a:path>
                </a:pathLst>
              </a:custGeom>
              <a:solidFill>
                <a:srgbClr val="F1BB7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17" name="i$ḷïde"/>
              <p:cNvSpPr/>
              <p:nvPr>
                <p:custDataLst>
                  <p:tags r:id="rId237"/>
                </p:custDataLst>
              </p:nvPr>
            </p:nvSpPr>
            <p:spPr>
              <a:xfrm>
                <a:off x="3955818" y="3024974"/>
                <a:ext cx="134896" cy="10656"/>
              </a:xfrm>
              <a:custGeom>
                <a:avLst/>
                <a:gdLst>
                  <a:gd name="connsiteX0" fmla="*/ 1670 w 134896"/>
                  <a:gd name="connsiteY0" fmla="*/ 6607 h 10656"/>
                  <a:gd name="connsiteX1" fmla="*/ 133651 w 134896"/>
                  <a:gd name="connsiteY1" fmla="*/ 3428 h 10656"/>
                  <a:gd name="connsiteX2" fmla="*/ 132722 w 134896"/>
                  <a:gd name="connsiteY2" fmla="*/ 59 h 10656"/>
                  <a:gd name="connsiteX3" fmla="*/ 1670 w 134896"/>
                  <a:gd name="connsiteY3" fmla="*/ 3113 h 10656"/>
                  <a:gd name="connsiteX4" fmla="*/ 1670 w 134896"/>
                  <a:gd name="connsiteY4" fmla="*/ 6607 h 10656"/>
                  <a:gd name="connsiteX5" fmla="*/ 1670 w 134896"/>
                  <a:gd name="connsiteY5" fmla="*/ 6607 h 10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4896" h="10656">
                    <a:moveTo>
                      <a:pt x="1670" y="6607"/>
                    </a:moveTo>
                    <a:cubicBezTo>
                      <a:pt x="45395" y="11001"/>
                      <a:pt x="90550" y="14072"/>
                      <a:pt x="133651" y="3428"/>
                    </a:cubicBezTo>
                    <a:cubicBezTo>
                      <a:pt x="135835" y="2887"/>
                      <a:pt x="134907" y="-483"/>
                      <a:pt x="132722" y="59"/>
                    </a:cubicBezTo>
                    <a:cubicBezTo>
                      <a:pt x="89943" y="10620"/>
                      <a:pt x="45074" y="7476"/>
                      <a:pt x="1670" y="3113"/>
                    </a:cubicBezTo>
                    <a:cubicBezTo>
                      <a:pt x="-562" y="2887"/>
                      <a:pt x="-551" y="6381"/>
                      <a:pt x="1670" y="6607"/>
                    </a:cubicBezTo>
                    <a:lnTo>
                      <a:pt x="1670" y="6607"/>
                    </a:lnTo>
                    <a:close/>
                  </a:path>
                </a:pathLst>
              </a:custGeom>
              <a:solidFill>
                <a:srgbClr val="F1BB7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18" name="í$lïḍe"/>
              <p:cNvSpPr/>
              <p:nvPr>
                <p:custDataLst>
                  <p:tags r:id="rId238"/>
                </p:custDataLst>
              </p:nvPr>
            </p:nvSpPr>
            <p:spPr>
              <a:xfrm>
                <a:off x="3792047" y="1246419"/>
                <a:ext cx="50740" cy="14746"/>
              </a:xfrm>
              <a:custGeom>
                <a:avLst/>
                <a:gdLst>
                  <a:gd name="connsiteX0" fmla="*/ 26418 w 50740"/>
                  <a:gd name="connsiteY0" fmla="*/ 14488 h 14746"/>
                  <a:gd name="connsiteX1" fmla="*/ 266 w 50740"/>
                  <a:gd name="connsiteY1" fmla="*/ 6993 h 14746"/>
                  <a:gd name="connsiteX2" fmla="*/ 1058 w 50740"/>
                  <a:gd name="connsiteY2" fmla="*/ 5082 h 14746"/>
                  <a:gd name="connsiteX3" fmla="*/ 25388 w 50740"/>
                  <a:gd name="connsiteY3" fmla="*/ 3600 h 14746"/>
                  <a:gd name="connsiteX4" fmla="*/ 49635 w 50740"/>
                  <a:gd name="connsiteY4" fmla="*/ 16 h 14746"/>
                  <a:gd name="connsiteX5" fmla="*/ 50600 w 50740"/>
                  <a:gd name="connsiteY5" fmla="*/ 1076 h 14746"/>
                  <a:gd name="connsiteX6" fmla="*/ 26418 w 50740"/>
                  <a:gd name="connsiteY6" fmla="*/ 14488 h 1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740" h="14746">
                    <a:moveTo>
                      <a:pt x="26418" y="14488"/>
                    </a:moveTo>
                    <a:cubicBezTo>
                      <a:pt x="12744" y="15917"/>
                      <a:pt x="3641" y="11131"/>
                      <a:pt x="266" y="6993"/>
                    </a:cubicBezTo>
                    <a:cubicBezTo>
                      <a:pt x="-324" y="6267"/>
                      <a:pt x="123" y="5178"/>
                      <a:pt x="1058" y="5082"/>
                    </a:cubicBezTo>
                    <a:cubicBezTo>
                      <a:pt x="1058" y="5082"/>
                      <a:pt x="15899" y="4660"/>
                      <a:pt x="25388" y="3600"/>
                    </a:cubicBezTo>
                    <a:cubicBezTo>
                      <a:pt x="35300" y="2487"/>
                      <a:pt x="49635" y="16"/>
                      <a:pt x="49635" y="16"/>
                    </a:cubicBezTo>
                    <a:cubicBezTo>
                      <a:pt x="50546" y="-79"/>
                      <a:pt x="50987" y="242"/>
                      <a:pt x="50600" y="1076"/>
                    </a:cubicBezTo>
                    <a:cubicBezTo>
                      <a:pt x="48415" y="5761"/>
                      <a:pt x="40997" y="12970"/>
                      <a:pt x="26418" y="14488"/>
                    </a:cubicBezTo>
                    <a:close/>
                  </a:path>
                </a:pathLst>
              </a:custGeom>
              <a:solidFill>
                <a:srgbClr val="FFFFFF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19" name="îšľîdé"/>
              <p:cNvSpPr/>
              <p:nvPr>
                <p:custDataLst>
                  <p:tags r:id="rId239"/>
                </p:custDataLst>
              </p:nvPr>
            </p:nvSpPr>
            <p:spPr>
              <a:xfrm>
                <a:off x="3738533" y="1120704"/>
                <a:ext cx="55662" cy="14612"/>
              </a:xfrm>
              <a:custGeom>
                <a:avLst/>
                <a:gdLst>
                  <a:gd name="connsiteX0" fmla="*/ 54476 w 55662"/>
                  <a:gd name="connsiteY0" fmla="*/ 9110 h 14612"/>
                  <a:gd name="connsiteX1" fmla="*/ 47166 w 55662"/>
                  <a:gd name="connsiteY1" fmla="*/ 1001 h 14612"/>
                  <a:gd name="connsiteX2" fmla="*/ 19954 w 55662"/>
                  <a:gd name="connsiteY2" fmla="*/ 2025 h 14612"/>
                  <a:gd name="connsiteX3" fmla="*/ 845 w 55662"/>
                  <a:gd name="connsiteY3" fmla="*/ 14444 h 14612"/>
                  <a:gd name="connsiteX4" fmla="*/ 31860 w 55662"/>
                  <a:gd name="connsiteY4" fmla="*/ 7907 h 14612"/>
                  <a:gd name="connsiteX5" fmla="*/ 54476 w 55662"/>
                  <a:gd name="connsiteY5" fmla="*/ 9110 h 14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662" h="14612">
                    <a:moveTo>
                      <a:pt x="54476" y="9110"/>
                    </a:moveTo>
                    <a:cubicBezTo>
                      <a:pt x="57137" y="6258"/>
                      <a:pt x="55577" y="3442"/>
                      <a:pt x="47166" y="1001"/>
                    </a:cubicBezTo>
                    <a:cubicBezTo>
                      <a:pt x="40659" y="-886"/>
                      <a:pt x="27812" y="144"/>
                      <a:pt x="19954" y="2025"/>
                    </a:cubicBezTo>
                    <a:cubicBezTo>
                      <a:pt x="7274" y="5061"/>
                      <a:pt x="-3085" y="16104"/>
                      <a:pt x="845" y="14444"/>
                    </a:cubicBezTo>
                    <a:cubicBezTo>
                      <a:pt x="9292" y="10872"/>
                      <a:pt x="11340" y="8657"/>
                      <a:pt x="31860" y="7907"/>
                    </a:cubicBezTo>
                    <a:cubicBezTo>
                      <a:pt x="41689" y="7544"/>
                      <a:pt x="52161" y="11592"/>
                      <a:pt x="54476" y="9110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20" name="iṥļiḓe"/>
              <p:cNvSpPr/>
              <p:nvPr>
                <p:custDataLst>
                  <p:tags r:id="rId240"/>
                </p:custDataLst>
              </p:nvPr>
            </p:nvSpPr>
            <p:spPr>
              <a:xfrm>
                <a:off x="3843326" y="1120547"/>
                <a:ext cx="55601" cy="14929"/>
              </a:xfrm>
              <a:custGeom>
                <a:avLst/>
                <a:gdLst>
                  <a:gd name="connsiteX0" fmla="*/ 1165 w 55601"/>
                  <a:gd name="connsiteY0" fmla="*/ 8975 h 14929"/>
                  <a:gd name="connsiteX1" fmla="*/ 8547 w 55601"/>
                  <a:gd name="connsiteY1" fmla="*/ 926 h 14929"/>
                  <a:gd name="connsiteX2" fmla="*/ 35753 w 55601"/>
                  <a:gd name="connsiteY2" fmla="*/ 2176 h 14929"/>
                  <a:gd name="connsiteX3" fmla="*/ 54756 w 55601"/>
                  <a:gd name="connsiteY3" fmla="*/ 14755 h 14929"/>
                  <a:gd name="connsiteX4" fmla="*/ 23793 w 55601"/>
                  <a:gd name="connsiteY4" fmla="*/ 7957 h 14929"/>
                  <a:gd name="connsiteX5" fmla="*/ 1165 w 55601"/>
                  <a:gd name="connsiteY5" fmla="*/ 8975 h 14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601" h="14929">
                    <a:moveTo>
                      <a:pt x="1165" y="8975"/>
                    </a:moveTo>
                    <a:cubicBezTo>
                      <a:pt x="-1472" y="6100"/>
                      <a:pt x="112" y="3296"/>
                      <a:pt x="8547" y="926"/>
                    </a:cubicBezTo>
                    <a:cubicBezTo>
                      <a:pt x="15072" y="-907"/>
                      <a:pt x="27907" y="230"/>
                      <a:pt x="35753" y="2176"/>
                    </a:cubicBezTo>
                    <a:cubicBezTo>
                      <a:pt x="48409" y="5320"/>
                      <a:pt x="58672" y="16446"/>
                      <a:pt x="54756" y="14755"/>
                    </a:cubicBezTo>
                    <a:cubicBezTo>
                      <a:pt x="46338" y="11112"/>
                      <a:pt x="44314" y="8880"/>
                      <a:pt x="23793" y="7957"/>
                    </a:cubicBezTo>
                    <a:cubicBezTo>
                      <a:pt x="13964" y="7510"/>
                      <a:pt x="3457" y="11475"/>
                      <a:pt x="1165" y="8975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21" name="ís1iḑe"/>
              <p:cNvSpPr/>
              <p:nvPr>
                <p:custDataLst>
                  <p:tags r:id="rId241"/>
                </p:custDataLst>
              </p:nvPr>
            </p:nvSpPr>
            <p:spPr>
              <a:xfrm>
                <a:off x="3696020" y="987641"/>
                <a:ext cx="243780" cy="279456"/>
              </a:xfrm>
              <a:custGeom>
                <a:avLst/>
                <a:gdLst>
                  <a:gd name="connsiteX0" fmla="*/ 237381 w 243780"/>
                  <a:gd name="connsiteY0" fmla="*/ 165163 h 279456"/>
                  <a:gd name="connsiteX1" fmla="*/ 231131 w 243780"/>
                  <a:gd name="connsiteY1" fmla="*/ 59644 h 279456"/>
                  <a:gd name="connsiteX2" fmla="*/ 23027 w 243780"/>
                  <a:gd name="connsiteY2" fmla="*/ 33081 h 279456"/>
                  <a:gd name="connsiteX3" fmla="*/ 3459 w 243780"/>
                  <a:gd name="connsiteY3" fmla="*/ 164872 h 279456"/>
                  <a:gd name="connsiteX4" fmla="*/ 6061 w 243780"/>
                  <a:gd name="connsiteY4" fmla="*/ 164586 h 279456"/>
                  <a:gd name="connsiteX5" fmla="*/ 35124 w 243780"/>
                  <a:gd name="connsiteY5" fmla="*/ 277118 h 279456"/>
                  <a:gd name="connsiteX6" fmla="*/ 22259 w 243780"/>
                  <a:gd name="connsiteY6" fmla="*/ 159151 h 279456"/>
                  <a:gd name="connsiteX7" fmla="*/ 124421 w 243780"/>
                  <a:gd name="connsiteY7" fmla="*/ 47911 h 279456"/>
                  <a:gd name="connsiteX8" fmla="*/ 221730 w 243780"/>
                  <a:gd name="connsiteY8" fmla="*/ 161062 h 279456"/>
                  <a:gd name="connsiteX9" fmla="*/ 208961 w 243780"/>
                  <a:gd name="connsiteY9" fmla="*/ 277838 h 279456"/>
                  <a:gd name="connsiteX10" fmla="*/ 237846 w 243780"/>
                  <a:gd name="connsiteY10" fmla="*/ 165491 h 279456"/>
                  <a:gd name="connsiteX11" fmla="*/ 237381 w 243780"/>
                  <a:gd name="connsiteY11" fmla="*/ 165163 h 279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3780" h="279456">
                    <a:moveTo>
                      <a:pt x="237381" y="165163"/>
                    </a:moveTo>
                    <a:cubicBezTo>
                      <a:pt x="238542" y="160216"/>
                      <a:pt x="254514" y="97887"/>
                      <a:pt x="231131" y="59644"/>
                    </a:cubicBezTo>
                    <a:cubicBezTo>
                      <a:pt x="185238" y="-15419"/>
                      <a:pt x="77094" y="-14169"/>
                      <a:pt x="23027" y="33081"/>
                    </a:cubicBezTo>
                    <a:cubicBezTo>
                      <a:pt x="-12174" y="63847"/>
                      <a:pt x="3459" y="164872"/>
                      <a:pt x="3459" y="164872"/>
                    </a:cubicBezTo>
                    <a:cubicBezTo>
                      <a:pt x="4287" y="164830"/>
                      <a:pt x="5168" y="164711"/>
                      <a:pt x="6061" y="164586"/>
                    </a:cubicBezTo>
                    <a:cubicBezTo>
                      <a:pt x="-964" y="196965"/>
                      <a:pt x="31790" y="290435"/>
                      <a:pt x="35124" y="277118"/>
                    </a:cubicBezTo>
                    <a:cubicBezTo>
                      <a:pt x="38190" y="264854"/>
                      <a:pt x="13270" y="208603"/>
                      <a:pt x="22259" y="159151"/>
                    </a:cubicBezTo>
                    <a:cubicBezTo>
                      <a:pt x="60722" y="140619"/>
                      <a:pt x="119623" y="81712"/>
                      <a:pt x="124421" y="47911"/>
                    </a:cubicBezTo>
                    <a:cubicBezTo>
                      <a:pt x="128755" y="82683"/>
                      <a:pt x="184922" y="144077"/>
                      <a:pt x="221730" y="161062"/>
                    </a:cubicBezTo>
                    <a:cubicBezTo>
                      <a:pt x="230869" y="210592"/>
                      <a:pt x="206860" y="268867"/>
                      <a:pt x="208961" y="277838"/>
                    </a:cubicBezTo>
                    <a:cubicBezTo>
                      <a:pt x="212515" y="293019"/>
                      <a:pt x="245495" y="197221"/>
                      <a:pt x="237846" y="165491"/>
                    </a:cubicBezTo>
                    <a:cubicBezTo>
                      <a:pt x="237840" y="165479"/>
                      <a:pt x="237649" y="165348"/>
                      <a:pt x="237381" y="165163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22" name="iŝḷïḍé"/>
              <p:cNvSpPr/>
              <p:nvPr>
                <p:custDataLst>
                  <p:tags r:id="rId242"/>
                </p:custDataLst>
              </p:nvPr>
            </p:nvSpPr>
            <p:spPr>
              <a:xfrm>
                <a:off x="3701254" y="1606813"/>
                <a:ext cx="20716" cy="20716"/>
              </a:xfrm>
              <a:custGeom>
                <a:avLst/>
                <a:gdLst>
                  <a:gd name="connsiteX0" fmla="*/ 20717 w 20716"/>
                  <a:gd name="connsiteY0" fmla="*/ 10358 h 20716"/>
                  <a:gd name="connsiteX1" fmla="*/ 10358 w 20716"/>
                  <a:gd name="connsiteY1" fmla="*/ 20717 h 20716"/>
                  <a:gd name="connsiteX2" fmla="*/ 0 w 20716"/>
                  <a:gd name="connsiteY2" fmla="*/ 10358 h 20716"/>
                  <a:gd name="connsiteX3" fmla="*/ 10358 w 20716"/>
                  <a:gd name="connsiteY3" fmla="*/ 0 h 20716"/>
                  <a:gd name="connsiteX4" fmla="*/ 20717 w 20716"/>
                  <a:gd name="connsiteY4" fmla="*/ 10358 h 20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16" h="20716">
                    <a:moveTo>
                      <a:pt x="20717" y="10358"/>
                    </a:moveTo>
                    <a:cubicBezTo>
                      <a:pt x="20717" y="16079"/>
                      <a:pt x="16079" y="20717"/>
                      <a:pt x="10358" y="20717"/>
                    </a:cubicBezTo>
                    <a:cubicBezTo>
                      <a:pt x="4637" y="20717"/>
                      <a:pt x="0" y="16079"/>
                      <a:pt x="0" y="10358"/>
                    </a:cubicBezTo>
                    <a:cubicBezTo>
                      <a:pt x="0" y="4637"/>
                      <a:pt x="4637" y="0"/>
                      <a:pt x="10358" y="0"/>
                    </a:cubicBezTo>
                    <a:cubicBezTo>
                      <a:pt x="16079" y="6"/>
                      <a:pt x="20717" y="4637"/>
                      <a:pt x="20717" y="103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23" name="iṣlîḑê"/>
              <p:cNvSpPr/>
              <p:nvPr>
                <p:custDataLst>
                  <p:tags r:id="rId243"/>
                </p:custDataLst>
              </p:nvPr>
            </p:nvSpPr>
            <p:spPr>
              <a:xfrm>
                <a:off x="3957934" y="1606813"/>
                <a:ext cx="20717" cy="20716"/>
              </a:xfrm>
              <a:custGeom>
                <a:avLst/>
                <a:gdLst>
                  <a:gd name="connsiteX0" fmla="*/ 20717 w 20717"/>
                  <a:gd name="connsiteY0" fmla="*/ 10358 h 20716"/>
                  <a:gd name="connsiteX1" fmla="*/ 10359 w 20717"/>
                  <a:gd name="connsiteY1" fmla="*/ 20717 h 20716"/>
                  <a:gd name="connsiteX2" fmla="*/ 0 w 20717"/>
                  <a:gd name="connsiteY2" fmla="*/ 10358 h 20716"/>
                  <a:gd name="connsiteX3" fmla="*/ 10359 w 20717"/>
                  <a:gd name="connsiteY3" fmla="*/ 0 h 20716"/>
                  <a:gd name="connsiteX4" fmla="*/ 20717 w 20717"/>
                  <a:gd name="connsiteY4" fmla="*/ 10358 h 20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17" h="20716">
                    <a:moveTo>
                      <a:pt x="20717" y="10358"/>
                    </a:moveTo>
                    <a:cubicBezTo>
                      <a:pt x="20717" y="16079"/>
                      <a:pt x="16080" y="20717"/>
                      <a:pt x="10359" y="20717"/>
                    </a:cubicBezTo>
                    <a:cubicBezTo>
                      <a:pt x="4638" y="20717"/>
                      <a:pt x="0" y="16079"/>
                      <a:pt x="0" y="10358"/>
                    </a:cubicBezTo>
                    <a:cubicBezTo>
                      <a:pt x="0" y="4637"/>
                      <a:pt x="4638" y="0"/>
                      <a:pt x="10359" y="0"/>
                    </a:cubicBezTo>
                    <a:cubicBezTo>
                      <a:pt x="16080" y="6"/>
                      <a:pt x="20717" y="4637"/>
                      <a:pt x="20717" y="103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24" name="iṣḷiḍê"/>
              <p:cNvSpPr/>
              <p:nvPr>
                <p:custDataLst>
                  <p:tags r:id="rId244"/>
                </p:custDataLst>
              </p:nvPr>
            </p:nvSpPr>
            <p:spPr>
              <a:xfrm>
                <a:off x="3764571" y="976380"/>
                <a:ext cx="111871" cy="11482"/>
              </a:xfrm>
              <a:custGeom>
                <a:avLst/>
                <a:gdLst>
                  <a:gd name="connsiteX0" fmla="*/ 1447 w 111871"/>
                  <a:gd name="connsiteY0" fmla="*/ 8867 h 11482"/>
                  <a:gd name="connsiteX1" fmla="*/ 110449 w 111871"/>
                  <a:gd name="connsiteY1" fmla="*/ 11415 h 11482"/>
                  <a:gd name="connsiteX2" fmla="*/ 111068 w 111871"/>
                  <a:gd name="connsiteY2" fmla="*/ 9171 h 11482"/>
                  <a:gd name="connsiteX3" fmla="*/ 828 w 111871"/>
                  <a:gd name="connsiteY3" fmla="*/ 6623 h 11482"/>
                  <a:gd name="connsiteX4" fmla="*/ 1447 w 111871"/>
                  <a:gd name="connsiteY4" fmla="*/ 8867 h 11482"/>
                  <a:gd name="connsiteX5" fmla="*/ 1447 w 111871"/>
                  <a:gd name="connsiteY5" fmla="*/ 8867 h 11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871" h="11482">
                    <a:moveTo>
                      <a:pt x="1447" y="8867"/>
                    </a:moveTo>
                    <a:cubicBezTo>
                      <a:pt x="36743" y="-116"/>
                      <a:pt x="75760" y="-360"/>
                      <a:pt x="110449" y="11415"/>
                    </a:cubicBezTo>
                    <a:cubicBezTo>
                      <a:pt x="111872" y="11897"/>
                      <a:pt x="112485" y="9647"/>
                      <a:pt x="111068" y="9171"/>
                    </a:cubicBezTo>
                    <a:cubicBezTo>
                      <a:pt x="75992" y="-2741"/>
                      <a:pt x="36517" y="-2462"/>
                      <a:pt x="828" y="6623"/>
                    </a:cubicBezTo>
                    <a:cubicBezTo>
                      <a:pt x="-625" y="6992"/>
                      <a:pt x="-6" y="9236"/>
                      <a:pt x="1447" y="8867"/>
                    </a:cubicBezTo>
                    <a:lnTo>
                      <a:pt x="1447" y="8867"/>
                    </a:lnTo>
                    <a:close/>
                  </a:path>
                </a:pathLst>
              </a:custGeom>
              <a:solidFill>
                <a:srgbClr val="814539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25" name="ïṧlîḑè"/>
              <p:cNvSpPr/>
              <p:nvPr>
                <p:custDataLst>
                  <p:tags r:id="rId245"/>
                </p:custDataLst>
              </p:nvPr>
            </p:nvSpPr>
            <p:spPr>
              <a:xfrm>
                <a:off x="3699828" y="1100397"/>
                <a:ext cx="10791" cy="52236"/>
              </a:xfrm>
              <a:custGeom>
                <a:avLst/>
                <a:gdLst>
                  <a:gd name="connsiteX0" fmla="*/ 2622 w 10791"/>
                  <a:gd name="connsiteY0" fmla="*/ 51115 h 52236"/>
                  <a:gd name="connsiteX1" fmla="*/ 10689 w 10791"/>
                  <a:gd name="connsiteY1" fmla="*/ 1787 h 52236"/>
                  <a:gd name="connsiteX2" fmla="*/ 8676 w 10791"/>
                  <a:gd name="connsiteY2" fmla="*/ 615 h 52236"/>
                  <a:gd name="connsiteX3" fmla="*/ 294 w 10791"/>
                  <a:gd name="connsiteY3" fmla="*/ 51121 h 52236"/>
                  <a:gd name="connsiteX4" fmla="*/ 2622 w 10791"/>
                  <a:gd name="connsiteY4" fmla="*/ 51115 h 52236"/>
                  <a:gd name="connsiteX5" fmla="*/ 2622 w 10791"/>
                  <a:gd name="connsiteY5" fmla="*/ 51115 h 52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91" h="52236">
                    <a:moveTo>
                      <a:pt x="2622" y="51115"/>
                    </a:moveTo>
                    <a:cubicBezTo>
                      <a:pt x="1372" y="34274"/>
                      <a:pt x="4099" y="17343"/>
                      <a:pt x="10689" y="1787"/>
                    </a:cubicBezTo>
                    <a:cubicBezTo>
                      <a:pt x="11266" y="424"/>
                      <a:pt x="9260" y="-767"/>
                      <a:pt x="8676" y="615"/>
                    </a:cubicBezTo>
                    <a:cubicBezTo>
                      <a:pt x="1926" y="16557"/>
                      <a:pt x="-985" y="33839"/>
                      <a:pt x="294" y="51121"/>
                    </a:cubicBezTo>
                    <a:cubicBezTo>
                      <a:pt x="402" y="52603"/>
                      <a:pt x="2735" y="52615"/>
                      <a:pt x="2622" y="51115"/>
                    </a:cubicBezTo>
                    <a:lnTo>
                      <a:pt x="2622" y="51115"/>
                    </a:lnTo>
                    <a:close/>
                  </a:path>
                </a:pathLst>
              </a:custGeom>
              <a:solidFill>
                <a:srgbClr val="814539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26" name="íSľíḑê"/>
              <p:cNvSpPr/>
              <p:nvPr>
                <p:custDataLst>
                  <p:tags r:id="rId246"/>
                </p:custDataLst>
              </p:nvPr>
            </p:nvSpPr>
            <p:spPr>
              <a:xfrm>
                <a:off x="3922201" y="1101420"/>
                <a:ext cx="13572" cy="51623"/>
              </a:xfrm>
              <a:custGeom>
                <a:avLst/>
                <a:gdLst>
                  <a:gd name="connsiteX0" fmla="*/ 13564 w 13572"/>
                  <a:gd name="connsiteY0" fmla="*/ 50498 h 51623"/>
                  <a:gd name="connsiteX1" fmla="*/ 2146 w 13572"/>
                  <a:gd name="connsiteY1" fmla="*/ 593 h 51623"/>
                  <a:gd name="connsiteX2" fmla="*/ 134 w 13572"/>
                  <a:gd name="connsiteY2" fmla="*/ 1771 h 51623"/>
                  <a:gd name="connsiteX3" fmla="*/ 11236 w 13572"/>
                  <a:gd name="connsiteY3" fmla="*/ 50504 h 51623"/>
                  <a:gd name="connsiteX4" fmla="*/ 13564 w 13572"/>
                  <a:gd name="connsiteY4" fmla="*/ 50498 h 51623"/>
                  <a:gd name="connsiteX5" fmla="*/ 13564 w 13572"/>
                  <a:gd name="connsiteY5" fmla="*/ 50498 h 51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72" h="51623">
                    <a:moveTo>
                      <a:pt x="13564" y="50498"/>
                    </a:moveTo>
                    <a:cubicBezTo>
                      <a:pt x="13790" y="33186"/>
                      <a:pt x="9861" y="16083"/>
                      <a:pt x="2146" y="593"/>
                    </a:cubicBezTo>
                    <a:cubicBezTo>
                      <a:pt x="1479" y="-753"/>
                      <a:pt x="-533" y="432"/>
                      <a:pt x="134" y="1771"/>
                    </a:cubicBezTo>
                    <a:cubicBezTo>
                      <a:pt x="7664" y="16898"/>
                      <a:pt x="11450" y="33609"/>
                      <a:pt x="11236" y="50504"/>
                    </a:cubicBezTo>
                    <a:cubicBezTo>
                      <a:pt x="11218" y="51998"/>
                      <a:pt x="13546" y="51998"/>
                      <a:pt x="13564" y="50498"/>
                    </a:cubicBezTo>
                    <a:lnTo>
                      <a:pt x="13564" y="50498"/>
                    </a:lnTo>
                    <a:close/>
                  </a:path>
                </a:pathLst>
              </a:custGeom>
              <a:solidFill>
                <a:srgbClr val="814539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27" name="i$ļiďé"/>
              <p:cNvSpPr/>
              <p:nvPr>
                <p:custDataLst>
                  <p:tags r:id="rId247"/>
                </p:custDataLst>
              </p:nvPr>
            </p:nvSpPr>
            <p:spPr>
              <a:xfrm>
                <a:off x="3664376" y="2024082"/>
                <a:ext cx="366824" cy="19933"/>
              </a:xfrm>
              <a:custGeom>
                <a:avLst/>
                <a:gdLst>
                  <a:gd name="connsiteX0" fmla="*/ 1248 w 366824"/>
                  <a:gd name="connsiteY0" fmla="*/ 6981 h 19933"/>
                  <a:gd name="connsiteX1" fmla="*/ 70513 w 366824"/>
                  <a:gd name="connsiteY1" fmla="*/ 14542 h 19933"/>
                  <a:gd name="connsiteX2" fmla="*/ 143231 w 366824"/>
                  <a:gd name="connsiteY2" fmla="*/ 18625 h 19933"/>
                  <a:gd name="connsiteX3" fmla="*/ 287147 w 366824"/>
                  <a:gd name="connsiteY3" fmla="*/ 16054 h 19933"/>
                  <a:gd name="connsiteX4" fmla="*/ 365574 w 366824"/>
                  <a:gd name="connsiteY4" fmla="*/ 3421 h 19933"/>
                  <a:gd name="connsiteX5" fmla="*/ 364645 w 366824"/>
                  <a:gd name="connsiteY5" fmla="*/ 52 h 19933"/>
                  <a:gd name="connsiteX6" fmla="*/ 82806 w 366824"/>
                  <a:gd name="connsiteY6" fmla="*/ 11845 h 19933"/>
                  <a:gd name="connsiteX7" fmla="*/ 2183 w 366824"/>
                  <a:gd name="connsiteY7" fmla="*/ 3612 h 19933"/>
                  <a:gd name="connsiteX8" fmla="*/ 1248 w 366824"/>
                  <a:gd name="connsiteY8" fmla="*/ 6981 h 19933"/>
                  <a:gd name="connsiteX9" fmla="*/ 1248 w 366824"/>
                  <a:gd name="connsiteY9" fmla="*/ 6981 h 19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6824" h="19933">
                    <a:moveTo>
                      <a:pt x="1248" y="6981"/>
                    </a:moveTo>
                    <a:cubicBezTo>
                      <a:pt x="23900" y="12321"/>
                      <a:pt x="47385" y="13018"/>
                      <a:pt x="70513" y="14542"/>
                    </a:cubicBezTo>
                    <a:cubicBezTo>
                      <a:pt x="94736" y="16137"/>
                      <a:pt x="118972" y="17619"/>
                      <a:pt x="143231" y="18625"/>
                    </a:cubicBezTo>
                    <a:cubicBezTo>
                      <a:pt x="191183" y="20614"/>
                      <a:pt x="239338" y="20757"/>
                      <a:pt x="287147" y="16054"/>
                    </a:cubicBezTo>
                    <a:cubicBezTo>
                      <a:pt x="313525" y="13458"/>
                      <a:pt x="339737" y="9350"/>
                      <a:pt x="365574" y="3421"/>
                    </a:cubicBezTo>
                    <a:cubicBezTo>
                      <a:pt x="367765" y="2915"/>
                      <a:pt x="366836" y="-454"/>
                      <a:pt x="364645" y="52"/>
                    </a:cubicBezTo>
                    <a:cubicBezTo>
                      <a:pt x="272223" y="21269"/>
                      <a:pt x="176753" y="17846"/>
                      <a:pt x="82806" y="11845"/>
                    </a:cubicBezTo>
                    <a:cubicBezTo>
                      <a:pt x="55999" y="10136"/>
                      <a:pt x="28424" y="9803"/>
                      <a:pt x="2183" y="3612"/>
                    </a:cubicBezTo>
                    <a:cubicBezTo>
                      <a:pt x="-8" y="3094"/>
                      <a:pt x="-942" y="6463"/>
                      <a:pt x="1248" y="6981"/>
                    </a:cubicBezTo>
                    <a:lnTo>
                      <a:pt x="1248" y="6981"/>
                    </a:lnTo>
                    <a:close/>
                  </a:path>
                </a:pathLst>
              </a:custGeom>
              <a:solidFill>
                <a:srgbClr val="F1BB7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28" name="íŝļïḍè"/>
              <p:cNvSpPr/>
              <p:nvPr>
                <p:custDataLst>
                  <p:tags r:id="rId248"/>
                </p:custDataLst>
              </p:nvPr>
            </p:nvSpPr>
            <p:spPr>
              <a:xfrm>
                <a:off x="4093279" y="1780876"/>
                <a:ext cx="46881" cy="21407"/>
              </a:xfrm>
              <a:custGeom>
                <a:avLst/>
                <a:gdLst>
                  <a:gd name="connsiteX0" fmla="*/ 1202 w 46881"/>
                  <a:gd name="connsiteY0" fmla="*/ 3471 h 21407"/>
                  <a:gd name="connsiteX1" fmla="*/ 44226 w 46881"/>
                  <a:gd name="connsiteY1" fmla="*/ 21212 h 21407"/>
                  <a:gd name="connsiteX2" fmla="*/ 45988 w 46881"/>
                  <a:gd name="connsiteY2" fmla="*/ 18193 h 21407"/>
                  <a:gd name="connsiteX3" fmla="*/ 2131 w 46881"/>
                  <a:gd name="connsiteY3" fmla="*/ 102 h 21407"/>
                  <a:gd name="connsiteX4" fmla="*/ 1202 w 46881"/>
                  <a:gd name="connsiteY4" fmla="*/ 3471 h 21407"/>
                  <a:gd name="connsiteX5" fmla="*/ 1202 w 46881"/>
                  <a:gd name="connsiteY5" fmla="*/ 3471 h 2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881" h="21407">
                    <a:moveTo>
                      <a:pt x="1202" y="3471"/>
                    </a:moveTo>
                    <a:cubicBezTo>
                      <a:pt x="15913" y="8466"/>
                      <a:pt x="30278" y="14383"/>
                      <a:pt x="44226" y="21212"/>
                    </a:cubicBezTo>
                    <a:cubicBezTo>
                      <a:pt x="46238" y="22200"/>
                      <a:pt x="48012" y="19187"/>
                      <a:pt x="45988" y="18193"/>
                    </a:cubicBezTo>
                    <a:cubicBezTo>
                      <a:pt x="31772" y="11234"/>
                      <a:pt x="17121" y="5186"/>
                      <a:pt x="2131" y="102"/>
                    </a:cubicBezTo>
                    <a:cubicBezTo>
                      <a:pt x="0" y="-624"/>
                      <a:pt x="-917" y="2751"/>
                      <a:pt x="1202" y="3471"/>
                    </a:cubicBezTo>
                    <a:lnTo>
                      <a:pt x="1202" y="3471"/>
                    </a:lnTo>
                    <a:close/>
                  </a:path>
                </a:pathLst>
              </a:custGeom>
              <a:solidFill>
                <a:srgbClr val="675272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29" name="íṥḻîďe"/>
              <p:cNvSpPr/>
              <p:nvPr>
                <p:custDataLst>
                  <p:tags r:id="rId249"/>
                </p:custDataLst>
              </p:nvPr>
            </p:nvSpPr>
            <p:spPr>
              <a:xfrm>
                <a:off x="3753433" y="1699188"/>
                <a:ext cx="166002" cy="114055"/>
              </a:xfrm>
              <a:custGeom>
                <a:avLst/>
                <a:gdLst>
                  <a:gd name="connsiteX0" fmla="*/ 148108 w 166002"/>
                  <a:gd name="connsiteY0" fmla="*/ 114056 h 114055"/>
                  <a:gd name="connsiteX1" fmla="*/ 17895 w 166002"/>
                  <a:gd name="connsiteY1" fmla="*/ 114056 h 114055"/>
                  <a:gd name="connsiteX2" fmla="*/ 0 w 166002"/>
                  <a:gd name="connsiteY2" fmla="*/ 96161 h 114055"/>
                  <a:gd name="connsiteX3" fmla="*/ 0 w 166002"/>
                  <a:gd name="connsiteY3" fmla="*/ 19806 h 114055"/>
                  <a:gd name="connsiteX4" fmla="*/ 19806 w 166002"/>
                  <a:gd name="connsiteY4" fmla="*/ 0 h 114055"/>
                  <a:gd name="connsiteX5" fmla="*/ 146197 w 166002"/>
                  <a:gd name="connsiteY5" fmla="*/ 0 h 114055"/>
                  <a:gd name="connsiteX6" fmla="*/ 166003 w 166002"/>
                  <a:gd name="connsiteY6" fmla="*/ 19806 h 114055"/>
                  <a:gd name="connsiteX7" fmla="*/ 166003 w 166002"/>
                  <a:gd name="connsiteY7" fmla="*/ 96161 h 114055"/>
                  <a:gd name="connsiteX8" fmla="*/ 148108 w 166002"/>
                  <a:gd name="connsiteY8" fmla="*/ 114056 h 114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6002" h="114055">
                    <a:moveTo>
                      <a:pt x="148108" y="114056"/>
                    </a:moveTo>
                    <a:lnTo>
                      <a:pt x="17895" y="114056"/>
                    </a:lnTo>
                    <a:cubicBezTo>
                      <a:pt x="8007" y="114056"/>
                      <a:pt x="0" y="106043"/>
                      <a:pt x="0" y="96161"/>
                    </a:cubicBezTo>
                    <a:lnTo>
                      <a:pt x="0" y="19806"/>
                    </a:lnTo>
                    <a:cubicBezTo>
                      <a:pt x="0" y="8864"/>
                      <a:pt x="8870" y="0"/>
                      <a:pt x="19806" y="0"/>
                    </a:cubicBezTo>
                    <a:lnTo>
                      <a:pt x="146197" y="0"/>
                    </a:lnTo>
                    <a:cubicBezTo>
                      <a:pt x="157139" y="0"/>
                      <a:pt x="166003" y="8870"/>
                      <a:pt x="166003" y="19806"/>
                    </a:cubicBezTo>
                    <a:lnTo>
                      <a:pt x="166003" y="96161"/>
                    </a:lnTo>
                    <a:cubicBezTo>
                      <a:pt x="166009" y="106043"/>
                      <a:pt x="157996" y="114056"/>
                      <a:pt x="148108" y="114056"/>
                    </a:cubicBezTo>
                    <a:close/>
                  </a:path>
                </a:pathLst>
              </a:custGeom>
              <a:solidFill>
                <a:srgbClr val="EBB97B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30" name="íśḷiḋê"/>
              <p:cNvSpPr/>
              <p:nvPr>
                <p:custDataLst>
                  <p:tags r:id="rId250"/>
                </p:custDataLst>
              </p:nvPr>
            </p:nvSpPr>
            <p:spPr>
              <a:xfrm>
                <a:off x="3882157" y="1390209"/>
                <a:ext cx="171057" cy="574244"/>
              </a:xfrm>
              <a:custGeom>
                <a:avLst/>
                <a:gdLst>
                  <a:gd name="connsiteX0" fmla="*/ 168325 w 171057"/>
                  <a:gd name="connsiteY0" fmla="*/ 552063 h 574244"/>
                  <a:gd name="connsiteX1" fmla="*/ 169611 w 171057"/>
                  <a:gd name="connsiteY1" fmla="*/ 560707 h 574244"/>
                  <a:gd name="connsiteX2" fmla="*/ 171057 w 171057"/>
                  <a:gd name="connsiteY2" fmla="*/ 574244 h 574244"/>
                  <a:gd name="connsiteX3" fmla="*/ 61425 w 171057"/>
                  <a:gd name="connsiteY3" fmla="*/ 4137 h 574244"/>
                  <a:gd name="connsiteX4" fmla="*/ 66890 w 171057"/>
                  <a:gd name="connsiteY4" fmla="*/ 547 h 574244"/>
                  <a:gd name="connsiteX5" fmla="*/ 90387 w 171057"/>
                  <a:gd name="connsiteY5" fmla="*/ 1607 h 574244"/>
                  <a:gd name="connsiteX6" fmla="*/ 104228 w 171057"/>
                  <a:gd name="connsiteY6" fmla="*/ 12103 h 574244"/>
                  <a:gd name="connsiteX7" fmla="*/ 168325 w 171057"/>
                  <a:gd name="connsiteY7" fmla="*/ 552063 h 574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057" h="574244">
                    <a:moveTo>
                      <a:pt x="168325" y="552063"/>
                    </a:moveTo>
                    <a:cubicBezTo>
                      <a:pt x="168325" y="552063"/>
                      <a:pt x="169355" y="558605"/>
                      <a:pt x="169611" y="560707"/>
                    </a:cubicBezTo>
                    <a:cubicBezTo>
                      <a:pt x="170034" y="564148"/>
                      <a:pt x="171057" y="574244"/>
                      <a:pt x="171057" y="574244"/>
                    </a:cubicBezTo>
                    <a:cubicBezTo>
                      <a:pt x="27552" y="515814"/>
                      <a:pt x="-68973" y="174831"/>
                      <a:pt x="61425" y="4137"/>
                    </a:cubicBezTo>
                    <a:cubicBezTo>
                      <a:pt x="62806" y="2327"/>
                      <a:pt x="64657" y="958"/>
                      <a:pt x="66890" y="547"/>
                    </a:cubicBezTo>
                    <a:cubicBezTo>
                      <a:pt x="70593" y="-137"/>
                      <a:pt x="80927" y="-542"/>
                      <a:pt x="90387" y="1607"/>
                    </a:cubicBezTo>
                    <a:cubicBezTo>
                      <a:pt x="104793" y="4881"/>
                      <a:pt x="104228" y="12103"/>
                      <a:pt x="104228" y="12103"/>
                    </a:cubicBezTo>
                    <a:cubicBezTo>
                      <a:pt x="1792" y="171938"/>
                      <a:pt x="41077" y="480101"/>
                      <a:pt x="168325" y="552063"/>
                    </a:cubicBezTo>
                    <a:close/>
                  </a:path>
                </a:pathLst>
              </a:custGeom>
              <a:solidFill>
                <a:srgbClr val="C2575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431" name="îṡlíḑè"/>
              <p:cNvSpPr/>
              <p:nvPr>
                <p:custDataLst>
                  <p:tags r:id="rId251"/>
                </p:custDataLst>
              </p:nvPr>
            </p:nvSpPr>
            <p:spPr>
              <a:xfrm>
                <a:off x="3869232" y="1656406"/>
                <a:ext cx="225112" cy="223596"/>
              </a:xfrm>
              <a:custGeom>
                <a:avLst/>
                <a:gdLst>
                  <a:gd name="connsiteX0" fmla="*/ 225113 w 225112"/>
                  <a:gd name="connsiteY0" fmla="*/ 125113 h 223596"/>
                  <a:gd name="connsiteX1" fmla="*/ 177172 w 225112"/>
                  <a:gd name="connsiteY1" fmla="*/ 223596 h 223596"/>
                  <a:gd name="connsiteX2" fmla="*/ 86280 w 225112"/>
                  <a:gd name="connsiteY2" fmla="*/ 120137 h 223596"/>
                  <a:gd name="connsiteX3" fmla="*/ 27999 w 225112"/>
                  <a:gd name="connsiteY3" fmla="*/ 105016 h 223596"/>
                  <a:gd name="connsiteX4" fmla="*/ 9264 w 225112"/>
                  <a:gd name="connsiteY4" fmla="*/ 88651 h 223596"/>
                  <a:gd name="connsiteX5" fmla="*/ 12467 w 225112"/>
                  <a:gd name="connsiteY5" fmla="*/ 83668 h 223596"/>
                  <a:gd name="connsiteX6" fmla="*/ 19 w 225112"/>
                  <a:gd name="connsiteY6" fmla="*/ 68904 h 223596"/>
                  <a:gd name="connsiteX7" fmla="*/ 9621 w 225112"/>
                  <a:gd name="connsiteY7" fmla="*/ 59474 h 223596"/>
                  <a:gd name="connsiteX8" fmla="*/ 2507 w 225112"/>
                  <a:gd name="connsiteY8" fmla="*/ 43466 h 223596"/>
                  <a:gd name="connsiteX9" fmla="*/ 12110 w 225112"/>
                  <a:gd name="connsiteY9" fmla="*/ 34930 h 223596"/>
                  <a:gd name="connsiteX10" fmla="*/ 9026 w 225112"/>
                  <a:gd name="connsiteY10" fmla="*/ 20821 h 223596"/>
                  <a:gd name="connsiteX11" fmla="*/ 44364 w 225112"/>
                  <a:gd name="connsiteY11" fmla="*/ 6712 h 223596"/>
                  <a:gd name="connsiteX12" fmla="*/ 73832 w 225112"/>
                  <a:gd name="connsiteY12" fmla="*/ 68 h 223596"/>
                  <a:gd name="connsiteX13" fmla="*/ 127368 w 225112"/>
                  <a:gd name="connsiteY13" fmla="*/ 63034 h 223596"/>
                  <a:gd name="connsiteX14" fmla="*/ 225113 w 225112"/>
                  <a:gd name="connsiteY14" fmla="*/ 125113 h 223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25112" h="223596">
                    <a:moveTo>
                      <a:pt x="225113" y="125113"/>
                    </a:moveTo>
                    <a:lnTo>
                      <a:pt x="177172" y="223596"/>
                    </a:lnTo>
                    <a:cubicBezTo>
                      <a:pt x="153693" y="193479"/>
                      <a:pt x="122213" y="133180"/>
                      <a:pt x="86280" y="120137"/>
                    </a:cubicBezTo>
                    <a:cubicBezTo>
                      <a:pt x="76683" y="116654"/>
                      <a:pt x="51061" y="114803"/>
                      <a:pt x="27999" y="105016"/>
                    </a:cubicBezTo>
                    <a:cubicBezTo>
                      <a:pt x="26648" y="104444"/>
                      <a:pt x="7907" y="95372"/>
                      <a:pt x="9264" y="88651"/>
                    </a:cubicBezTo>
                    <a:cubicBezTo>
                      <a:pt x="9723" y="86371"/>
                      <a:pt x="12467" y="83668"/>
                      <a:pt x="12467" y="83668"/>
                    </a:cubicBezTo>
                    <a:cubicBezTo>
                      <a:pt x="10419" y="81060"/>
                      <a:pt x="-517" y="75131"/>
                      <a:pt x="19" y="68904"/>
                    </a:cubicBezTo>
                    <a:cubicBezTo>
                      <a:pt x="614" y="61945"/>
                      <a:pt x="8222" y="62421"/>
                      <a:pt x="9621" y="59474"/>
                    </a:cubicBezTo>
                    <a:cubicBezTo>
                      <a:pt x="10806" y="56986"/>
                      <a:pt x="888" y="49027"/>
                      <a:pt x="2507" y="43466"/>
                    </a:cubicBezTo>
                    <a:cubicBezTo>
                      <a:pt x="3740" y="39240"/>
                      <a:pt x="10383" y="39698"/>
                      <a:pt x="12110" y="34930"/>
                    </a:cubicBezTo>
                    <a:cubicBezTo>
                      <a:pt x="13652" y="30685"/>
                      <a:pt x="8020" y="28703"/>
                      <a:pt x="9026" y="20821"/>
                    </a:cubicBezTo>
                    <a:cubicBezTo>
                      <a:pt x="9895" y="14004"/>
                      <a:pt x="23582" y="11951"/>
                      <a:pt x="44364" y="6712"/>
                    </a:cubicBezTo>
                    <a:cubicBezTo>
                      <a:pt x="57526" y="3390"/>
                      <a:pt x="66652" y="-569"/>
                      <a:pt x="73832" y="68"/>
                    </a:cubicBezTo>
                    <a:cubicBezTo>
                      <a:pt x="91798" y="1670"/>
                      <a:pt x="96632" y="34584"/>
                      <a:pt x="127368" y="63034"/>
                    </a:cubicBezTo>
                    <a:cubicBezTo>
                      <a:pt x="167921" y="100569"/>
                      <a:pt x="198371" y="107861"/>
                      <a:pt x="225113" y="125113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</p:grpSp>
        <p:grpSp>
          <p:nvGrpSpPr>
            <p:cNvPr id="73" name="iṧ1íḓè"/>
            <p:cNvGrpSpPr/>
            <p:nvPr/>
          </p:nvGrpSpPr>
          <p:grpSpPr>
            <a:xfrm>
              <a:off x="5908845" y="877316"/>
              <a:ext cx="559677" cy="2335140"/>
              <a:chOff x="5847054" y="461423"/>
              <a:chExt cx="671874" cy="2803258"/>
            </a:xfrm>
          </p:grpSpPr>
          <p:grpSp>
            <p:nvGrpSpPr>
              <p:cNvPr id="349" name="íšḷiḓé"/>
              <p:cNvGrpSpPr/>
              <p:nvPr/>
            </p:nvGrpSpPr>
            <p:grpSpPr>
              <a:xfrm>
                <a:off x="6194508" y="2412462"/>
                <a:ext cx="185217" cy="852219"/>
                <a:chOff x="6194508" y="2412462"/>
                <a:chExt cx="185217" cy="852219"/>
              </a:xfrm>
            </p:grpSpPr>
            <p:sp>
              <p:nvSpPr>
                <p:cNvPr id="390" name="íSlïḋe"/>
                <p:cNvSpPr/>
                <p:nvPr>
                  <p:custDataLst>
                    <p:tags r:id="rId252"/>
                  </p:custDataLst>
                </p:nvPr>
              </p:nvSpPr>
              <p:spPr>
                <a:xfrm>
                  <a:off x="6194508" y="3075265"/>
                  <a:ext cx="134132" cy="189416"/>
                </a:xfrm>
                <a:custGeom>
                  <a:avLst/>
                  <a:gdLst>
                    <a:gd name="connsiteX0" fmla="*/ 6600 w 134132"/>
                    <a:gd name="connsiteY0" fmla="*/ 89291 h 189416"/>
                    <a:gd name="connsiteX1" fmla="*/ 18626 w 134132"/>
                    <a:gd name="connsiteY1" fmla="*/ 0 h 189416"/>
                    <a:gd name="connsiteX2" fmla="*/ 133640 w 134132"/>
                    <a:gd name="connsiteY2" fmla="*/ 135618 h 189416"/>
                    <a:gd name="connsiteX3" fmla="*/ 133110 w 134132"/>
                    <a:gd name="connsiteY3" fmla="*/ 149179 h 189416"/>
                    <a:gd name="connsiteX4" fmla="*/ 78824 w 134132"/>
                    <a:gd name="connsiteY4" fmla="*/ 189416 h 189416"/>
                    <a:gd name="connsiteX5" fmla="*/ 59399 w 134132"/>
                    <a:gd name="connsiteY5" fmla="*/ 189416 h 189416"/>
                    <a:gd name="connsiteX6" fmla="*/ 1409 w 134132"/>
                    <a:gd name="connsiteY6" fmla="*/ 146316 h 189416"/>
                    <a:gd name="connsiteX7" fmla="*/ 1409 w 134132"/>
                    <a:gd name="connsiteY7" fmla="*/ 146316 h 189416"/>
                    <a:gd name="connsiteX8" fmla="*/ 260 w 134132"/>
                    <a:gd name="connsiteY8" fmla="*/ 133124 h 189416"/>
                    <a:gd name="connsiteX9" fmla="*/ 6600 w 134132"/>
                    <a:gd name="connsiteY9" fmla="*/ 89291 h 189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4132" h="189416">
                      <a:moveTo>
                        <a:pt x="6600" y="89291"/>
                      </a:moveTo>
                      <a:cubicBezTo>
                        <a:pt x="3064" y="48595"/>
                        <a:pt x="12172" y="3881"/>
                        <a:pt x="18626" y="0"/>
                      </a:cubicBezTo>
                      <a:cubicBezTo>
                        <a:pt x="31324" y="54322"/>
                        <a:pt x="117906" y="40761"/>
                        <a:pt x="133640" y="135618"/>
                      </a:cubicBezTo>
                      <a:cubicBezTo>
                        <a:pt x="134390" y="140124"/>
                        <a:pt x="134336" y="144780"/>
                        <a:pt x="133110" y="149179"/>
                      </a:cubicBezTo>
                      <a:cubicBezTo>
                        <a:pt x="126854" y="171599"/>
                        <a:pt x="102190" y="189416"/>
                        <a:pt x="78824" y="189416"/>
                      </a:cubicBezTo>
                      <a:lnTo>
                        <a:pt x="59399" y="189416"/>
                      </a:lnTo>
                      <a:cubicBezTo>
                        <a:pt x="34640" y="189416"/>
                        <a:pt x="8547" y="170021"/>
                        <a:pt x="1409" y="146316"/>
                      </a:cubicBezTo>
                      <a:lnTo>
                        <a:pt x="1409" y="146316"/>
                      </a:lnTo>
                      <a:cubicBezTo>
                        <a:pt x="123" y="142041"/>
                        <a:pt x="-341" y="137547"/>
                        <a:pt x="260" y="133124"/>
                      </a:cubicBezTo>
                      <a:cubicBezTo>
                        <a:pt x="1957" y="120658"/>
                        <a:pt x="7898" y="104174"/>
                        <a:pt x="6600" y="89291"/>
                      </a:cubicBezTo>
                      <a:close/>
                    </a:path>
                  </a:pathLst>
                </a:custGeom>
                <a:solidFill>
                  <a:srgbClr val="443852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391" name="íṣ1ídè"/>
                <p:cNvSpPr/>
                <p:nvPr>
                  <p:custDataLst>
                    <p:tags r:id="rId253"/>
                  </p:custDataLst>
                </p:nvPr>
              </p:nvSpPr>
              <p:spPr>
                <a:xfrm>
                  <a:off x="6207731" y="2412462"/>
                  <a:ext cx="171994" cy="796671"/>
                </a:xfrm>
                <a:custGeom>
                  <a:avLst/>
                  <a:gdLst>
                    <a:gd name="connsiteX0" fmla="*/ 169256 w 171994"/>
                    <a:gd name="connsiteY0" fmla="*/ 0 h 796671"/>
                    <a:gd name="connsiteX1" fmla="*/ 14880 w 171994"/>
                    <a:gd name="connsiteY1" fmla="*/ 0 h 796671"/>
                    <a:gd name="connsiteX2" fmla="*/ 18851 w 171994"/>
                    <a:gd name="connsiteY2" fmla="*/ 504462 h 796671"/>
                    <a:gd name="connsiteX3" fmla="*/ 5289 w 171994"/>
                    <a:gd name="connsiteY3" fmla="*/ 663404 h 796671"/>
                    <a:gd name="connsiteX4" fmla="*/ 1063 w 171994"/>
                    <a:gd name="connsiteY4" fmla="*/ 746599 h 796671"/>
                    <a:gd name="connsiteX5" fmla="*/ 348 w 171994"/>
                    <a:gd name="connsiteY5" fmla="*/ 760571 h 796671"/>
                    <a:gd name="connsiteX6" fmla="*/ 35222 w 171994"/>
                    <a:gd name="connsiteY6" fmla="*/ 796671 h 796671"/>
                    <a:gd name="connsiteX7" fmla="*/ 86014 w 171994"/>
                    <a:gd name="connsiteY7" fmla="*/ 795695 h 796671"/>
                    <a:gd name="connsiteX8" fmla="*/ 108725 w 171994"/>
                    <a:gd name="connsiteY8" fmla="*/ 762196 h 796671"/>
                    <a:gd name="connsiteX9" fmla="*/ 79293 w 171994"/>
                    <a:gd name="connsiteY9" fmla="*/ 680365 h 796671"/>
                    <a:gd name="connsiteX10" fmla="*/ 169256 w 171994"/>
                    <a:gd name="connsiteY10" fmla="*/ 0 h 7966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1994" h="796671">
                      <a:moveTo>
                        <a:pt x="169256" y="0"/>
                      </a:moveTo>
                      <a:lnTo>
                        <a:pt x="14880" y="0"/>
                      </a:lnTo>
                      <a:cubicBezTo>
                        <a:pt x="2616" y="91761"/>
                        <a:pt x="16898" y="332631"/>
                        <a:pt x="18851" y="504462"/>
                      </a:cubicBezTo>
                      <a:cubicBezTo>
                        <a:pt x="19351" y="548539"/>
                        <a:pt x="13707" y="620137"/>
                        <a:pt x="5289" y="663404"/>
                      </a:cubicBezTo>
                      <a:cubicBezTo>
                        <a:pt x="1015" y="685371"/>
                        <a:pt x="-247" y="724799"/>
                        <a:pt x="1063" y="746599"/>
                      </a:cubicBezTo>
                      <a:cubicBezTo>
                        <a:pt x="1307" y="750671"/>
                        <a:pt x="997" y="755493"/>
                        <a:pt x="348" y="760571"/>
                      </a:cubicBezTo>
                      <a:cubicBezTo>
                        <a:pt x="-2515" y="783062"/>
                        <a:pt x="12552" y="796433"/>
                        <a:pt x="35222" y="796671"/>
                      </a:cubicBezTo>
                      <a:lnTo>
                        <a:pt x="86014" y="795695"/>
                      </a:lnTo>
                      <a:cubicBezTo>
                        <a:pt x="104784" y="795891"/>
                        <a:pt x="116190" y="779419"/>
                        <a:pt x="108725" y="762196"/>
                      </a:cubicBezTo>
                      <a:cubicBezTo>
                        <a:pt x="95932" y="732687"/>
                        <a:pt x="78191" y="702302"/>
                        <a:pt x="79293" y="680365"/>
                      </a:cubicBezTo>
                      <a:cubicBezTo>
                        <a:pt x="85127" y="563541"/>
                        <a:pt x="190116" y="201323"/>
                        <a:pt x="169256" y="0"/>
                      </a:cubicBezTo>
                      <a:close/>
                    </a:path>
                  </a:pathLst>
                </a:custGeom>
                <a:solidFill>
                  <a:srgbClr val="FFA18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350" name="iš1îḍè"/>
              <p:cNvSpPr/>
              <p:nvPr>
                <p:custDataLst>
                  <p:tags r:id="rId254"/>
                </p:custDataLst>
              </p:nvPr>
            </p:nvSpPr>
            <p:spPr>
              <a:xfrm>
                <a:off x="6389596" y="1476398"/>
                <a:ext cx="113518" cy="454396"/>
              </a:xfrm>
              <a:custGeom>
                <a:avLst/>
                <a:gdLst>
                  <a:gd name="connsiteX0" fmla="*/ 101441 w 113518"/>
                  <a:gd name="connsiteY0" fmla="*/ 6 h 454396"/>
                  <a:gd name="connsiteX1" fmla="*/ 101126 w 113518"/>
                  <a:gd name="connsiteY1" fmla="*/ 295275 h 454396"/>
                  <a:gd name="connsiteX2" fmla="*/ 113437 w 113518"/>
                  <a:gd name="connsiteY2" fmla="*/ 368219 h 454396"/>
                  <a:gd name="connsiteX3" fmla="*/ 62764 w 113518"/>
                  <a:gd name="connsiteY3" fmla="*/ 454396 h 454396"/>
                  <a:gd name="connsiteX4" fmla="*/ 0 w 113518"/>
                  <a:gd name="connsiteY4" fmla="*/ 0 h 454396"/>
                  <a:gd name="connsiteX5" fmla="*/ 101441 w 113518"/>
                  <a:gd name="connsiteY5" fmla="*/ 0 h 454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518" h="454396">
                    <a:moveTo>
                      <a:pt x="101441" y="6"/>
                    </a:moveTo>
                    <a:cubicBezTo>
                      <a:pt x="101441" y="6"/>
                      <a:pt x="89583" y="212800"/>
                      <a:pt x="101126" y="295275"/>
                    </a:cubicBezTo>
                    <a:cubicBezTo>
                      <a:pt x="104007" y="315867"/>
                      <a:pt x="114550" y="351431"/>
                      <a:pt x="113437" y="368219"/>
                    </a:cubicBezTo>
                    <a:cubicBezTo>
                      <a:pt x="110699" y="409551"/>
                      <a:pt x="62764" y="454396"/>
                      <a:pt x="62764" y="454396"/>
                    </a:cubicBezTo>
                    <a:lnTo>
                      <a:pt x="0" y="0"/>
                    </a:lnTo>
                    <a:lnTo>
                      <a:pt x="101441" y="0"/>
                    </a:ln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51" name="îş1iḓé"/>
              <p:cNvSpPr/>
              <p:nvPr>
                <p:custDataLst>
                  <p:tags r:id="rId255"/>
                </p:custDataLst>
              </p:nvPr>
            </p:nvSpPr>
            <p:spPr>
              <a:xfrm>
                <a:off x="5878569" y="1481167"/>
                <a:ext cx="113524" cy="449639"/>
              </a:xfrm>
              <a:custGeom>
                <a:avLst/>
                <a:gdLst>
                  <a:gd name="connsiteX0" fmla="*/ 12078 w 113524"/>
                  <a:gd name="connsiteY0" fmla="*/ 0 h 449639"/>
                  <a:gd name="connsiteX1" fmla="*/ 12393 w 113524"/>
                  <a:gd name="connsiteY1" fmla="*/ 295269 h 449639"/>
                  <a:gd name="connsiteX2" fmla="*/ 82 w 113524"/>
                  <a:gd name="connsiteY2" fmla="*/ 368219 h 449639"/>
                  <a:gd name="connsiteX3" fmla="*/ 45731 w 113524"/>
                  <a:gd name="connsiteY3" fmla="*/ 449640 h 449639"/>
                  <a:gd name="connsiteX4" fmla="*/ 113525 w 113524"/>
                  <a:gd name="connsiteY4" fmla="*/ 6 h 449639"/>
                  <a:gd name="connsiteX5" fmla="*/ 12078 w 113524"/>
                  <a:gd name="connsiteY5" fmla="*/ 6 h 44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524" h="449639">
                    <a:moveTo>
                      <a:pt x="12078" y="0"/>
                    </a:moveTo>
                    <a:cubicBezTo>
                      <a:pt x="12078" y="0"/>
                      <a:pt x="23936" y="212794"/>
                      <a:pt x="12393" y="295269"/>
                    </a:cubicBezTo>
                    <a:cubicBezTo>
                      <a:pt x="9512" y="315861"/>
                      <a:pt x="-1031" y="351425"/>
                      <a:pt x="82" y="368219"/>
                    </a:cubicBezTo>
                    <a:cubicBezTo>
                      <a:pt x="2821" y="409551"/>
                      <a:pt x="45731" y="449640"/>
                      <a:pt x="45731" y="449640"/>
                    </a:cubicBezTo>
                    <a:lnTo>
                      <a:pt x="113525" y="6"/>
                    </a:lnTo>
                    <a:lnTo>
                      <a:pt x="12078" y="6"/>
                    </a:ln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352" name="íşḷîḍe"/>
              <p:cNvGrpSpPr/>
              <p:nvPr/>
            </p:nvGrpSpPr>
            <p:grpSpPr>
              <a:xfrm>
                <a:off x="5997498" y="2412462"/>
                <a:ext cx="185212" cy="852219"/>
                <a:chOff x="5997498" y="2412462"/>
                <a:chExt cx="185212" cy="852219"/>
              </a:xfrm>
            </p:grpSpPr>
            <p:sp>
              <p:nvSpPr>
                <p:cNvPr id="388" name="íśļiḓe"/>
                <p:cNvSpPr/>
                <p:nvPr>
                  <p:custDataLst>
                    <p:tags r:id="rId256"/>
                  </p:custDataLst>
                </p:nvPr>
              </p:nvSpPr>
              <p:spPr>
                <a:xfrm>
                  <a:off x="6048579" y="3075265"/>
                  <a:ext cx="134132" cy="189416"/>
                </a:xfrm>
                <a:custGeom>
                  <a:avLst/>
                  <a:gdLst>
                    <a:gd name="connsiteX0" fmla="*/ 127532 w 134132"/>
                    <a:gd name="connsiteY0" fmla="*/ 89291 h 189416"/>
                    <a:gd name="connsiteX1" fmla="*/ 115507 w 134132"/>
                    <a:gd name="connsiteY1" fmla="*/ 0 h 189416"/>
                    <a:gd name="connsiteX2" fmla="*/ 493 w 134132"/>
                    <a:gd name="connsiteY2" fmla="*/ 135618 h 189416"/>
                    <a:gd name="connsiteX3" fmla="*/ 1022 w 134132"/>
                    <a:gd name="connsiteY3" fmla="*/ 149179 h 189416"/>
                    <a:gd name="connsiteX4" fmla="*/ 55309 w 134132"/>
                    <a:gd name="connsiteY4" fmla="*/ 189416 h 189416"/>
                    <a:gd name="connsiteX5" fmla="*/ 74734 w 134132"/>
                    <a:gd name="connsiteY5" fmla="*/ 189416 h 189416"/>
                    <a:gd name="connsiteX6" fmla="*/ 132723 w 134132"/>
                    <a:gd name="connsiteY6" fmla="*/ 146316 h 189416"/>
                    <a:gd name="connsiteX7" fmla="*/ 132723 w 134132"/>
                    <a:gd name="connsiteY7" fmla="*/ 146316 h 189416"/>
                    <a:gd name="connsiteX8" fmla="*/ 133872 w 134132"/>
                    <a:gd name="connsiteY8" fmla="*/ 133124 h 189416"/>
                    <a:gd name="connsiteX9" fmla="*/ 127532 w 134132"/>
                    <a:gd name="connsiteY9" fmla="*/ 89291 h 189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4132" h="189416">
                      <a:moveTo>
                        <a:pt x="127532" y="89291"/>
                      </a:moveTo>
                      <a:cubicBezTo>
                        <a:pt x="131068" y="48595"/>
                        <a:pt x="121960" y="3881"/>
                        <a:pt x="115507" y="0"/>
                      </a:cubicBezTo>
                      <a:cubicBezTo>
                        <a:pt x="102809" y="54322"/>
                        <a:pt x="16227" y="40761"/>
                        <a:pt x="493" y="135618"/>
                      </a:cubicBezTo>
                      <a:cubicBezTo>
                        <a:pt x="-257" y="140124"/>
                        <a:pt x="-204" y="144780"/>
                        <a:pt x="1022" y="149179"/>
                      </a:cubicBezTo>
                      <a:cubicBezTo>
                        <a:pt x="7279" y="171599"/>
                        <a:pt x="31943" y="189416"/>
                        <a:pt x="55309" y="189416"/>
                      </a:cubicBezTo>
                      <a:lnTo>
                        <a:pt x="74734" y="189416"/>
                      </a:lnTo>
                      <a:cubicBezTo>
                        <a:pt x="99493" y="189416"/>
                        <a:pt x="125586" y="170021"/>
                        <a:pt x="132723" y="146316"/>
                      </a:cubicBezTo>
                      <a:lnTo>
                        <a:pt x="132723" y="146316"/>
                      </a:lnTo>
                      <a:cubicBezTo>
                        <a:pt x="134009" y="142041"/>
                        <a:pt x="134473" y="137547"/>
                        <a:pt x="133872" y="133124"/>
                      </a:cubicBezTo>
                      <a:cubicBezTo>
                        <a:pt x="132181" y="120658"/>
                        <a:pt x="126240" y="104174"/>
                        <a:pt x="127532" y="89291"/>
                      </a:cubicBezTo>
                      <a:close/>
                    </a:path>
                  </a:pathLst>
                </a:custGeom>
                <a:solidFill>
                  <a:srgbClr val="443852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389" name="îš1idê"/>
                <p:cNvSpPr/>
                <p:nvPr>
                  <p:custDataLst>
                    <p:tags r:id="rId257"/>
                  </p:custDataLst>
                </p:nvPr>
              </p:nvSpPr>
              <p:spPr>
                <a:xfrm>
                  <a:off x="5997498" y="2412462"/>
                  <a:ext cx="172001" cy="796671"/>
                </a:xfrm>
                <a:custGeom>
                  <a:avLst/>
                  <a:gdLst>
                    <a:gd name="connsiteX0" fmla="*/ 2740 w 172001"/>
                    <a:gd name="connsiteY0" fmla="*/ 0 h 796671"/>
                    <a:gd name="connsiteX1" fmla="*/ 157116 w 172001"/>
                    <a:gd name="connsiteY1" fmla="*/ 0 h 796671"/>
                    <a:gd name="connsiteX2" fmla="*/ 154973 w 172001"/>
                    <a:gd name="connsiteY2" fmla="*/ 544062 h 796671"/>
                    <a:gd name="connsiteX3" fmla="*/ 165992 w 172001"/>
                    <a:gd name="connsiteY3" fmla="*/ 660005 h 796671"/>
                    <a:gd name="connsiteX4" fmla="*/ 170939 w 172001"/>
                    <a:gd name="connsiteY4" fmla="*/ 746599 h 796671"/>
                    <a:gd name="connsiteX5" fmla="*/ 171654 w 172001"/>
                    <a:gd name="connsiteY5" fmla="*/ 760571 h 796671"/>
                    <a:gd name="connsiteX6" fmla="*/ 136780 w 172001"/>
                    <a:gd name="connsiteY6" fmla="*/ 796671 h 796671"/>
                    <a:gd name="connsiteX7" fmla="*/ 85988 w 172001"/>
                    <a:gd name="connsiteY7" fmla="*/ 795695 h 796671"/>
                    <a:gd name="connsiteX8" fmla="*/ 63277 w 172001"/>
                    <a:gd name="connsiteY8" fmla="*/ 762196 h 796671"/>
                    <a:gd name="connsiteX9" fmla="*/ 92709 w 172001"/>
                    <a:gd name="connsiteY9" fmla="*/ 680365 h 796671"/>
                    <a:gd name="connsiteX10" fmla="*/ 2740 w 172001"/>
                    <a:gd name="connsiteY10" fmla="*/ 0 h 7966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2001" h="796671">
                      <a:moveTo>
                        <a:pt x="2740" y="0"/>
                      </a:moveTo>
                      <a:lnTo>
                        <a:pt x="157116" y="0"/>
                      </a:lnTo>
                      <a:cubicBezTo>
                        <a:pt x="175529" y="99518"/>
                        <a:pt x="159360" y="375255"/>
                        <a:pt x="154973" y="544062"/>
                      </a:cubicBezTo>
                      <a:cubicBezTo>
                        <a:pt x="154133" y="576310"/>
                        <a:pt x="158753" y="628567"/>
                        <a:pt x="165992" y="660005"/>
                      </a:cubicBezTo>
                      <a:cubicBezTo>
                        <a:pt x="170838" y="681061"/>
                        <a:pt x="172314" y="723620"/>
                        <a:pt x="170939" y="746599"/>
                      </a:cubicBezTo>
                      <a:cubicBezTo>
                        <a:pt x="170695" y="750671"/>
                        <a:pt x="171005" y="755493"/>
                        <a:pt x="171654" y="760571"/>
                      </a:cubicBezTo>
                      <a:cubicBezTo>
                        <a:pt x="174517" y="783062"/>
                        <a:pt x="159449" y="796433"/>
                        <a:pt x="136780" y="796671"/>
                      </a:cubicBezTo>
                      <a:lnTo>
                        <a:pt x="85988" y="795695"/>
                      </a:lnTo>
                      <a:cubicBezTo>
                        <a:pt x="67218" y="795891"/>
                        <a:pt x="55811" y="779419"/>
                        <a:pt x="63277" y="762196"/>
                      </a:cubicBezTo>
                      <a:cubicBezTo>
                        <a:pt x="76070" y="732687"/>
                        <a:pt x="93810" y="702302"/>
                        <a:pt x="92709" y="680365"/>
                      </a:cubicBezTo>
                      <a:cubicBezTo>
                        <a:pt x="86863" y="563541"/>
                        <a:pt x="-18126" y="201323"/>
                        <a:pt x="2740" y="0"/>
                      </a:cubicBezTo>
                      <a:close/>
                    </a:path>
                  </a:pathLst>
                </a:custGeom>
                <a:solidFill>
                  <a:srgbClr val="FFA18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353" name="íṧḷïḋê"/>
              <p:cNvSpPr/>
              <p:nvPr>
                <p:custDataLst>
                  <p:tags r:id="rId258"/>
                </p:custDataLst>
              </p:nvPr>
            </p:nvSpPr>
            <p:spPr>
              <a:xfrm>
                <a:off x="6009870" y="461423"/>
                <a:ext cx="338649" cy="477848"/>
              </a:xfrm>
              <a:custGeom>
                <a:avLst/>
                <a:gdLst>
                  <a:gd name="connsiteX0" fmla="*/ 304681 w 338649"/>
                  <a:gd name="connsiteY0" fmla="*/ 239259 h 477848"/>
                  <a:gd name="connsiteX1" fmla="*/ 321022 w 338649"/>
                  <a:gd name="connsiteY1" fmla="*/ 239259 h 477848"/>
                  <a:gd name="connsiteX2" fmla="*/ 175986 w 338649"/>
                  <a:gd name="connsiteY2" fmla="*/ 5814 h 477848"/>
                  <a:gd name="connsiteX3" fmla="*/ 173635 w 338649"/>
                  <a:gd name="connsiteY3" fmla="*/ 6058 h 477848"/>
                  <a:gd name="connsiteX4" fmla="*/ 13377 w 338649"/>
                  <a:gd name="connsiteY4" fmla="*/ 239259 h 477848"/>
                  <a:gd name="connsiteX5" fmla="*/ 33498 w 338649"/>
                  <a:gd name="connsiteY5" fmla="*/ 239259 h 477848"/>
                  <a:gd name="connsiteX6" fmla="*/ 0 w 338649"/>
                  <a:gd name="connsiteY6" fmla="*/ 341576 h 477848"/>
                  <a:gd name="connsiteX7" fmla="*/ 167199 w 338649"/>
                  <a:gd name="connsiteY7" fmla="*/ 477849 h 477848"/>
                  <a:gd name="connsiteX8" fmla="*/ 338650 w 338649"/>
                  <a:gd name="connsiteY8" fmla="*/ 341576 h 477848"/>
                  <a:gd name="connsiteX9" fmla="*/ 304681 w 338649"/>
                  <a:gd name="connsiteY9" fmla="*/ 239259 h 477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8649" h="477848">
                    <a:moveTo>
                      <a:pt x="304681" y="239259"/>
                    </a:moveTo>
                    <a:lnTo>
                      <a:pt x="321022" y="239259"/>
                    </a:lnTo>
                    <a:cubicBezTo>
                      <a:pt x="360164" y="123275"/>
                      <a:pt x="321535" y="-20094"/>
                      <a:pt x="175986" y="5814"/>
                    </a:cubicBezTo>
                    <a:cubicBezTo>
                      <a:pt x="173659" y="6230"/>
                      <a:pt x="173635" y="6058"/>
                      <a:pt x="173635" y="6058"/>
                    </a:cubicBezTo>
                    <a:cubicBezTo>
                      <a:pt x="47780" y="-31590"/>
                      <a:pt x="-24128" y="113553"/>
                      <a:pt x="13377" y="239259"/>
                    </a:cubicBezTo>
                    <a:lnTo>
                      <a:pt x="33498" y="239259"/>
                    </a:lnTo>
                    <a:cubicBezTo>
                      <a:pt x="12662" y="264792"/>
                      <a:pt x="0" y="298886"/>
                      <a:pt x="0" y="341576"/>
                    </a:cubicBezTo>
                    <a:cubicBezTo>
                      <a:pt x="0" y="408251"/>
                      <a:pt x="43535" y="477789"/>
                      <a:pt x="167199" y="477849"/>
                    </a:cubicBezTo>
                    <a:cubicBezTo>
                      <a:pt x="285607" y="477908"/>
                      <a:pt x="338650" y="407370"/>
                      <a:pt x="338650" y="341576"/>
                    </a:cubicBezTo>
                    <a:cubicBezTo>
                      <a:pt x="338650" y="298130"/>
                      <a:pt x="325684" y="264346"/>
                      <a:pt x="304681" y="239259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54" name="íṥľíḑé"/>
              <p:cNvSpPr/>
              <p:nvPr>
                <p:custDataLst>
                  <p:tags r:id="rId259"/>
                </p:custDataLst>
              </p:nvPr>
            </p:nvSpPr>
            <p:spPr>
              <a:xfrm>
                <a:off x="6130045" y="807291"/>
                <a:ext cx="106233" cy="104614"/>
              </a:xfrm>
              <a:custGeom>
                <a:avLst/>
                <a:gdLst>
                  <a:gd name="connsiteX0" fmla="*/ 103388 w 106233"/>
                  <a:gd name="connsiteY0" fmla="*/ 104614 h 104614"/>
                  <a:gd name="connsiteX1" fmla="*/ 106234 w 106233"/>
                  <a:gd name="connsiteY1" fmla="*/ 911 h 104614"/>
                  <a:gd name="connsiteX2" fmla="*/ 0 w 106233"/>
                  <a:gd name="connsiteY2" fmla="*/ 0 h 104614"/>
                  <a:gd name="connsiteX3" fmla="*/ 0 w 106233"/>
                  <a:gd name="connsiteY3" fmla="*/ 103834 h 104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6233" h="104614">
                    <a:moveTo>
                      <a:pt x="103388" y="104614"/>
                    </a:moveTo>
                    <a:lnTo>
                      <a:pt x="106234" y="911"/>
                    </a:lnTo>
                    <a:lnTo>
                      <a:pt x="0" y="0"/>
                    </a:lnTo>
                    <a:lnTo>
                      <a:pt x="0" y="103834"/>
                    </a:ln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55" name="î$lîḍè"/>
              <p:cNvSpPr/>
              <p:nvPr>
                <p:custDataLst>
                  <p:tags r:id="rId260"/>
                </p:custDataLst>
              </p:nvPr>
            </p:nvSpPr>
            <p:spPr>
              <a:xfrm>
                <a:off x="6129980" y="808208"/>
                <a:ext cx="106299" cy="41968"/>
              </a:xfrm>
              <a:custGeom>
                <a:avLst/>
                <a:gdLst>
                  <a:gd name="connsiteX0" fmla="*/ 105710 w 106299"/>
                  <a:gd name="connsiteY0" fmla="*/ 27611 h 41968"/>
                  <a:gd name="connsiteX1" fmla="*/ 0 w 106299"/>
                  <a:gd name="connsiteY1" fmla="*/ 30486 h 41968"/>
                  <a:gd name="connsiteX2" fmla="*/ 0 w 106299"/>
                  <a:gd name="connsiteY2" fmla="*/ 0 h 41968"/>
                  <a:gd name="connsiteX3" fmla="*/ 106299 w 106299"/>
                  <a:gd name="connsiteY3" fmla="*/ 0 h 41968"/>
                  <a:gd name="connsiteX4" fmla="*/ 105710 w 106299"/>
                  <a:gd name="connsiteY4" fmla="*/ 27611 h 41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299" h="41968">
                    <a:moveTo>
                      <a:pt x="105710" y="27611"/>
                    </a:moveTo>
                    <a:cubicBezTo>
                      <a:pt x="79748" y="45035"/>
                      <a:pt x="27587" y="47321"/>
                      <a:pt x="0" y="30486"/>
                    </a:cubicBezTo>
                    <a:lnTo>
                      <a:pt x="0" y="0"/>
                    </a:lnTo>
                    <a:lnTo>
                      <a:pt x="106299" y="0"/>
                    </a:lnTo>
                    <a:lnTo>
                      <a:pt x="105710" y="27611"/>
                    </a:lnTo>
                    <a:close/>
                  </a:path>
                </a:pathLst>
              </a:custGeom>
              <a:solidFill>
                <a:srgbClr val="FF7A5A">
                  <a:alpha val="40000"/>
                </a:srgbClr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56" name="iṧlïdê"/>
              <p:cNvSpPr/>
              <p:nvPr>
                <p:custDataLst>
                  <p:tags r:id="rId261"/>
                </p:custDataLst>
              </p:nvPr>
            </p:nvSpPr>
            <p:spPr>
              <a:xfrm>
                <a:off x="6022740" y="497169"/>
                <a:ext cx="308669" cy="339673"/>
              </a:xfrm>
              <a:custGeom>
                <a:avLst/>
                <a:gdLst>
                  <a:gd name="connsiteX0" fmla="*/ 281464 w 308669"/>
                  <a:gd name="connsiteY0" fmla="*/ 171468 h 339673"/>
                  <a:gd name="connsiteX1" fmla="*/ 278809 w 308669"/>
                  <a:gd name="connsiteY1" fmla="*/ 171599 h 339673"/>
                  <a:gd name="connsiteX2" fmla="*/ 278809 w 308669"/>
                  <a:gd name="connsiteY2" fmla="*/ 123605 h 339673"/>
                  <a:gd name="connsiteX3" fmla="*/ 153567 w 308669"/>
                  <a:gd name="connsiteY3" fmla="*/ 0 h 339673"/>
                  <a:gd name="connsiteX4" fmla="*/ 153567 w 308669"/>
                  <a:gd name="connsiteY4" fmla="*/ 0 h 339673"/>
                  <a:gd name="connsiteX5" fmla="*/ 28325 w 308669"/>
                  <a:gd name="connsiteY5" fmla="*/ 123605 h 339673"/>
                  <a:gd name="connsiteX6" fmla="*/ 28325 w 308669"/>
                  <a:gd name="connsiteY6" fmla="*/ 171521 h 339673"/>
                  <a:gd name="connsiteX7" fmla="*/ 27200 w 308669"/>
                  <a:gd name="connsiteY7" fmla="*/ 171468 h 339673"/>
                  <a:gd name="connsiteX8" fmla="*/ 0 w 308669"/>
                  <a:gd name="connsiteY8" fmla="*/ 198310 h 339673"/>
                  <a:gd name="connsiteX9" fmla="*/ 27200 w 308669"/>
                  <a:gd name="connsiteY9" fmla="*/ 225153 h 339673"/>
                  <a:gd name="connsiteX10" fmla="*/ 29206 w 308669"/>
                  <a:gd name="connsiteY10" fmla="*/ 225052 h 339673"/>
                  <a:gd name="connsiteX11" fmla="*/ 153502 w 308669"/>
                  <a:gd name="connsiteY11" fmla="*/ 339673 h 339673"/>
                  <a:gd name="connsiteX12" fmla="*/ 153502 w 308669"/>
                  <a:gd name="connsiteY12" fmla="*/ 339673 h 339673"/>
                  <a:gd name="connsiteX13" fmla="*/ 277951 w 308669"/>
                  <a:gd name="connsiteY13" fmla="*/ 224903 h 339673"/>
                  <a:gd name="connsiteX14" fmla="*/ 281470 w 308669"/>
                  <a:gd name="connsiteY14" fmla="*/ 225153 h 339673"/>
                  <a:gd name="connsiteX15" fmla="*/ 308670 w 308669"/>
                  <a:gd name="connsiteY15" fmla="*/ 198310 h 339673"/>
                  <a:gd name="connsiteX16" fmla="*/ 281464 w 308669"/>
                  <a:gd name="connsiteY16" fmla="*/ 171468 h 339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08669" h="339673">
                    <a:moveTo>
                      <a:pt x="281464" y="171468"/>
                    </a:moveTo>
                    <a:cubicBezTo>
                      <a:pt x="280565" y="171468"/>
                      <a:pt x="279684" y="171515"/>
                      <a:pt x="278809" y="171599"/>
                    </a:cubicBezTo>
                    <a:lnTo>
                      <a:pt x="278809" y="123605"/>
                    </a:lnTo>
                    <a:cubicBezTo>
                      <a:pt x="278809" y="55340"/>
                      <a:pt x="222736" y="0"/>
                      <a:pt x="153567" y="0"/>
                    </a:cubicBezTo>
                    <a:lnTo>
                      <a:pt x="153567" y="0"/>
                    </a:lnTo>
                    <a:cubicBezTo>
                      <a:pt x="84397" y="0"/>
                      <a:pt x="28325" y="55340"/>
                      <a:pt x="28325" y="123605"/>
                    </a:cubicBezTo>
                    <a:lnTo>
                      <a:pt x="28325" y="171521"/>
                    </a:lnTo>
                    <a:cubicBezTo>
                      <a:pt x="27950" y="171504"/>
                      <a:pt x="27581" y="171468"/>
                      <a:pt x="27200" y="171468"/>
                    </a:cubicBezTo>
                    <a:cubicBezTo>
                      <a:pt x="12174" y="171468"/>
                      <a:pt x="0" y="183487"/>
                      <a:pt x="0" y="198310"/>
                    </a:cubicBezTo>
                    <a:cubicBezTo>
                      <a:pt x="0" y="213134"/>
                      <a:pt x="12180" y="225153"/>
                      <a:pt x="27200" y="225153"/>
                    </a:cubicBezTo>
                    <a:cubicBezTo>
                      <a:pt x="27879" y="225153"/>
                      <a:pt x="28539" y="225100"/>
                      <a:pt x="29206" y="225052"/>
                    </a:cubicBezTo>
                    <a:cubicBezTo>
                      <a:pt x="44667" y="287316"/>
                      <a:pt x="107246" y="339673"/>
                      <a:pt x="153502" y="339673"/>
                    </a:cubicBezTo>
                    <a:lnTo>
                      <a:pt x="153502" y="339673"/>
                    </a:lnTo>
                    <a:cubicBezTo>
                      <a:pt x="212759" y="339673"/>
                      <a:pt x="265331" y="286756"/>
                      <a:pt x="277951" y="224903"/>
                    </a:cubicBezTo>
                    <a:cubicBezTo>
                      <a:pt x="279107" y="225052"/>
                      <a:pt x="280273" y="225153"/>
                      <a:pt x="281470" y="225153"/>
                    </a:cubicBezTo>
                    <a:cubicBezTo>
                      <a:pt x="296496" y="225153"/>
                      <a:pt x="308670" y="213134"/>
                      <a:pt x="308670" y="198310"/>
                    </a:cubicBezTo>
                    <a:cubicBezTo>
                      <a:pt x="308664" y="183487"/>
                      <a:pt x="296484" y="171468"/>
                      <a:pt x="281464" y="171468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57" name="îs1ïḋé"/>
              <p:cNvSpPr/>
              <p:nvPr>
                <p:custDataLst>
                  <p:tags r:id="rId262"/>
                </p:custDataLst>
              </p:nvPr>
            </p:nvSpPr>
            <p:spPr>
              <a:xfrm>
                <a:off x="6120026" y="685234"/>
                <a:ext cx="13418" cy="13239"/>
              </a:xfrm>
              <a:custGeom>
                <a:avLst/>
                <a:gdLst>
                  <a:gd name="connsiteX0" fmla="*/ 13418 w 13418"/>
                  <a:gd name="connsiteY0" fmla="*/ 6620 h 13239"/>
                  <a:gd name="connsiteX1" fmla="*/ 6709 w 13418"/>
                  <a:gd name="connsiteY1" fmla="*/ 13240 h 13239"/>
                  <a:gd name="connsiteX2" fmla="*/ 0 w 13418"/>
                  <a:gd name="connsiteY2" fmla="*/ 6620 h 13239"/>
                  <a:gd name="connsiteX3" fmla="*/ 6709 w 13418"/>
                  <a:gd name="connsiteY3" fmla="*/ 0 h 13239"/>
                  <a:gd name="connsiteX4" fmla="*/ 13418 w 13418"/>
                  <a:gd name="connsiteY4" fmla="*/ 6620 h 1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18" h="13239">
                    <a:moveTo>
                      <a:pt x="13418" y="6620"/>
                    </a:moveTo>
                    <a:cubicBezTo>
                      <a:pt x="13418" y="10275"/>
                      <a:pt x="10412" y="13240"/>
                      <a:pt x="6709" y="13240"/>
                    </a:cubicBezTo>
                    <a:cubicBezTo>
                      <a:pt x="3006" y="13240"/>
                      <a:pt x="0" y="10275"/>
                      <a:pt x="0" y="6620"/>
                    </a:cubicBezTo>
                    <a:cubicBezTo>
                      <a:pt x="0" y="2965"/>
                      <a:pt x="3006" y="0"/>
                      <a:pt x="6709" y="0"/>
                    </a:cubicBezTo>
                    <a:cubicBezTo>
                      <a:pt x="10412" y="0"/>
                      <a:pt x="13418" y="2965"/>
                      <a:pt x="13418" y="6620"/>
                    </a:cubicBezTo>
                    <a:close/>
                  </a:path>
                </a:pathLst>
              </a:custGeom>
              <a:solidFill>
                <a:srgbClr val="3F2C2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58" name="íṡḻiďê"/>
              <p:cNvSpPr/>
              <p:nvPr>
                <p:custDataLst>
                  <p:tags r:id="rId263"/>
                </p:custDataLst>
              </p:nvPr>
            </p:nvSpPr>
            <p:spPr>
              <a:xfrm>
                <a:off x="6223385" y="685234"/>
                <a:ext cx="13418" cy="13239"/>
              </a:xfrm>
              <a:custGeom>
                <a:avLst/>
                <a:gdLst>
                  <a:gd name="connsiteX0" fmla="*/ 13418 w 13418"/>
                  <a:gd name="connsiteY0" fmla="*/ 6620 h 13239"/>
                  <a:gd name="connsiteX1" fmla="*/ 6709 w 13418"/>
                  <a:gd name="connsiteY1" fmla="*/ 13240 h 13239"/>
                  <a:gd name="connsiteX2" fmla="*/ 0 w 13418"/>
                  <a:gd name="connsiteY2" fmla="*/ 6620 h 13239"/>
                  <a:gd name="connsiteX3" fmla="*/ 6709 w 13418"/>
                  <a:gd name="connsiteY3" fmla="*/ 0 h 13239"/>
                  <a:gd name="connsiteX4" fmla="*/ 13418 w 13418"/>
                  <a:gd name="connsiteY4" fmla="*/ 6620 h 1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18" h="13239">
                    <a:moveTo>
                      <a:pt x="13418" y="6620"/>
                    </a:moveTo>
                    <a:cubicBezTo>
                      <a:pt x="13418" y="10275"/>
                      <a:pt x="10412" y="13240"/>
                      <a:pt x="6709" y="13240"/>
                    </a:cubicBezTo>
                    <a:cubicBezTo>
                      <a:pt x="3006" y="13240"/>
                      <a:pt x="0" y="10275"/>
                      <a:pt x="0" y="6620"/>
                    </a:cubicBezTo>
                    <a:cubicBezTo>
                      <a:pt x="0" y="2965"/>
                      <a:pt x="3006" y="0"/>
                      <a:pt x="6709" y="0"/>
                    </a:cubicBezTo>
                    <a:cubicBezTo>
                      <a:pt x="10418" y="0"/>
                      <a:pt x="13418" y="2965"/>
                      <a:pt x="13418" y="6620"/>
                    </a:cubicBezTo>
                    <a:close/>
                  </a:path>
                </a:pathLst>
              </a:custGeom>
              <a:solidFill>
                <a:srgbClr val="3F2C2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59" name="ïṣḷïḋê"/>
              <p:cNvSpPr/>
              <p:nvPr>
                <p:custDataLst>
                  <p:tags r:id="rId264"/>
                </p:custDataLst>
              </p:nvPr>
            </p:nvSpPr>
            <p:spPr>
              <a:xfrm>
                <a:off x="6209238" y="632411"/>
                <a:ext cx="61621" cy="15356"/>
              </a:xfrm>
              <a:custGeom>
                <a:avLst/>
                <a:gdLst>
                  <a:gd name="connsiteX0" fmla="*/ 2073 w 61621"/>
                  <a:gd name="connsiteY0" fmla="*/ 14842 h 15356"/>
                  <a:gd name="connsiteX1" fmla="*/ 7592 w 61621"/>
                  <a:gd name="connsiteY1" fmla="*/ 3810 h 15356"/>
                  <a:gd name="connsiteX2" fmla="*/ 37595 w 61621"/>
                  <a:gd name="connsiteY2" fmla="*/ 197 h 15356"/>
                  <a:gd name="connsiteX3" fmla="*/ 60693 w 61621"/>
                  <a:gd name="connsiteY3" fmla="*/ 10478 h 15356"/>
                  <a:gd name="connsiteX4" fmla="*/ 25570 w 61621"/>
                  <a:gd name="connsiteY4" fmla="*/ 8710 h 15356"/>
                  <a:gd name="connsiteX5" fmla="*/ 2073 w 61621"/>
                  <a:gd name="connsiteY5" fmla="*/ 14842 h 1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621" h="15356">
                    <a:moveTo>
                      <a:pt x="2073" y="14842"/>
                    </a:moveTo>
                    <a:cubicBezTo>
                      <a:pt x="-1338" y="12181"/>
                      <a:pt x="-1207" y="7948"/>
                      <a:pt x="7592" y="3810"/>
                    </a:cubicBezTo>
                    <a:cubicBezTo>
                      <a:pt x="14396" y="614"/>
                      <a:pt x="28654" y="-494"/>
                      <a:pt x="37595" y="197"/>
                    </a:cubicBezTo>
                    <a:cubicBezTo>
                      <a:pt x="52020" y="1316"/>
                      <a:pt x="65295" y="11615"/>
                      <a:pt x="60693" y="10478"/>
                    </a:cubicBezTo>
                    <a:cubicBezTo>
                      <a:pt x="50811" y="8037"/>
                      <a:pt x="51246" y="3084"/>
                      <a:pt x="25570" y="8710"/>
                    </a:cubicBezTo>
                    <a:cubicBezTo>
                      <a:pt x="14896" y="11049"/>
                      <a:pt x="5038" y="17157"/>
                      <a:pt x="2073" y="14842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360" name="îšļïḍé"/>
              <p:cNvGrpSpPr/>
              <p:nvPr/>
            </p:nvGrpSpPr>
            <p:grpSpPr>
              <a:xfrm>
                <a:off x="6310251" y="686322"/>
                <a:ext cx="11104" cy="20418"/>
                <a:chOff x="6310251" y="686322"/>
                <a:chExt cx="11104" cy="20418"/>
              </a:xfrm>
              <a:solidFill>
                <a:srgbClr val="FF7A5A"/>
              </a:solidFill>
            </p:grpSpPr>
            <p:sp>
              <p:nvSpPr>
                <p:cNvPr id="386" name="ïşľîďè"/>
                <p:cNvSpPr/>
                <p:nvPr>
                  <p:custDataLst>
                    <p:tags r:id="rId265"/>
                  </p:custDataLst>
                </p:nvPr>
              </p:nvSpPr>
              <p:spPr>
                <a:xfrm>
                  <a:off x="6310251" y="686322"/>
                  <a:ext cx="9386" cy="20418"/>
                </a:xfrm>
                <a:custGeom>
                  <a:avLst/>
                  <a:gdLst>
                    <a:gd name="connsiteX0" fmla="*/ 7461 w 9386"/>
                    <a:gd name="connsiteY0" fmla="*/ 186 h 20418"/>
                    <a:gd name="connsiteX1" fmla="*/ 1085 w 9386"/>
                    <a:gd name="connsiteY1" fmla="*/ 8258 h 20418"/>
                    <a:gd name="connsiteX2" fmla="*/ 424 w 9386"/>
                    <a:gd name="connsiteY2" fmla="*/ 19486 h 20418"/>
                    <a:gd name="connsiteX3" fmla="*/ 2002 w 9386"/>
                    <a:gd name="connsiteY3" fmla="*/ 20379 h 20418"/>
                    <a:gd name="connsiteX4" fmla="*/ 2895 w 9386"/>
                    <a:gd name="connsiteY4" fmla="*/ 18801 h 20418"/>
                    <a:gd name="connsiteX5" fmla="*/ 3478 w 9386"/>
                    <a:gd name="connsiteY5" fmla="*/ 9145 h 20418"/>
                    <a:gd name="connsiteX6" fmla="*/ 8759 w 9386"/>
                    <a:gd name="connsiteY6" fmla="*/ 2395 h 20418"/>
                    <a:gd name="connsiteX7" fmla="*/ 9217 w 9386"/>
                    <a:gd name="connsiteY7" fmla="*/ 644 h 20418"/>
                    <a:gd name="connsiteX8" fmla="*/ 7461 w 9386"/>
                    <a:gd name="connsiteY8" fmla="*/ 186 h 20418"/>
                    <a:gd name="connsiteX9" fmla="*/ 7461 w 9386"/>
                    <a:gd name="connsiteY9" fmla="*/ 186 h 20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386" h="20418">
                      <a:moveTo>
                        <a:pt x="7461" y="186"/>
                      </a:moveTo>
                      <a:cubicBezTo>
                        <a:pt x="4633" y="2305"/>
                        <a:pt x="2347" y="4931"/>
                        <a:pt x="1085" y="8258"/>
                      </a:cubicBezTo>
                      <a:cubicBezTo>
                        <a:pt x="-278" y="11842"/>
                        <a:pt x="-183" y="15759"/>
                        <a:pt x="424" y="19486"/>
                      </a:cubicBezTo>
                      <a:cubicBezTo>
                        <a:pt x="537" y="20177"/>
                        <a:pt x="1383" y="20546"/>
                        <a:pt x="2002" y="20379"/>
                      </a:cubicBezTo>
                      <a:cubicBezTo>
                        <a:pt x="2728" y="20189"/>
                        <a:pt x="3008" y="19480"/>
                        <a:pt x="2895" y="18801"/>
                      </a:cubicBezTo>
                      <a:cubicBezTo>
                        <a:pt x="2371" y="15587"/>
                        <a:pt x="2353" y="12241"/>
                        <a:pt x="3478" y="9145"/>
                      </a:cubicBezTo>
                      <a:cubicBezTo>
                        <a:pt x="4472" y="6401"/>
                        <a:pt x="6443" y="4121"/>
                        <a:pt x="8759" y="2395"/>
                      </a:cubicBezTo>
                      <a:cubicBezTo>
                        <a:pt x="9318" y="1978"/>
                        <a:pt x="9586" y="1293"/>
                        <a:pt x="9217" y="644"/>
                      </a:cubicBezTo>
                      <a:cubicBezTo>
                        <a:pt x="8901" y="97"/>
                        <a:pt x="8014" y="-225"/>
                        <a:pt x="7461" y="186"/>
                      </a:cubicBezTo>
                      <a:lnTo>
                        <a:pt x="7461" y="186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387" name="îśḷide"/>
                <p:cNvSpPr/>
                <p:nvPr>
                  <p:custDataLst>
                    <p:tags r:id="rId266"/>
                  </p:custDataLst>
                </p:nvPr>
              </p:nvSpPr>
              <p:spPr>
                <a:xfrm>
                  <a:off x="6311255" y="694657"/>
                  <a:ext cx="10100" cy="12079"/>
                </a:xfrm>
                <a:custGeom>
                  <a:avLst/>
                  <a:gdLst>
                    <a:gd name="connsiteX0" fmla="*/ 1599 w 10100"/>
                    <a:gd name="connsiteY0" fmla="*/ 2620 h 12079"/>
                    <a:gd name="connsiteX1" fmla="*/ 1938 w 10100"/>
                    <a:gd name="connsiteY1" fmla="*/ 2584 h 12079"/>
                    <a:gd name="connsiteX2" fmla="*/ 2397 w 10100"/>
                    <a:gd name="connsiteY2" fmla="*/ 2555 h 12079"/>
                    <a:gd name="connsiteX3" fmla="*/ 3379 w 10100"/>
                    <a:gd name="connsiteY3" fmla="*/ 2555 h 12079"/>
                    <a:gd name="connsiteX4" fmla="*/ 3784 w 10100"/>
                    <a:gd name="connsiteY4" fmla="*/ 2584 h 12079"/>
                    <a:gd name="connsiteX5" fmla="*/ 3772 w 10100"/>
                    <a:gd name="connsiteY5" fmla="*/ 2578 h 12079"/>
                    <a:gd name="connsiteX6" fmla="*/ 3986 w 10100"/>
                    <a:gd name="connsiteY6" fmla="*/ 2614 h 12079"/>
                    <a:gd name="connsiteX7" fmla="*/ 4742 w 10100"/>
                    <a:gd name="connsiteY7" fmla="*/ 2793 h 12079"/>
                    <a:gd name="connsiteX8" fmla="*/ 5117 w 10100"/>
                    <a:gd name="connsiteY8" fmla="*/ 2918 h 12079"/>
                    <a:gd name="connsiteX9" fmla="*/ 5207 w 10100"/>
                    <a:gd name="connsiteY9" fmla="*/ 2953 h 12079"/>
                    <a:gd name="connsiteX10" fmla="*/ 5850 w 10100"/>
                    <a:gd name="connsiteY10" fmla="*/ 3299 h 12079"/>
                    <a:gd name="connsiteX11" fmla="*/ 6106 w 10100"/>
                    <a:gd name="connsiteY11" fmla="*/ 3471 h 12079"/>
                    <a:gd name="connsiteX12" fmla="*/ 6153 w 10100"/>
                    <a:gd name="connsiteY12" fmla="*/ 3507 h 12079"/>
                    <a:gd name="connsiteX13" fmla="*/ 6636 w 10100"/>
                    <a:gd name="connsiteY13" fmla="*/ 3971 h 12079"/>
                    <a:gd name="connsiteX14" fmla="*/ 6695 w 10100"/>
                    <a:gd name="connsiteY14" fmla="*/ 4031 h 12079"/>
                    <a:gd name="connsiteX15" fmla="*/ 6862 w 10100"/>
                    <a:gd name="connsiteY15" fmla="*/ 4263 h 12079"/>
                    <a:gd name="connsiteX16" fmla="*/ 7183 w 10100"/>
                    <a:gd name="connsiteY16" fmla="*/ 4823 h 12079"/>
                    <a:gd name="connsiteX17" fmla="*/ 7201 w 10100"/>
                    <a:gd name="connsiteY17" fmla="*/ 4846 h 12079"/>
                    <a:gd name="connsiteX18" fmla="*/ 7314 w 10100"/>
                    <a:gd name="connsiteY18" fmla="*/ 5150 h 12079"/>
                    <a:gd name="connsiteX19" fmla="*/ 7481 w 10100"/>
                    <a:gd name="connsiteY19" fmla="*/ 5775 h 12079"/>
                    <a:gd name="connsiteX20" fmla="*/ 7528 w 10100"/>
                    <a:gd name="connsiteY20" fmla="*/ 6055 h 12079"/>
                    <a:gd name="connsiteX21" fmla="*/ 7510 w 10100"/>
                    <a:gd name="connsiteY21" fmla="*/ 5918 h 12079"/>
                    <a:gd name="connsiteX22" fmla="*/ 7528 w 10100"/>
                    <a:gd name="connsiteY22" fmla="*/ 6079 h 12079"/>
                    <a:gd name="connsiteX23" fmla="*/ 7552 w 10100"/>
                    <a:gd name="connsiteY23" fmla="*/ 6734 h 12079"/>
                    <a:gd name="connsiteX24" fmla="*/ 7510 w 10100"/>
                    <a:gd name="connsiteY24" fmla="*/ 7353 h 12079"/>
                    <a:gd name="connsiteX25" fmla="*/ 7528 w 10100"/>
                    <a:gd name="connsiteY25" fmla="*/ 7216 h 12079"/>
                    <a:gd name="connsiteX26" fmla="*/ 7499 w 10100"/>
                    <a:gd name="connsiteY26" fmla="*/ 7377 h 12079"/>
                    <a:gd name="connsiteX27" fmla="*/ 7433 w 10100"/>
                    <a:gd name="connsiteY27" fmla="*/ 7704 h 12079"/>
                    <a:gd name="connsiteX28" fmla="*/ 7219 w 10100"/>
                    <a:gd name="connsiteY28" fmla="*/ 8424 h 12079"/>
                    <a:gd name="connsiteX29" fmla="*/ 7195 w 10100"/>
                    <a:gd name="connsiteY29" fmla="*/ 8508 h 12079"/>
                    <a:gd name="connsiteX30" fmla="*/ 7034 w 10100"/>
                    <a:gd name="connsiteY30" fmla="*/ 8853 h 12079"/>
                    <a:gd name="connsiteX31" fmla="*/ 6677 w 10100"/>
                    <a:gd name="connsiteY31" fmla="*/ 9478 h 12079"/>
                    <a:gd name="connsiteX32" fmla="*/ 6481 w 10100"/>
                    <a:gd name="connsiteY32" fmla="*/ 9758 h 12079"/>
                    <a:gd name="connsiteX33" fmla="*/ 6528 w 10100"/>
                    <a:gd name="connsiteY33" fmla="*/ 9704 h 12079"/>
                    <a:gd name="connsiteX34" fmla="*/ 6362 w 10100"/>
                    <a:gd name="connsiteY34" fmla="*/ 9901 h 12079"/>
                    <a:gd name="connsiteX35" fmla="*/ 6362 w 10100"/>
                    <a:gd name="connsiteY35" fmla="*/ 11710 h 12079"/>
                    <a:gd name="connsiteX36" fmla="*/ 8171 w 10100"/>
                    <a:gd name="connsiteY36" fmla="*/ 11710 h 12079"/>
                    <a:gd name="connsiteX37" fmla="*/ 10011 w 10100"/>
                    <a:gd name="connsiteY37" fmla="*/ 5418 h 12079"/>
                    <a:gd name="connsiteX38" fmla="*/ 5862 w 10100"/>
                    <a:gd name="connsiteY38" fmla="*/ 471 h 12079"/>
                    <a:gd name="connsiteX39" fmla="*/ 932 w 10100"/>
                    <a:gd name="connsiteY39" fmla="*/ 161 h 12079"/>
                    <a:gd name="connsiteX40" fmla="*/ 39 w 10100"/>
                    <a:gd name="connsiteY40" fmla="*/ 1739 h 12079"/>
                    <a:gd name="connsiteX41" fmla="*/ 1599 w 10100"/>
                    <a:gd name="connsiteY41" fmla="*/ 2620 h 12079"/>
                    <a:gd name="connsiteX42" fmla="*/ 1599 w 10100"/>
                    <a:gd name="connsiteY42" fmla="*/ 2620 h 12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0100" h="12079">
                      <a:moveTo>
                        <a:pt x="1599" y="2620"/>
                      </a:moveTo>
                      <a:cubicBezTo>
                        <a:pt x="1456" y="2638"/>
                        <a:pt x="1885" y="2590"/>
                        <a:pt x="1938" y="2584"/>
                      </a:cubicBezTo>
                      <a:cubicBezTo>
                        <a:pt x="2093" y="2572"/>
                        <a:pt x="2242" y="2560"/>
                        <a:pt x="2397" y="2555"/>
                      </a:cubicBezTo>
                      <a:cubicBezTo>
                        <a:pt x="2724" y="2537"/>
                        <a:pt x="3052" y="2537"/>
                        <a:pt x="3379" y="2555"/>
                      </a:cubicBezTo>
                      <a:cubicBezTo>
                        <a:pt x="3516" y="2560"/>
                        <a:pt x="3647" y="2578"/>
                        <a:pt x="3784" y="2584"/>
                      </a:cubicBezTo>
                      <a:cubicBezTo>
                        <a:pt x="3837" y="2590"/>
                        <a:pt x="4040" y="2620"/>
                        <a:pt x="3772" y="2578"/>
                      </a:cubicBezTo>
                      <a:cubicBezTo>
                        <a:pt x="3844" y="2590"/>
                        <a:pt x="3915" y="2602"/>
                        <a:pt x="3986" y="2614"/>
                      </a:cubicBezTo>
                      <a:cubicBezTo>
                        <a:pt x="4242" y="2656"/>
                        <a:pt x="4492" y="2715"/>
                        <a:pt x="4742" y="2793"/>
                      </a:cubicBezTo>
                      <a:cubicBezTo>
                        <a:pt x="4867" y="2828"/>
                        <a:pt x="4992" y="2876"/>
                        <a:pt x="5117" y="2918"/>
                      </a:cubicBezTo>
                      <a:cubicBezTo>
                        <a:pt x="5397" y="3013"/>
                        <a:pt x="5010" y="2852"/>
                        <a:pt x="5207" y="2953"/>
                      </a:cubicBezTo>
                      <a:cubicBezTo>
                        <a:pt x="5427" y="3061"/>
                        <a:pt x="5641" y="3168"/>
                        <a:pt x="5850" y="3299"/>
                      </a:cubicBezTo>
                      <a:cubicBezTo>
                        <a:pt x="5939" y="3352"/>
                        <a:pt x="6022" y="3412"/>
                        <a:pt x="6106" y="3471"/>
                      </a:cubicBezTo>
                      <a:cubicBezTo>
                        <a:pt x="6362" y="3650"/>
                        <a:pt x="5999" y="3352"/>
                        <a:pt x="6153" y="3507"/>
                      </a:cubicBezTo>
                      <a:cubicBezTo>
                        <a:pt x="6308" y="3668"/>
                        <a:pt x="6481" y="3805"/>
                        <a:pt x="6636" y="3971"/>
                      </a:cubicBezTo>
                      <a:cubicBezTo>
                        <a:pt x="6695" y="4037"/>
                        <a:pt x="6897" y="4329"/>
                        <a:pt x="6695" y="4031"/>
                      </a:cubicBezTo>
                      <a:cubicBezTo>
                        <a:pt x="6749" y="4108"/>
                        <a:pt x="6808" y="4186"/>
                        <a:pt x="6862" y="4263"/>
                      </a:cubicBezTo>
                      <a:cubicBezTo>
                        <a:pt x="6981" y="4442"/>
                        <a:pt x="7088" y="4632"/>
                        <a:pt x="7183" y="4823"/>
                      </a:cubicBezTo>
                      <a:cubicBezTo>
                        <a:pt x="7260" y="4983"/>
                        <a:pt x="7267" y="5061"/>
                        <a:pt x="7201" y="4846"/>
                      </a:cubicBezTo>
                      <a:cubicBezTo>
                        <a:pt x="7231" y="4948"/>
                        <a:pt x="7278" y="5049"/>
                        <a:pt x="7314" y="5150"/>
                      </a:cubicBezTo>
                      <a:cubicBezTo>
                        <a:pt x="7380" y="5352"/>
                        <a:pt x="7439" y="5561"/>
                        <a:pt x="7481" y="5775"/>
                      </a:cubicBezTo>
                      <a:cubicBezTo>
                        <a:pt x="7499" y="5870"/>
                        <a:pt x="7510" y="5966"/>
                        <a:pt x="7528" y="6055"/>
                      </a:cubicBezTo>
                      <a:cubicBezTo>
                        <a:pt x="7558" y="6198"/>
                        <a:pt x="7510" y="5912"/>
                        <a:pt x="7510" y="5918"/>
                      </a:cubicBezTo>
                      <a:cubicBezTo>
                        <a:pt x="7510" y="5972"/>
                        <a:pt x="7522" y="6025"/>
                        <a:pt x="7528" y="6079"/>
                      </a:cubicBezTo>
                      <a:cubicBezTo>
                        <a:pt x="7546" y="6299"/>
                        <a:pt x="7552" y="6513"/>
                        <a:pt x="7552" y="6734"/>
                      </a:cubicBezTo>
                      <a:cubicBezTo>
                        <a:pt x="7546" y="6942"/>
                        <a:pt x="7522" y="7144"/>
                        <a:pt x="7510" y="7353"/>
                      </a:cubicBezTo>
                      <a:cubicBezTo>
                        <a:pt x="7499" y="7496"/>
                        <a:pt x="7528" y="7216"/>
                        <a:pt x="7528" y="7216"/>
                      </a:cubicBezTo>
                      <a:cubicBezTo>
                        <a:pt x="7517" y="7269"/>
                        <a:pt x="7510" y="7323"/>
                        <a:pt x="7499" y="7377"/>
                      </a:cubicBezTo>
                      <a:cubicBezTo>
                        <a:pt x="7475" y="7484"/>
                        <a:pt x="7457" y="7597"/>
                        <a:pt x="7433" y="7704"/>
                      </a:cubicBezTo>
                      <a:cubicBezTo>
                        <a:pt x="7373" y="7948"/>
                        <a:pt x="7302" y="8186"/>
                        <a:pt x="7219" y="8424"/>
                      </a:cubicBezTo>
                      <a:cubicBezTo>
                        <a:pt x="7171" y="8549"/>
                        <a:pt x="7076" y="8770"/>
                        <a:pt x="7195" y="8508"/>
                      </a:cubicBezTo>
                      <a:cubicBezTo>
                        <a:pt x="7141" y="8621"/>
                        <a:pt x="7094" y="8740"/>
                        <a:pt x="7034" y="8853"/>
                      </a:cubicBezTo>
                      <a:cubicBezTo>
                        <a:pt x="6927" y="9067"/>
                        <a:pt x="6808" y="9276"/>
                        <a:pt x="6677" y="9478"/>
                      </a:cubicBezTo>
                      <a:cubicBezTo>
                        <a:pt x="6618" y="9573"/>
                        <a:pt x="6546" y="9663"/>
                        <a:pt x="6481" y="9758"/>
                      </a:cubicBezTo>
                      <a:cubicBezTo>
                        <a:pt x="6356" y="9942"/>
                        <a:pt x="6504" y="9728"/>
                        <a:pt x="6528" y="9704"/>
                      </a:cubicBezTo>
                      <a:cubicBezTo>
                        <a:pt x="6475" y="9770"/>
                        <a:pt x="6421" y="9835"/>
                        <a:pt x="6362" y="9901"/>
                      </a:cubicBezTo>
                      <a:cubicBezTo>
                        <a:pt x="5909" y="10425"/>
                        <a:pt x="5850" y="11198"/>
                        <a:pt x="6362" y="11710"/>
                      </a:cubicBezTo>
                      <a:cubicBezTo>
                        <a:pt x="6826" y="12169"/>
                        <a:pt x="7719" y="12234"/>
                        <a:pt x="8171" y="11710"/>
                      </a:cubicBezTo>
                      <a:cubicBezTo>
                        <a:pt x="9672" y="9966"/>
                        <a:pt x="10362" y="7698"/>
                        <a:pt x="10011" y="5418"/>
                      </a:cubicBezTo>
                      <a:cubicBezTo>
                        <a:pt x="9654" y="3096"/>
                        <a:pt x="8034" y="1287"/>
                        <a:pt x="5862" y="471"/>
                      </a:cubicBezTo>
                      <a:cubicBezTo>
                        <a:pt x="4290" y="-118"/>
                        <a:pt x="2570" y="-71"/>
                        <a:pt x="932" y="161"/>
                      </a:cubicBezTo>
                      <a:cubicBezTo>
                        <a:pt x="248" y="257"/>
                        <a:pt x="-127" y="1132"/>
                        <a:pt x="39" y="1739"/>
                      </a:cubicBezTo>
                      <a:cubicBezTo>
                        <a:pt x="230" y="2465"/>
                        <a:pt x="915" y="2721"/>
                        <a:pt x="1599" y="2620"/>
                      </a:cubicBezTo>
                      <a:lnTo>
                        <a:pt x="1599" y="2620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grpSp>
            <p:nvGrpSpPr>
              <p:cNvPr id="361" name="ïṥlïdè"/>
              <p:cNvGrpSpPr/>
              <p:nvPr/>
            </p:nvGrpSpPr>
            <p:grpSpPr>
              <a:xfrm>
                <a:off x="6034499" y="686326"/>
                <a:ext cx="11103" cy="20421"/>
                <a:chOff x="6034499" y="686326"/>
                <a:chExt cx="11103" cy="20421"/>
              </a:xfrm>
              <a:solidFill>
                <a:srgbClr val="FF7A5A"/>
              </a:solidFill>
            </p:grpSpPr>
            <p:sp>
              <p:nvSpPr>
                <p:cNvPr id="384" name="ïṡlíḑê"/>
                <p:cNvSpPr/>
                <p:nvPr>
                  <p:custDataLst>
                    <p:tags r:id="rId267"/>
                  </p:custDataLst>
                </p:nvPr>
              </p:nvSpPr>
              <p:spPr>
                <a:xfrm>
                  <a:off x="6036207" y="686326"/>
                  <a:ext cx="9394" cy="20421"/>
                </a:xfrm>
                <a:custGeom>
                  <a:avLst/>
                  <a:gdLst>
                    <a:gd name="connsiteX0" fmla="*/ 636 w 9394"/>
                    <a:gd name="connsiteY0" fmla="*/ 2396 h 20421"/>
                    <a:gd name="connsiteX1" fmla="*/ 5916 w 9394"/>
                    <a:gd name="connsiteY1" fmla="*/ 9147 h 20421"/>
                    <a:gd name="connsiteX2" fmla="*/ 6500 w 9394"/>
                    <a:gd name="connsiteY2" fmla="*/ 18803 h 20421"/>
                    <a:gd name="connsiteX3" fmla="*/ 7393 w 9394"/>
                    <a:gd name="connsiteY3" fmla="*/ 20380 h 20421"/>
                    <a:gd name="connsiteX4" fmla="*/ 8970 w 9394"/>
                    <a:gd name="connsiteY4" fmla="*/ 19487 h 20421"/>
                    <a:gd name="connsiteX5" fmla="*/ 8309 w 9394"/>
                    <a:gd name="connsiteY5" fmla="*/ 8260 h 20421"/>
                    <a:gd name="connsiteX6" fmla="*/ 1934 w 9394"/>
                    <a:gd name="connsiteY6" fmla="*/ 187 h 20421"/>
                    <a:gd name="connsiteX7" fmla="*/ 183 w 9394"/>
                    <a:gd name="connsiteY7" fmla="*/ 646 h 20421"/>
                    <a:gd name="connsiteX8" fmla="*/ 636 w 9394"/>
                    <a:gd name="connsiteY8" fmla="*/ 2396 h 20421"/>
                    <a:gd name="connsiteX9" fmla="*/ 636 w 9394"/>
                    <a:gd name="connsiteY9" fmla="*/ 2396 h 20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394" h="20421">
                      <a:moveTo>
                        <a:pt x="636" y="2396"/>
                      </a:moveTo>
                      <a:cubicBezTo>
                        <a:pt x="2952" y="4128"/>
                        <a:pt x="4916" y="6408"/>
                        <a:pt x="5916" y="9147"/>
                      </a:cubicBezTo>
                      <a:cubicBezTo>
                        <a:pt x="7041" y="12243"/>
                        <a:pt x="7024" y="15588"/>
                        <a:pt x="6500" y="18803"/>
                      </a:cubicBezTo>
                      <a:cubicBezTo>
                        <a:pt x="6387" y="19487"/>
                        <a:pt x="6678" y="20172"/>
                        <a:pt x="7393" y="20380"/>
                      </a:cubicBezTo>
                      <a:cubicBezTo>
                        <a:pt x="8000" y="20553"/>
                        <a:pt x="8857" y="20166"/>
                        <a:pt x="8970" y="19487"/>
                      </a:cubicBezTo>
                      <a:cubicBezTo>
                        <a:pt x="9578" y="15761"/>
                        <a:pt x="9673" y="11844"/>
                        <a:pt x="8309" y="8260"/>
                      </a:cubicBezTo>
                      <a:cubicBezTo>
                        <a:pt x="7041" y="4926"/>
                        <a:pt x="4761" y="2307"/>
                        <a:pt x="1934" y="187"/>
                      </a:cubicBezTo>
                      <a:cubicBezTo>
                        <a:pt x="1374" y="-229"/>
                        <a:pt x="505" y="104"/>
                        <a:pt x="183" y="646"/>
                      </a:cubicBezTo>
                      <a:cubicBezTo>
                        <a:pt x="-216" y="1295"/>
                        <a:pt x="82" y="1985"/>
                        <a:pt x="636" y="2396"/>
                      </a:cubicBezTo>
                      <a:lnTo>
                        <a:pt x="636" y="2396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385" name="îśļíḍe"/>
                <p:cNvSpPr/>
                <p:nvPr>
                  <p:custDataLst>
                    <p:tags r:id="rId268"/>
                  </p:custDataLst>
                </p:nvPr>
              </p:nvSpPr>
              <p:spPr>
                <a:xfrm>
                  <a:off x="6034499" y="694663"/>
                  <a:ext cx="10095" cy="12057"/>
                </a:xfrm>
                <a:custGeom>
                  <a:avLst/>
                  <a:gdLst>
                    <a:gd name="connsiteX0" fmla="*/ 9173 w 10095"/>
                    <a:gd name="connsiteY0" fmla="*/ 143 h 12057"/>
                    <a:gd name="connsiteX1" fmla="*/ 1648 w 10095"/>
                    <a:gd name="connsiteY1" fmla="*/ 2143 h 12057"/>
                    <a:gd name="connsiteX2" fmla="*/ 202 w 10095"/>
                    <a:gd name="connsiteY2" fmla="*/ 8364 h 12057"/>
                    <a:gd name="connsiteX3" fmla="*/ 1934 w 10095"/>
                    <a:gd name="connsiteY3" fmla="*/ 11686 h 12057"/>
                    <a:gd name="connsiteX4" fmla="*/ 3743 w 10095"/>
                    <a:gd name="connsiteY4" fmla="*/ 11686 h 12057"/>
                    <a:gd name="connsiteX5" fmla="*/ 3743 w 10095"/>
                    <a:gd name="connsiteY5" fmla="*/ 9877 h 12057"/>
                    <a:gd name="connsiteX6" fmla="*/ 3672 w 10095"/>
                    <a:gd name="connsiteY6" fmla="*/ 9805 h 12057"/>
                    <a:gd name="connsiteX7" fmla="*/ 3500 w 10095"/>
                    <a:gd name="connsiteY7" fmla="*/ 9561 h 12057"/>
                    <a:gd name="connsiteX8" fmla="*/ 3148 w 10095"/>
                    <a:gd name="connsiteY8" fmla="*/ 8984 h 12057"/>
                    <a:gd name="connsiteX9" fmla="*/ 3011 w 10095"/>
                    <a:gd name="connsiteY9" fmla="*/ 8722 h 12057"/>
                    <a:gd name="connsiteX10" fmla="*/ 2970 w 10095"/>
                    <a:gd name="connsiteY10" fmla="*/ 8644 h 12057"/>
                    <a:gd name="connsiteX11" fmla="*/ 2761 w 10095"/>
                    <a:gd name="connsiteY11" fmla="*/ 8049 h 12057"/>
                    <a:gd name="connsiteX12" fmla="*/ 2612 w 10095"/>
                    <a:gd name="connsiteY12" fmla="*/ 7442 h 12057"/>
                    <a:gd name="connsiteX13" fmla="*/ 2583 w 10095"/>
                    <a:gd name="connsiteY13" fmla="*/ 7287 h 12057"/>
                    <a:gd name="connsiteX14" fmla="*/ 2559 w 10095"/>
                    <a:gd name="connsiteY14" fmla="*/ 7049 h 12057"/>
                    <a:gd name="connsiteX15" fmla="*/ 2541 w 10095"/>
                    <a:gd name="connsiteY15" fmla="*/ 6471 h 12057"/>
                    <a:gd name="connsiteX16" fmla="*/ 2559 w 10095"/>
                    <a:gd name="connsiteY16" fmla="*/ 6144 h 12057"/>
                    <a:gd name="connsiteX17" fmla="*/ 2559 w 10095"/>
                    <a:gd name="connsiteY17" fmla="*/ 6078 h 12057"/>
                    <a:gd name="connsiteX18" fmla="*/ 2874 w 10095"/>
                    <a:gd name="connsiteY18" fmla="*/ 4870 h 12057"/>
                    <a:gd name="connsiteX19" fmla="*/ 2839 w 10095"/>
                    <a:gd name="connsiteY19" fmla="*/ 4953 h 12057"/>
                    <a:gd name="connsiteX20" fmla="*/ 2886 w 10095"/>
                    <a:gd name="connsiteY20" fmla="*/ 4846 h 12057"/>
                    <a:gd name="connsiteX21" fmla="*/ 3035 w 10095"/>
                    <a:gd name="connsiteY21" fmla="*/ 4560 h 12057"/>
                    <a:gd name="connsiteX22" fmla="*/ 3386 w 10095"/>
                    <a:gd name="connsiteY22" fmla="*/ 4019 h 12057"/>
                    <a:gd name="connsiteX23" fmla="*/ 3416 w 10095"/>
                    <a:gd name="connsiteY23" fmla="*/ 3989 h 12057"/>
                    <a:gd name="connsiteX24" fmla="*/ 3613 w 10095"/>
                    <a:gd name="connsiteY24" fmla="*/ 3775 h 12057"/>
                    <a:gd name="connsiteX25" fmla="*/ 3857 w 10095"/>
                    <a:gd name="connsiteY25" fmla="*/ 3542 h 12057"/>
                    <a:gd name="connsiteX26" fmla="*/ 3952 w 10095"/>
                    <a:gd name="connsiteY26" fmla="*/ 3459 h 12057"/>
                    <a:gd name="connsiteX27" fmla="*/ 3928 w 10095"/>
                    <a:gd name="connsiteY27" fmla="*/ 3477 h 12057"/>
                    <a:gd name="connsiteX28" fmla="*/ 4488 w 10095"/>
                    <a:gd name="connsiteY28" fmla="*/ 3120 h 12057"/>
                    <a:gd name="connsiteX29" fmla="*/ 4774 w 10095"/>
                    <a:gd name="connsiteY29" fmla="*/ 2977 h 12057"/>
                    <a:gd name="connsiteX30" fmla="*/ 4946 w 10095"/>
                    <a:gd name="connsiteY30" fmla="*/ 2899 h 12057"/>
                    <a:gd name="connsiteX31" fmla="*/ 4904 w 10095"/>
                    <a:gd name="connsiteY31" fmla="*/ 2923 h 12057"/>
                    <a:gd name="connsiteX32" fmla="*/ 5768 w 10095"/>
                    <a:gd name="connsiteY32" fmla="*/ 2667 h 12057"/>
                    <a:gd name="connsiteX33" fmla="*/ 6184 w 10095"/>
                    <a:gd name="connsiteY33" fmla="*/ 2590 h 12057"/>
                    <a:gd name="connsiteX34" fmla="*/ 6172 w 10095"/>
                    <a:gd name="connsiteY34" fmla="*/ 2590 h 12057"/>
                    <a:gd name="connsiteX35" fmla="*/ 6452 w 10095"/>
                    <a:gd name="connsiteY35" fmla="*/ 2560 h 12057"/>
                    <a:gd name="connsiteX36" fmla="*/ 7476 w 10095"/>
                    <a:gd name="connsiteY36" fmla="*/ 2536 h 12057"/>
                    <a:gd name="connsiteX37" fmla="*/ 7994 w 10095"/>
                    <a:gd name="connsiteY37" fmla="*/ 2566 h 12057"/>
                    <a:gd name="connsiteX38" fmla="*/ 8262 w 10095"/>
                    <a:gd name="connsiteY38" fmla="*/ 2590 h 12057"/>
                    <a:gd name="connsiteX39" fmla="*/ 8470 w 10095"/>
                    <a:gd name="connsiteY39" fmla="*/ 2614 h 12057"/>
                    <a:gd name="connsiteX40" fmla="*/ 10048 w 10095"/>
                    <a:gd name="connsiteY40" fmla="*/ 1721 h 12057"/>
                    <a:gd name="connsiteX41" fmla="*/ 9173 w 10095"/>
                    <a:gd name="connsiteY41" fmla="*/ 143 h 12057"/>
                    <a:gd name="connsiteX42" fmla="*/ 9173 w 10095"/>
                    <a:gd name="connsiteY42" fmla="*/ 143 h 12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0095" h="12057">
                      <a:moveTo>
                        <a:pt x="9173" y="143"/>
                      </a:moveTo>
                      <a:cubicBezTo>
                        <a:pt x="6530" y="-232"/>
                        <a:pt x="3541" y="30"/>
                        <a:pt x="1648" y="2143"/>
                      </a:cubicBezTo>
                      <a:cubicBezTo>
                        <a:pt x="130" y="3840"/>
                        <a:pt x="-305" y="6180"/>
                        <a:pt x="202" y="8364"/>
                      </a:cubicBezTo>
                      <a:cubicBezTo>
                        <a:pt x="493" y="9603"/>
                        <a:pt x="1106" y="10728"/>
                        <a:pt x="1934" y="11686"/>
                      </a:cubicBezTo>
                      <a:cubicBezTo>
                        <a:pt x="2386" y="12210"/>
                        <a:pt x="3279" y="12151"/>
                        <a:pt x="3743" y="11686"/>
                      </a:cubicBezTo>
                      <a:cubicBezTo>
                        <a:pt x="4262" y="11168"/>
                        <a:pt x="4196" y="10400"/>
                        <a:pt x="3743" y="9877"/>
                      </a:cubicBezTo>
                      <a:cubicBezTo>
                        <a:pt x="3690" y="9817"/>
                        <a:pt x="3470" y="9513"/>
                        <a:pt x="3672" y="9805"/>
                      </a:cubicBezTo>
                      <a:cubicBezTo>
                        <a:pt x="3618" y="9722"/>
                        <a:pt x="3553" y="9644"/>
                        <a:pt x="3500" y="9561"/>
                      </a:cubicBezTo>
                      <a:cubicBezTo>
                        <a:pt x="3375" y="9376"/>
                        <a:pt x="3256" y="9180"/>
                        <a:pt x="3148" y="8984"/>
                      </a:cubicBezTo>
                      <a:cubicBezTo>
                        <a:pt x="3101" y="8894"/>
                        <a:pt x="3059" y="8811"/>
                        <a:pt x="3011" y="8722"/>
                      </a:cubicBezTo>
                      <a:cubicBezTo>
                        <a:pt x="2964" y="8626"/>
                        <a:pt x="2869" y="8311"/>
                        <a:pt x="2970" y="8644"/>
                      </a:cubicBezTo>
                      <a:cubicBezTo>
                        <a:pt x="2904" y="8442"/>
                        <a:pt x="2821" y="8251"/>
                        <a:pt x="2761" y="8049"/>
                      </a:cubicBezTo>
                      <a:cubicBezTo>
                        <a:pt x="2702" y="7847"/>
                        <a:pt x="2654" y="7644"/>
                        <a:pt x="2612" y="7442"/>
                      </a:cubicBezTo>
                      <a:cubicBezTo>
                        <a:pt x="2601" y="7382"/>
                        <a:pt x="2547" y="7079"/>
                        <a:pt x="2583" y="7287"/>
                      </a:cubicBezTo>
                      <a:cubicBezTo>
                        <a:pt x="2619" y="7489"/>
                        <a:pt x="2565" y="7114"/>
                        <a:pt x="2559" y="7049"/>
                      </a:cubicBezTo>
                      <a:cubicBezTo>
                        <a:pt x="2547" y="6858"/>
                        <a:pt x="2541" y="6668"/>
                        <a:pt x="2541" y="6471"/>
                      </a:cubicBezTo>
                      <a:cubicBezTo>
                        <a:pt x="2541" y="6364"/>
                        <a:pt x="2547" y="6251"/>
                        <a:pt x="2559" y="6144"/>
                      </a:cubicBezTo>
                      <a:cubicBezTo>
                        <a:pt x="2571" y="5977"/>
                        <a:pt x="2612" y="5799"/>
                        <a:pt x="2559" y="6078"/>
                      </a:cubicBezTo>
                      <a:cubicBezTo>
                        <a:pt x="2642" y="5662"/>
                        <a:pt x="2761" y="5275"/>
                        <a:pt x="2874" y="4870"/>
                      </a:cubicBezTo>
                      <a:cubicBezTo>
                        <a:pt x="2922" y="4709"/>
                        <a:pt x="2761" y="5096"/>
                        <a:pt x="2839" y="4953"/>
                      </a:cubicBezTo>
                      <a:cubicBezTo>
                        <a:pt x="2857" y="4918"/>
                        <a:pt x="2869" y="4882"/>
                        <a:pt x="2886" y="4846"/>
                      </a:cubicBezTo>
                      <a:cubicBezTo>
                        <a:pt x="2934" y="4751"/>
                        <a:pt x="2982" y="4656"/>
                        <a:pt x="3035" y="4560"/>
                      </a:cubicBezTo>
                      <a:cubicBezTo>
                        <a:pt x="3143" y="4370"/>
                        <a:pt x="3267" y="4197"/>
                        <a:pt x="3386" y="4019"/>
                      </a:cubicBezTo>
                      <a:cubicBezTo>
                        <a:pt x="3261" y="4209"/>
                        <a:pt x="3309" y="4120"/>
                        <a:pt x="3416" y="3989"/>
                      </a:cubicBezTo>
                      <a:cubicBezTo>
                        <a:pt x="3482" y="3917"/>
                        <a:pt x="3547" y="3846"/>
                        <a:pt x="3613" y="3775"/>
                      </a:cubicBezTo>
                      <a:cubicBezTo>
                        <a:pt x="3690" y="3697"/>
                        <a:pt x="3773" y="3620"/>
                        <a:pt x="3857" y="3542"/>
                      </a:cubicBezTo>
                      <a:cubicBezTo>
                        <a:pt x="3887" y="3513"/>
                        <a:pt x="3928" y="3489"/>
                        <a:pt x="3952" y="3459"/>
                      </a:cubicBezTo>
                      <a:cubicBezTo>
                        <a:pt x="4053" y="3346"/>
                        <a:pt x="3738" y="3602"/>
                        <a:pt x="3928" y="3477"/>
                      </a:cubicBezTo>
                      <a:cubicBezTo>
                        <a:pt x="4113" y="3352"/>
                        <a:pt x="4291" y="3227"/>
                        <a:pt x="4488" y="3120"/>
                      </a:cubicBezTo>
                      <a:cubicBezTo>
                        <a:pt x="4583" y="3066"/>
                        <a:pt x="4678" y="3019"/>
                        <a:pt x="4774" y="2977"/>
                      </a:cubicBezTo>
                      <a:cubicBezTo>
                        <a:pt x="4827" y="2947"/>
                        <a:pt x="4887" y="2923"/>
                        <a:pt x="4946" y="2899"/>
                      </a:cubicBezTo>
                      <a:cubicBezTo>
                        <a:pt x="4863" y="2935"/>
                        <a:pt x="4756" y="2971"/>
                        <a:pt x="4904" y="2923"/>
                      </a:cubicBezTo>
                      <a:cubicBezTo>
                        <a:pt x="5190" y="2828"/>
                        <a:pt x="5476" y="2733"/>
                        <a:pt x="5768" y="2667"/>
                      </a:cubicBezTo>
                      <a:cubicBezTo>
                        <a:pt x="5905" y="2638"/>
                        <a:pt x="6047" y="2614"/>
                        <a:pt x="6184" y="2590"/>
                      </a:cubicBezTo>
                      <a:cubicBezTo>
                        <a:pt x="6429" y="2548"/>
                        <a:pt x="6220" y="2584"/>
                        <a:pt x="6172" y="2590"/>
                      </a:cubicBezTo>
                      <a:cubicBezTo>
                        <a:pt x="6268" y="2578"/>
                        <a:pt x="6363" y="2572"/>
                        <a:pt x="6452" y="2560"/>
                      </a:cubicBezTo>
                      <a:cubicBezTo>
                        <a:pt x="6792" y="2530"/>
                        <a:pt x="7137" y="2524"/>
                        <a:pt x="7476" y="2536"/>
                      </a:cubicBezTo>
                      <a:cubicBezTo>
                        <a:pt x="7649" y="2542"/>
                        <a:pt x="7821" y="2554"/>
                        <a:pt x="7994" y="2566"/>
                      </a:cubicBezTo>
                      <a:cubicBezTo>
                        <a:pt x="8083" y="2572"/>
                        <a:pt x="8173" y="2584"/>
                        <a:pt x="8262" y="2590"/>
                      </a:cubicBezTo>
                      <a:cubicBezTo>
                        <a:pt x="8298" y="2596"/>
                        <a:pt x="8667" y="2638"/>
                        <a:pt x="8470" y="2614"/>
                      </a:cubicBezTo>
                      <a:cubicBezTo>
                        <a:pt x="9155" y="2709"/>
                        <a:pt x="9846" y="2447"/>
                        <a:pt x="10048" y="1721"/>
                      </a:cubicBezTo>
                      <a:cubicBezTo>
                        <a:pt x="10233" y="1119"/>
                        <a:pt x="9863" y="244"/>
                        <a:pt x="9173" y="143"/>
                      </a:cubicBezTo>
                      <a:lnTo>
                        <a:pt x="9173" y="143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362" name="iṧḷíďe"/>
              <p:cNvSpPr/>
              <p:nvPr>
                <p:custDataLst>
                  <p:tags r:id="rId269"/>
                </p:custDataLst>
              </p:nvPr>
            </p:nvSpPr>
            <p:spPr>
              <a:xfrm>
                <a:off x="6170048" y="697519"/>
                <a:ext cx="20488" cy="35931"/>
              </a:xfrm>
              <a:custGeom>
                <a:avLst/>
                <a:gdLst>
                  <a:gd name="connsiteX0" fmla="*/ 7010 w 20488"/>
                  <a:gd name="connsiteY0" fmla="*/ 919 h 35931"/>
                  <a:gd name="connsiteX1" fmla="*/ 2848 w 20488"/>
                  <a:gd name="connsiteY1" fmla="*/ 16409 h 35931"/>
                  <a:gd name="connsiteX2" fmla="*/ 98 w 20488"/>
                  <a:gd name="connsiteY2" fmla="*/ 27583 h 35931"/>
                  <a:gd name="connsiteX3" fmla="*/ 1806 w 20488"/>
                  <a:gd name="connsiteY3" fmla="*/ 34090 h 35931"/>
                  <a:gd name="connsiteX4" fmla="*/ 9647 w 20488"/>
                  <a:gd name="connsiteY4" fmla="*/ 35781 h 35931"/>
                  <a:gd name="connsiteX5" fmla="*/ 20279 w 20488"/>
                  <a:gd name="connsiteY5" fmla="*/ 28423 h 35931"/>
                  <a:gd name="connsiteX6" fmla="*/ 18064 w 20488"/>
                  <a:gd name="connsiteY6" fmla="*/ 27131 h 35931"/>
                  <a:gd name="connsiteX7" fmla="*/ 7378 w 20488"/>
                  <a:gd name="connsiteY7" fmla="*/ 33364 h 35931"/>
                  <a:gd name="connsiteX8" fmla="*/ 2562 w 20488"/>
                  <a:gd name="connsiteY8" fmla="*/ 29637 h 35931"/>
                  <a:gd name="connsiteX9" fmla="*/ 4920 w 20488"/>
                  <a:gd name="connsiteY9" fmla="*/ 18439 h 35931"/>
                  <a:gd name="connsiteX10" fmla="*/ 9486 w 20488"/>
                  <a:gd name="connsiteY10" fmla="*/ 1598 h 35931"/>
                  <a:gd name="connsiteX11" fmla="*/ 7010 w 20488"/>
                  <a:gd name="connsiteY11" fmla="*/ 919 h 35931"/>
                  <a:gd name="connsiteX12" fmla="*/ 7010 w 20488"/>
                  <a:gd name="connsiteY12" fmla="*/ 919 h 35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488" h="35931">
                    <a:moveTo>
                      <a:pt x="7010" y="919"/>
                    </a:moveTo>
                    <a:cubicBezTo>
                      <a:pt x="5860" y="6146"/>
                      <a:pt x="4378" y="11284"/>
                      <a:pt x="2848" y="16409"/>
                    </a:cubicBezTo>
                    <a:cubicBezTo>
                      <a:pt x="1759" y="20065"/>
                      <a:pt x="526" y="23773"/>
                      <a:pt x="98" y="27583"/>
                    </a:cubicBezTo>
                    <a:cubicBezTo>
                      <a:pt x="-158" y="29863"/>
                      <a:pt x="-15" y="32453"/>
                      <a:pt x="1806" y="34090"/>
                    </a:cubicBezTo>
                    <a:cubicBezTo>
                      <a:pt x="3842" y="35918"/>
                      <a:pt x="7069" y="36156"/>
                      <a:pt x="9647" y="35781"/>
                    </a:cubicBezTo>
                    <a:cubicBezTo>
                      <a:pt x="14189" y="35120"/>
                      <a:pt x="17832" y="32203"/>
                      <a:pt x="20279" y="28423"/>
                    </a:cubicBezTo>
                    <a:cubicBezTo>
                      <a:pt x="21178" y="27036"/>
                      <a:pt x="18957" y="25750"/>
                      <a:pt x="18064" y="27131"/>
                    </a:cubicBezTo>
                    <a:cubicBezTo>
                      <a:pt x="15689" y="30804"/>
                      <a:pt x="11885" y="33507"/>
                      <a:pt x="7378" y="33364"/>
                    </a:cubicBezTo>
                    <a:cubicBezTo>
                      <a:pt x="4848" y="33286"/>
                      <a:pt x="2699" y="32382"/>
                      <a:pt x="2562" y="29637"/>
                    </a:cubicBezTo>
                    <a:cubicBezTo>
                      <a:pt x="2372" y="25899"/>
                      <a:pt x="3872" y="21964"/>
                      <a:pt x="4920" y="18439"/>
                    </a:cubicBezTo>
                    <a:cubicBezTo>
                      <a:pt x="6575" y="12855"/>
                      <a:pt x="8236" y="7289"/>
                      <a:pt x="9486" y="1598"/>
                    </a:cubicBezTo>
                    <a:cubicBezTo>
                      <a:pt x="9831" y="-3"/>
                      <a:pt x="7361" y="-694"/>
                      <a:pt x="7010" y="919"/>
                    </a:cubicBezTo>
                    <a:lnTo>
                      <a:pt x="7010" y="919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63" name="iṣľîḑé"/>
              <p:cNvSpPr/>
              <p:nvPr>
                <p:custDataLst>
                  <p:tags r:id="rId270"/>
                </p:custDataLst>
              </p:nvPr>
            </p:nvSpPr>
            <p:spPr>
              <a:xfrm>
                <a:off x="6084779" y="631535"/>
                <a:ext cx="61746" cy="17103"/>
              </a:xfrm>
              <a:custGeom>
                <a:avLst/>
                <a:gdLst>
                  <a:gd name="connsiteX0" fmla="*/ 59637 w 61746"/>
                  <a:gd name="connsiteY0" fmla="*/ 16695 h 17103"/>
                  <a:gd name="connsiteX1" fmla="*/ 54232 w 61746"/>
                  <a:gd name="connsiteY1" fmla="*/ 4765 h 17103"/>
                  <a:gd name="connsiteX2" fmla="*/ 24383 w 61746"/>
                  <a:gd name="connsiteY2" fmla="*/ 50 h 17103"/>
                  <a:gd name="connsiteX3" fmla="*/ 922 w 61746"/>
                  <a:gd name="connsiteY3" fmla="*/ 9474 h 17103"/>
                  <a:gd name="connsiteX4" fmla="*/ 36087 w 61746"/>
                  <a:gd name="connsiteY4" fmla="*/ 8997 h 17103"/>
                  <a:gd name="connsiteX5" fmla="*/ 59637 w 61746"/>
                  <a:gd name="connsiteY5" fmla="*/ 16695 h 17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46" h="17103">
                    <a:moveTo>
                      <a:pt x="59637" y="16695"/>
                    </a:moveTo>
                    <a:cubicBezTo>
                      <a:pt x="63143" y="14159"/>
                      <a:pt x="62876" y="9224"/>
                      <a:pt x="54232" y="4765"/>
                    </a:cubicBezTo>
                    <a:cubicBezTo>
                      <a:pt x="47552" y="1318"/>
                      <a:pt x="33342" y="-313"/>
                      <a:pt x="24383" y="50"/>
                    </a:cubicBezTo>
                    <a:cubicBezTo>
                      <a:pt x="9929" y="639"/>
                      <a:pt x="-3716" y="10438"/>
                      <a:pt x="922" y="9474"/>
                    </a:cubicBezTo>
                    <a:cubicBezTo>
                      <a:pt x="10887" y="7396"/>
                      <a:pt x="13441" y="3520"/>
                      <a:pt x="36087" y="8997"/>
                    </a:cubicBezTo>
                    <a:cubicBezTo>
                      <a:pt x="46701" y="11575"/>
                      <a:pt x="56583" y="18903"/>
                      <a:pt x="59637" y="16695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64" name="íşľîdé"/>
              <p:cNvSpPr/>
              <p:nvPr>
                <p:custDataLst>
                  <p:tags r:id="rId271"/>
                </p:custDataLst>
              </p:nvPr>
            </p:nvSpPr>
            <p:spPr>
              <a:xfrm>
                <a:off x="6048313" y="479990"/>
                <a:ext cx="255167" cy="188784"/>
              </a:xfrm>
              <a:custGeom>
                <a:avLst/>
                <a:gdLst>
                  <a:gd name="connsiteX0" fmla="*/ 89299 w 255167"/>
                  <a:gd name="connsiteY0" fmla="*/ 6416 h 188784"/>
                  <a:gd name="connsiteX1" fmla="*/ 2746 w 255167"/>
                  <a:gd name="connsiteY1" fmla="*/ 188707 h 188784"/>
                  <a:gd name="connsiteX2" fmla="*/ 140901 w 255167"/>
                  <a:gd name="connsiteY2" fmla="*/ 51374 h 188784"/>
                  <a:gd name="connsiteX3" fmla="*/ 253236 w 255167"/>
                  <a:gd name="connsiteY3" fmla="*/ 188784 h 188784"/>
                  <a:gd name="connsiteX4" fmla="*/ 89299 w 255167"/>
                  <a:gd name="connsiteY4" fmla="*/ 6416 h 188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67" h="188784">
                    <a:moveTo>
                      <a:pt x="89299" y="6416"/>
                    </a:moveTo>
                    <a:cubicBezTo>
                      <a:pt x="-23977" y="33765"/>
                      <a:pt x="2746" y="188707"/>
                      <a:pt x="2746" y="188707"/>
                    </a:cubicBezTo>
                    <a:cubicBezTo>
                      <a:pt x="42632" y="185760"/>
                      <a:pt x="139805" y="50338"/>
                      <a:pt x="140901" y="51374"/>
                    </a:cubicBezTo>
                    <a:cubicBezTo>
                      <a:pt x="187234" y="95254"/>
                      <a:pt x="205897" y="171026"/>
                      <a:pt x="253236" y="188784"/>
                    </a:cubicBezTo>
                    <a:cubicBezTo>
                      <a:pt x="253236" y="188778"/>
                      <a:pt x="285175" y="-40876"/>
                      <a:pt x="89299" y="6416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65" name="îṧḻídê"/>
              <p:cNvSpPr/>
              <p:nvPr>
                <p:custDataLst>
                  <p:tags r:id="rId272"/>
                </p:custDataLst>
              </p:nvPr>
            </p:nvSpPr>
            <p:spPr>
              <a:xfrm>
                <a:off x="6037264" y="716321"/>
                <a:ext cx="14087" cy="41112"/>
              </a:xfrm>
              <a:custGeom>
                <a:avLst/>
                <a:gdLst>
                  <a:gd name="connsiteX0" fmla="*/ 13921 w 14087"/>
                  <a:gd name="connsiteY0" fmla="*/ 20556 h 41112"/>
                  <a:gd name="connsiteX1" fmla="*/ 7069 w 14087"/>
                  <a:gd name="connsiteY1" fmla="*/ 41112 h 41112"/>
                  <a:gd name="connsiteX2" fmla="*/ 217 w 14087"/>
                  <a:gd name="connsiteY2" fmla="*/ 20556 h 41112"/>
                  <a:gd name="connsiteX3" fmla="*/ 7069 w 14087"/>
                  <a:gd name="connsiteY3" fmla="*/ 0 h 41112"/>
                  <a:gd name="connsiteX4" fmla="*/ 13921 w 14087"/>
                  <a:gd name="connsiteY4" fmla="*/ 20556 h 41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87" h="41112">
                    <a:moveTo>
                      <a:pt x="13921" y="20556"/>
                    </a:moveTo>
                    <a:cubicBezTo>
                      <a:pt x="14635" y="32159"/>
                      <a:pt x="13183" y="41112"/>
                      <a:pt x="7069" y="41112"/>
                    </a:cubicBezTo>
                    <a:cubicBezTo>
                      <a:pt x="1175" y="41112"/>
                      <a:pt x="-688" y="32968"/>
                      <a:pt x="217" y="20556"/>
                    </a:cubicBezTo>
                    <a:cubicBezTo>
                      <a:pt x="1044" y="9233"/>
                      <a:pt x="5241" y="0"/>
                      <a:pt x="7069" y="0"/>
                    </a:cubicBezTo>
                    <a:cubicBezTo>
                      <a:pt x="8616" y="0"/>
                      <a:pt x="13224" y="9227"/>
                      <a:pt x="13921" y="20556"/>
                    </a:cubicBezTo>
                    <a:close/>
                  </a:path>
                </a:pathLst>
              </a:custGeom>
              <a:solidFill>
                <a:srgbClr val="FDE0D5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66" name="íṣľîďé"/>
              <p:cNvSpPr/>
              <p:nvPr>
                <p:custDataLst>
                  <p:tags r:id="rId273"/>
                </p:custDataLst>
              </p:nvPr>
            </p:nvSpPr>
            <p:spPr>
              <a:xfrm>
                <a:off x="6302207" y="716321"/>
                <a:ext cx="14087" cy="41112"/>
              </a:xfrm>
              <a:custGeom>
                <a:avLst/>
                <a:gdLst>
                  <a:gd name="connsiteX0" fmla="*/ 13921 w 14087"/>
                  <a:gd name="connsiteY0" fmla="*/ 20556 h 41112"/>
                  <a:gd name="connsiteX1" fmla="*/ 7069 w 14087"/>
                  <a:gd name="connsiteY1" fmla="*/ 41112 h 41112"/>
                  <a:gd name="connsiteX2" fmla="*/ 217 w 14087"/>
                  <a:gd name="connsiteY2" fmla="*/ 20556 h 41112"/>
                  <a:gd name="connsiteX3" fmla="*/ 7069 w 14087"/>
                  <a:gd name="connsiteY3" fmla="*/ 0 h 41112"/>
                  <a:gd name="connsiteX4" fmla="*/ 13921 w 14087"/>
                  <a:gd name="connsiteY4" fmla="*/ 20556 h 41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87" h="41112">
                    <a:moveTo>
                      <a:pt x="13921" y="20556"/>
                    </a:moveTo>
                    <a:cubicBezTo>
                      <a:pt x="14635" y="32159"/>
                      <a:pt x="13183" y="41112"/>
                      <a:pt x="7069" y="41112"/>
                    </a:cubicBezTo>
                    <a:cubicBezTo>
                      <a:pt x="1175" y="41112"/>
                      <a:pt x="-688" y="32968"/>
                      <a:pt x="217" y="20556"/>
                    </a:cubicBezTo>
                    <a:cubicBezTo>
                      <a:pt x="1044" y="9233"/>
                      <a:pt x="5241" y="0"/>
                      <a:pt x="7069" y="0"/>
                    </a:cubicBezTo>
                    <a:cubicBezTo>
                      <a:pt x="8616" y="0"/>
                      <a:pt x="13224" y="9227"/>
                      <a:pt x="13921" y="20556"/>
                    </a:cubicBezTo>
                    <a:close/>
                  </a:path>
                </a:pathLst>
              </a:custGeom>
              <a:solidFill>
                <a:srgbClr val="FDE0D5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67" name="îśḻîďè"/>
              <p:cNvSpPr/>
              <p:nvPr>
                <p:custDataLst>
                  <p:tags r:id="rId274"/>
                </p:custDataLst>
              </p:nvPr>
            </p:nvSpPr>
            <p:spPr>
              <a:xfrm>
                <a:off x="6146719" y="760285"/>
                <a:ext cx="60693" cy="14897"/>
              </a:xfrm>
              <a:custGeom>
                <a:avLst/>
                <a:gdLst>
                  <a:gd name="connsiteX0" fmla="*/ 30427 w 60693"/>
                  <a:gd name="connsiteY0" fmla="*/ 14895 h 14897"/>
                  <a:gd name="connsiteX1" fmla="*/ 239 w 60693"/>
                  <a:gd name="connsiteY1" fmla="*/ 2667 h 14897"/>
                  <a:gd name="connsiteX2" fmla="*/ 1388 w 60693"/>
                  <a:gd name="connsiteY2" fmla="*/ 554 h 14897"/>
                  <a:gd name="connsiteX3" fmla="*/ 30427 w 60693"/>
                  <a:gd name="connsiteY3" fmla="*/ 4417 h 14897"/>
                  <a:gd name="connsiteX4" fmla="*/ 59443 w 60693"/>
                  <a:gd name="connsiteY4" fmla="*/ 0 h 14897"/>
                  <a:gd name="connsiteX5" fmla="*/ 60467 w 60693"/>
                  <a:gd name="connsiteY5" fmla="*/ 1322 h 14897"/>
                  <a:gd name="connsiteX6" fmla="*/ 30427 w 60693"/>
                  <a:gd name="connsiteY6" fmla="*/ 14895 h 14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693" h="14897">
                    <a:moveTo>
                      <a:pt x="30427" y="14895"/>
                    </a:moveTo>
                    <a:cubicBezTo>
                      <a:pt x="14086" y="15050"/>
                      <a:pt x="3769" y="7793"/>
                      <a:pt x="239" y="2667"/>
                    </a:cubicBezTo>
                    <a:cubicBezTo>
                      <a:pt x="-380" y="1768"/>
                      <a:pt x="275" y="566"/>
                      <a:pt x="1388" y="554"/>
                    </a:cubicBezTo>
                    <a:cubicBezTo>
                      <a:pt x="1388" y="554"/>
                      <a:pt x="19075" y="4608"/>
                      <a:pt x="30427" y="4417"/>
                    </a:cubicBezTo>
                    <a:cubicBezTo>
                      <a:pt x="42280" y="4215"/>
                      <a:pt x="59443" y="0"/>
                      <a:pt x="59443" y="0"/>
                    </a:cubicBezTo>
                    <a:cubicBezTo>
                      <a:pt x="60532" y="-12"/>
                      <a:pt x="61014" y="405"/>
                      <a:pt x="60467" y="1322"/>
                    </a:cubicBezTo>
                    <a:cubicBezTo>
                      <a:pt x="57353" y="6477"/>
                      <a:pt x="47852" y="14728"/>
                      <a:pt x="30427" y="148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68" name="íṩļiḓè"/>
              <p:cNvSpPr/>
              <p:nvPr>
                <p:custDataLst>
                  <p:tags r:id="rId275"/>
                </p:custDataLst>
              </p:nvPr>
            </p:nvSpPr>
            <p:spPr>
              <a:xfrm>
                <a:off x="5847054" y="864822"/>
                <a:ext cx="671874" cy="630566"/>
              </a:xfrm>
              <a:custGeom>
                <a:avLst/>
                <a:gdLst>
                  <a:gd name="connsiteX0" fmla="*/ 282926 w 671874"/>
                  <a:gd name="connsiteY0" fmla="*/ 0 h 630566"/>
                  <a:gd name="connsiteX1" fmla="*/ 336111 w 671874"/>
                  <a:gd name="connsiteY1" fmla="*/ 5084 h 630566"/>
                  <a:gd name="connsiteX2" fmla="*/ 387635 w 671874"/>
                  <a:gd name="connsiteY2" fmla="*/ 1435 h 630566"/>
                  <a:gd name="connsiteX3" fmla="*/ 387635 w 671874"/>
                  <a:gd name="connsiteY3" fmla="*/ 1435 h 630566"/>
                  <a:gd name="connsiteX4" fmla="*/ 408716 w 671874"/>
                  <a:gd name="connsiteY4" fmla="*/ 31022 h 630566"/>
                  <a:gd name="connsiteX5" fmla="*/ 558883 w 671874"/>
                  <a:gd name="connsiteY5" fmla="*/ 96095 h 630566"/>
                  <a:gd name="connsiteX6" fmla="*/ 651978 w 671874"/>
                  <a:gd name="connsiteY6" fmla="*/ 607737 h 630566"/>
                  <a:gd name="connsiteX7" fmla="*/ 534892 w 671874"/>
                  <a:gd name="connsiteY7" fmla="*/ 606433 h 630566"/>
                  <a:gd name="connsiteX8" fmla="*/ 151880 w 671874"/>
                  <a:gd name="connsiteY8" fmla="*/ 607933 h 630566"/>
                  <a:gd name="connsiteX9" fmla="*/ 13862 w 671874"/>
                  <a:gd name="connsiteY9" fmla="*/ 605915 h 630566"/>
                  <a:gd name="connsiteX10" fmla="*/ 41503 w 671874"/>
                  <a:gd name="connsiteY10" fmla="*/ 298198 h 630566"/>
                  <a:gd name="connsiteX11" fmla="*/ 101481 w 671874"/>
                  <a:gd name="connsiteY11" fmla="*/ 106269 h 630566"/>
                  <a:gd name="connsiteX12" fmla="*/ 263114 w 671874"/>
                  <a:gd name="connsiteY12" fmla="*/ 30409 h 630566"/>
                  <a:gd name="connsiteX13" fmla="*/ 282920 w 671874"/>
                  <a:gd name="connsiteY13" fmla="*/ 2090 h 630566"/>
                  <a:gd name="connsiteX14" fmla="*/ 282920 w 671874"/>
                  <a:gd name="connsiteY14" fmla="*/ 0 h 630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71874" h="630566">
                    <a:moveTo>
                      <a:pt x="282926" y="0"/>
                    </a:moveTo>
                    <a:cubicBezTo>
                      <a:pt x="282926" y="0"/>
                      <a:pt x="315841" y="5084"/>
                      <a:pt x="336111" y="5084"/>
                    </a:cubicBezTo>
                    <a:cubicBezTo>
                      <a:pt x="354566" y="5084"/>
                      <a:pt x="387635" y="1435"/>
                      <a:pt x="387635" y="1435"/>
                    </a:cubicBezTo>
                    <a:lnTo>
                      <a:pt x="387635" y="1435"/>
                    </a:lnTo>
                    <a:cubicBezTo>
                      <a:pt x="387266" y="14907"/>
                      <a:pt x="395863" y="26980"/>
                      <a:pt x="408716" y="31022"/>
                    </a:cubicBezTo>
                    <a:cubicBezTo>
                      <a:pt x="450221" y="44071"/>
                      <a:pt x="538518" y="73753"/>
                      <a:pt x="558883" y="96095"/>
                    </a:cubicBezTo>
                    <a:cubicBezTo>
                      <a:pt x="652341" y="198626"/>
                      <a:pt x="702181" y="481233"/>
                      <a:pt x="651978" y="607737"/>
                    </a:cubicBezTo>
                    <a:cubicBezTo>
                      <a:pt x="642197" y="632383"/>
                      <a:pt x="549495" y="643985"/>
                      <a:pt x="534892" y="606433"/>
                    </a:cubicBezTo>
                    <a:lnTo>
                      <a:pt x="151880" y="607933"/>
                    </a:lnTo>
                    <a:cubicBezTo>
                      <a:pt x="127365" y="639229"/>
                      <a:pt x="34705" y="637151"/>
                      <a:pt x="13862" y="605915"/>
                    </a:cubicBezTo>
                    <a:cubicBezTo>
                      <a:pt x="-29095" y="541520"/>
                      <a:pt x="41503" y="298198"/>
                      <a:pt x="41503" y="298198"/>
                    </a:cubicBezTo>
                    <a:cubicBezTo>
                      <a:pt x="41503" y="298198"/>
                      <a:pt x="64762" y="145352"/>
                      <a:pt x="101481" y="106269"/>
                    </a:cubicBezTo>
                    <a:cubicBezTo>
                      <a:pt x="123287" y="83058"/>
                      <a:pt x="220728" y="45851"/>
                      <a:pt x="263114" y="30409"/>
                    </a:cubicBezTo>
                    <a:cubicBezTo>
                      <a:pt x="275020" y="26069"/>
                      <a:pt x="282920" y="14758"/>
                      <a:pt x="282920" y="2090"/>
                    </a:cubicBezTo>
                    <a:lnTo>
                      <a:pt x="282920" y="0"/>
                    </a:lnTo>
                    <a:close/>
                  </a:path>
                </a:pathLst>
              </a:custGeom>
              <a:solidFill>
                <a:srgbClr val="AA8CBF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69" name="ï$ḻîdé"/>
              <p:cNvSpPr/>
              <p:nvPr>
                <p:custDataLst>
                  <p:tags r:id="rId276"/>
                </p:custDataLst>
              </p:nvPr>
            </p:nvSpPr>
            <p:spPr>
              <a:xfrm>
                <a:off x="5967073" y="993820"/>
                <a:ext cx="43687" cy="371604"/>
              </a:xfrm>
              <a:custGeom>
                <a:avLst/>
                <a:gdLst>
                  <a:gd name="connsiteX0" fmla="*/ 8048 w 43687"/>
                  <a:gd name="connsiteY0" fmla="*/ 1857 h 371604"/>
                  <a:gd name="connsiteX1" fmla="*/ 6631 w 43687"/>
                  <a:gd name="connsiteY1" fmla="*/ 165866 h 371604"/>
                  <a:gd name="connsiteX2" fmla="*/ 6060 w 43687"/>
                  <a:gd name="connsiteY2" fmla="*/ 205722 h 371604"/>
                  <a:gd name="connsiteX3" fmla="*/ 1554 w 43687"/>
                  <a:gd name="connsiteY3" fmla="*/ 245144 h 371604"/>
                  <a:gd name="connsiteX4" fmla="*/ 5786 w 43687"/>
                  <a:gd name="connsiteY4" fmla="*/ 309068 h 371604"/>
                  <a:gd name="connsiteX5" fmla="*/ 40445 w 43687"/>
                  <a:gd name="connsiteY5" fmla="*/ 370999 h 371604"/>
                  <a:gd name="connsiteX6" fmla="*/ 43166 w 43687"/>
                  <a:gd name="connsiteY6" fmla="*/ 368284 h 371604"/>
                  <a:gd name="connsiteX7" fmla="*/ 5637 w 43687"/>
                  <a:gd name="connsiteY7" fmla="*/ 243530 h 371604"/>
                  <a:gd name="connsiteX8" fmla="*/ 11126 w 43687"/>
                  <a:gd name="connsiteY8" fmla="*/ 90857 h 371604"/>
                  <a:gd name="connsiteX9" fmla="*/ 11894 w 43687"/>
                  <a:gd name="connsiteY9" fmla="*/ 1857 h 371604"/>
                  <a:gd name="connsiteX10" fmla="*/ 8048 w 43687"/>
                  <a:gd name="connsiteY10" fmla="*/ 1857 h 371604"/>
                  <a:gd name="connsiteX11" fmla="*/ 8048 w 43687"/>
                  <a:gd name="connsiteY11" fmla="*/ 1857 h 37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687" h="371604">
                    <a:moveTo>
                      <a:pt x="8048" y="1857"/>
                    </a:moveTo>
                    <a:cubicBezTo>
                      <a:pt x="7578" y="56525"/>
                      <a:pt x="7102" y="111198"/>
                      <a:pt x="6631" y="165866"/>
                    </a:cubicBezTo>
                    <a:cubicBezTo>
                      <a:pt x="6518" y="179147"/>
                      <a:pt x="6608" y="192453"/>
                      <a:pt x="6060" y="205722"/>
                    </a:cubicBezTo>
                    <a:cubicBezTo>
                      <a:pt x="5506" y="219009"/>
                      <a:pt x="3363" y="231993"/>
                      <a:pt x="1554" y="245144"/>
                    </a:cubicBezTo>
                    <a:cubicBezTo>
                      <a:pt x="-1405" y="266634"/>
                      <a:pt x="-214" y="288179"/>
                      <a:pt x="5786" y="309068"/>
                    </a:cubicBezTo>
                    <a:cubicBezTo>
                      <a:pt x="12394" y="332095"/>
                      <a:pt x="24283" y="353330"/>
                      <a:pt x="40445" y="370999"/>
                    </a:cubicBezTo>
                    <a:cubicBezTo>
                      <a:pt x="42118" y="372826"/>
                      <a:pt x="44833" y="370106"/>
                      <a:pt x="43166" y="368284"/>
                    </a:cubicBezTo>
                    <a:cubicBezTo>
                      <a:pt x="12180" y="334411"/>
                      <a:pt x="-863" y="288703"/>
                      <a:pt x="5637" y="243530"/>
                    </a:cubicBezTo>
                    <a:cubicBezTo>
                      <a:pt x="12888" y="193119"/>
                      <a:pt x="10686" y="141702"/>
                      <a:pt x="11126" y="90857"/>
                    </a:cubicBezTo>
                    <a:cubicBezTo>
                      <a:pt x="11382" y="61192"/>
                      <a:pt x="11638" y="31528"/>
                      <a:pt x="11894" y="1857"/>
                    </a:cubicBezTo>
                    <a:cubicBezTo>
                      <a:pt x="11912" y="-619"/>
                      <a:pt x="8066" y="-619"/>
                      <a:pt x="8048" y="1857"/>
                    </a:cubicBezTo>
                    <a:lnTo>
                      <a:pt x="8048" y="1857"/>
                    </a:lnTo>
                    <a:close/>
                  </a:path>
                </a:pathLst>
              </a:custGeom>
              <a:solidFill>
                <a:srgbClr val="977AA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70" name="í$lïḓé"/>
              <p:cNvSpPr/>
              <p:nvPr>
                <p:custDataLst>
                  <p:tags r:id="rId277"/>
                </p:custDataLst>
              </p:nvPr>
            </p:nvSpPr>
            <p:spPr>
              <a:xfrm>
                <a:off x="6371827" y="994115"/>
                <a:ext cx="43822" cy="371603"/>
              </a:xfrm>
              <a:custGeom>
                <a:avLst/>
                <a:gdLst>
                  <a:gd name="connsiteX0" fmla="*/ 31788 w 43822"/>
                  <a:gd name="connsiteY0" fmla="*/ 1854 h 371603"/>
                  <a:gd name="connsiteX1" fmla="*/ 33151 w 43822"/>
                  <a:gd name="connsiteY1" fmla="*/ 159505 h 371603"/>
                  <a:gd name="connsiteX2" fmla="*/ 36610 w 43822"/>
                  <a:gd name="connsiteY2" fmla="*/ 234003 h 371603"/>
                  <a:gd name="connsiteX3" fmla="*/ 35527 w 43822"/>
                  <a:gd name="connsiteY3" fmla="*/ 303095 h 371603"/>
                  <a:gd name="connsiteX4" fmla="*/ 523 w 43822"/>
                  <a:gd name="connsiteY4" fmla="*/ 368281 h 371603"/>
                  <a:gd name="connsiteX5" fmla="*/ 3237 w 43822"/>
                  <a:gd name="connsiteY5" fmla="*/ 370996 h 371603"/>
                  <a:gd name="connsiteX6" fmla="*/ 43159 w 43822"/>
                  <a:gd name="connsiteY6" fmla="*/ 253755 h 371603"/>
                  <a:gd name="connsiteX7" fmla="*/ 38194 w 43822"/>
                  <a:gd name="connsiteY7" fmla="*/ 215482 h 371603"/>
                  <a:gd name="connsiteX8" fmla="*/ 37134 w 43822"/>
                  <a:gd name="connsiteY8" fmla="*/ 176037 h 371603"/>
                  <a:gd name="connsiteX9" fmla="*/ 36432 w 43822"/>
                  <a:gd name="connsiteY9" fmla="*/ 94670 h 371603"/>
                  <a:gd name="connsiteX10" fmla="*/ 35628 w 43822"/>
                  <a:gd name="connsiteY10" fmla="*/ 1860 h 371603"/>
                  <a:gd name="connsiteX11" fmla="*/ 31788 w 43822"/>
                  <a:gd name="connsiteY11" fmla="*/ 1854 h 371603"/>
                  <a:gd name="connsiteX12" fmla="*/ 31788 w 43822"/>
                  <a:gd name="connsiteY12" fmla="*/ 1854 h 37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822" h="371603">
                    <a:moveTo>
                      <a:pt x="31788" y="1854"/>
                    </a:moveTo>
                    <a:cubicBezTo>
                      <a:pt x="32241" y="54403"/>
                      <a:pt x="32699" y="106957"/>
                      <a:pt x="33151" y="159505"/>
                    </a:cubicBezTo>
                    <a:cubicBezTo>
                      <a:pt x="33366" y="184413"/>
                      <a:pt x="32901" y="209303"/>
                      <a:pt x="36610" y="234003"/>
                    </a:cubicBezTo>
                    <a:cubicBezTo>
                      <a:pt x="40135" y="257494"/>
                      <a:pt x="41361" y="279830"/>
                      <a:pt x="35527" y="303095"/>
                    </a:cubicBezTo>
                    <a:cubicBezTo>
                      <a:pt x="29449" y="327347"/>
                      <a:pt x="17394" y="349832"/>
                      <a:pt x="523" y="368281"/>
                    </a:cubicBezTo>
                    <a:cubicBezTo>
                      <a:pt x="-1145" y="370103"/>
                      <a:pt x="1564" y="372829"/>
                      <a:pt x="3237" y="370996"/>
                    </a:cubicBezTo>
                    <a:cubicBezTo>
                      <a:pt x="31955" y="339593"/>
                      <a:pt x="47284" y="296278"/>
                      <a:pt x="43159" y="253755"/>
                    </a:cubicBezTo>
                    <a:cubicBezTo>
                      <a:pt x="41915" y="240944"/>
                      <a:pt x="39218" y="228323"/>
                      <a:pt x="38194" y="215482"/>
                    </a:cubicBezTo>
                    <a:cubicBezTo>
                      <a:pt x="37152" y="202368"/>
                      <a:pt x="37247" y="189181"/>
                      <a:pt x="37134" y="176037"/>
                    </a:cubicBezTo>
                    <a:cubicBezTo>
                      <a:pt x="36902" y="148914"/>
                      <a:pt x="36664" y="121792"/>
                      <a:pt x="36432" y="94670"/>
                    </a:cubicBezTo>
                    <a:cubicBezTo>
                      <a:pt x="36164" y="63731"/>
                      <a:pt x="35896" y="32799"/>
                      <a:pt x="35628" y="1860"/>
                    </a:cubicBezTo>
                    <a:cubicBezTo>
                      <a:pt x="35610" y="-616"/>
                      <a:pt x="31764" y="-622"/>
                      <a:pt x="31788" y="1854"/>
                    </a:cubicBezTo>
                    <a:lnTo>
                      <a:pt x="31788" y="1854"/>
                    </a:lnTo>
                    <a:close/>
                  </a:path>
                </a:pathLst>
              </a:custGeom>
              <a:solidFill>
                <a:srgbClr val="977AA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71" name="íṧḷîdè"/>
              <p:cNvSpPr/>
              <p:nvPr>
                <p:custDataLst>
                  <p:tags r:id="rId278"/>
                </p:custDataLst>
              </p:nvPr>
            </p:nvSpPr>
            <p:spPr>
              <a:xfrm>
                <a:off x="6120073" y="889508"/>
                <a:ext cx="120984" cy="13832"/>
              </a:xfrm>
              <a:custGeom>
                <a:avLst/>
                <a:gdLst>
                  <a:gd name="connsiteX0" fmla="*/ 1269 w 120984"/>
                  <a:gd name="connsiteY0" fmla="*/ 3859 h 13832"/>
                  <a:gd name="connsiteX1" fmla="*/ 61121 w 120984"/>
                  <a:gd name="connsiteY1" fmla="*/ 13611 h 13832"/>
                  <a:gd name="connsiteX2" fmla="*/ 119706 w 120984"/>
                  <a:gd name="connsiteY2" fmla="*/ 5514 h 13832"/>
                  <a:gd name="connsiteX3" fmla="*/ 118682 w 120984"/>
                  <a:gd name="connsiteY3" fmla="*/ 1812 h 13832"/>
                  <a:gd name="connsiteX4" fmla="*/ 61121 w 120984"/>
                  <a:gd name="connsiteY4" fmla="*/ 9771 h 13832"/>
                  <a:gd name="connsiteX5" fmla="*/ 2293 w 120984"/>
                  <a:gd name="connsiteY5" fmla="*/ 157 h 13832"/>
                  <a:gd name="connsiteX6" fmla="*/ 1269 w 120984"/>
                  <a:gd name="connsiteY6" fmla="*/ 3859 h 13832"/>
                  <a:gd name="connsiteX7" fmla="*/ 1269 w 120984"/>
                  <a:gd name="connsiteY7" fmla="*/ 3859 h 13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0984" h="13832">
                    <a:moveTo>
                      <a:pt x="1269" y="3859"/>
                    </a:moveTo>
                    <a:cubicBezTo>
                      <a:pt x="20146" y="11783"/>
                      <a:pt x="40893" y="12747"/>
                      <a:pt x="61121" y="13611"/>
                    </a:cubicBezTo>
                    <a:cubicBezTo>
                      <a:pt x="81005" y="14462"/>
                      <a:pt x="101096" y="13093"/>
                      <a:pt x="119706" y="5514"/>
                    </a:cubicBezTo>
                    <a:cubicBezTo>
                      <a:pt x="121968" y="4592"/>
                      <a:pt x="120980" y="877"/>
                      <a:pt x="118682" y="1812"/>
                    </a:cubicBezTo>
                    <a:cubicBezTo>
                      <a:pt x="100364" y="9271"/>
                      <a:pt x="80695" y="10610"/>
                      <a:pt x="61121" y="9771"/>
                    </a:cubicBezTo>
                    <a:cubicBezTo>
                      <a:pt x="41220" y="8920"/>
                      <a:pt x="20860" y="7949"/>
                      <a:pt x="2293" y="157"/>
                    </a:cubicBezTo>
                    <a:cubicBezTo>
                      <a:pt x="13" y="-802"/>
                      <a:pt x="-982" y="2913"/>
                      <a:pt x="1269" y="3859"/>
                    </a:cubicBezTo>
                    <a:lnTo>
                      <a:pt x="1269" y="3859"/>
                    </a:lnTo>
                    <a:close/>
                  </a:path>
                </a:pathLst>
              </a:custGeom>
              <a:solidFill>
                <a:srgbClr val="977AA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72" name="ïṣḷïdè"/>
              <p:cNvSpPr/>
              <p:nvPr>
                <p:custDataLst>
                  <p:tags r:id="rId279"/>
                </p:custDataLst>
              </p:nvPr>
            </p:nvSpPr>
            <p:spPr>
              <a:xfrm>
                <a:off x="6198859" y="1263788"/>
                <a:ext cx="25247" cy="111252"/>
              </a:xfrm>
              <a:custGeom>
                <a:avLst/>
                <a:gdLst>
                  <a:gd name="connsiteX0" fmla="*/ 3535 w 25247"/>
                  <a:gd name="connsiteY0" fmla="*/ 110270 h 111252"/>
                  <a:gd name="connsiteX1" fmla="*/ 24728 w 25247"/>
                  <a:gd name="connsiteY1" fmla="*/ 1846 h 111252"/>
                  <a:gd name="connsiteX2" fmla="*/ 20882 w 25247"/>
                  <a:gd name="connsiteY2" fmla="*/ 1846 h 111252"/>
                  <a:gd name="connsiteX3" fmla="*/ 213 w 25247"/>
                  <a:gd name="connsiteY3" fmla="*/ 108330 h 111252"/>
                  <a:gd name="connsiteX4" fmla="*/ 3535 w 25247"/>
                  <a:gd name="connsiteY4" fmla="*/ 110270 h 111252"/>
                  <a:gd name="connsiteX5" fmla="*/ 3535 w 25247"/>
                  <a:gd name="connsiteY5" fmla="*/ 110270 h 111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47" h="111252">
                    <a:moveTo>
                      <a:pt x="3535" y="110270"/>
                    </a:moveTo>
                    <a:cubicBezTo>
                      <a:pt x="19989" y="76629"/>
                      <a:pt x="27353" y="39214"/>
                      <a:pt x="24728" y="1846"/>
                    </a:cubicBezTo>
                    <a:cubicBezTo>
                      <a:pt x="24555" y="-606"/>
                      <a:pt x="20709" y="-624"/>
                      <a:pt x="20882" y="1846"/>
                    </a:cubicBezTo>
                    <a:cubicBezTo>
                      <a:pt x="23460" y="38529"/>
                      <a:pt x="16375" y="75290"/>
                      <a:pt x="213" y="108330"/>
                    </a:cubicBezTo>
                    <a:cubicBezTo>
                      <a:pt x="-865" y="110544"/>
                      <a:pt x="2445" y="112497"/>
                      <a:pt x="3535" y="110270"/>
                    </a:cubicBezTo>
                    <a:lnTo>
                      <a:pt x="3535" y="110270"/>
                    </a:lnTo>
                    <a:close/>
                  </a:path>
                </a:pathLst>
              </a:custGeom>
              <a:solidFill>
                <a:srgbClr val="977AA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73" name="îṣ1idé"/>
              <p:cNvSpPr/>
              <p:nvPr>
                <p:custDataLst>
                  <p:tags r:id="rId280"/>
                </p:custDataLst>
              </p:nvPr>
            </p:nvSpPr>
            <p:spPr>
              <a:xfrm>
                <a:off x="6206162" y="1319194"/>
                <a:ext cx="57624" cy="58921"/>
              </a:xfrm>
              <a:custGeom>
                <a:avLst/>
                <a:gdLst>
                  <a:gd name="connsiteX0" fmla="*/ 2387 w 57624"/>
                  <a:gd name="connsiteY0" fmla="*/ 58852 h 58921"/>
                  <a:gd name="connsiteX1" fmla="*/ 33838 w 57624"/>
                  <a:gd name="connsiteY1" fmla="*/ 36278 h 58921"/>
                  <a:gd name="connsiteX2" fmla="*/ 57382 w 57624"/>
                  <a:gd name="connsiteY2" fmla="*/ 2899 h 58921"/>
                  <a:gd name="connsiteX3" fmla="*/ 54066 w 57624"/>
                  <a:gd name="connsiteY3" fmla="*/ 958 h 58921"/>
                  <a:gd name="connsiteX4" fmla="*/ 31772 w 57624"/>
                  <a:gd name="connsiteY4" fmla="*/ 32843 h 58921"/>
                  <a:gd name="connsiteX5" fmla="*/ 1369 w 57624"/>
                  <a:gd name="connsiteY5" fmla="*/ 55143 h 58921"/>
                  <a:gd name="connsiteX6" fmla="*/ 2387 w 57624"/>
                  <a:gd name="connsiteY6" fmla="*/ 58852 h 58921"/>
                  <a:gd name="connsiteX7" fmla="*/ 2387 w 57624"/>
                  <a:gd name="connsiteY7" fmla="*/ 58852 h 58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624" h="58921">
                    <a:moveTo>
                      <a:pt x="2387" y="58852"/>
                    </a:moveTo>
                    <a:cubicBezTo>
                      <a:pt x="15157" y="55542"/>
                      <a:pt x="25176" y="45732"/>
                      <a:pt x="33838" y="36278"/>
                    </a:cubicBezTo>
                    <a:cubicBezTo>
                      <a:pt x="43065" y="26205"/>
                      <a:pt x="50965" y="14960"/>
                      <a:pt x="57382" y="2899"/>
                    </a:cubicBezTo>
                    <a:cubicBezTo>
                      <a:pt x="58543" y="714"/>
                      <a:pt x="55227" y="-1227"/>
                      <a:pt x="54066" y="958"/>
                    </a:cubicBezTo>
                    <a:cubicBezTo>
                      <a:pt x="47952" y="12448"/>
                      <a:pt x="40505" y="23187"/>
                      <a:pt x="31772" y="32843"/>
                    </a:cubicBezTo>
                    <a:cubicBezTo>
                      <a:pt x="23437" y="42058"/>
                      <a:pt x="13769" y="51929"/>
                      <a:pt x="1369" y="55143"/>
                    </a:cubicBezTo>
                    <a:cubicBezTo>
                      <a:pt x="-1030" y="55769"/>
                      <a:pt x="-12" y="59471"/>
                      <a:pt x="2387" y="58852"/>
                    </a:cubicBezTo>
                    <a:lnTo>
                      <a:pt x="2387" y="58852"/>
                    </a:lnTo>
                    <a:close/>
                  </a:path>
                </a:pathLst>
              </a:custGeom>
              <a:solidFill>
                <a:srgbClr val="977AA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74" name="iṩ1íḑê"/>
              <p:cNvSpPr/>
              <p:nvPr>
                <p:custDataLst>
                  <p:tags r:id="rId281"/>
                </p:custDataLst>
              </p:nvPr>
            </p:nvSpPr>
            <p:spPr>
              <a:xfrm>
                <a:off x="5902504" y="1363134"/>
                <a:ext cx="584794" cy="1098483"/>
              </a:xfrm>
              <a:custGeom>
                <a:avLst/>
                <a:gdLst>
                  <a:gd name="connsiteX0" fmla="*/ 470316 w 584794"/>
                  <a:gd name="connsiteY0" fmla="*/ 1400 h 1098483"/>
                  <a:gd name="connsiteX1" fmla="*/ 296360 w 584794"/>
                  <a:gd name="connsiteY1" fmla="*/ 10460 h 1098483"/>
                  <a:gd name="connsiteX2" fmla="*/ 106794 w 584794"/>
                  <a:gd name="connsiteY2" fmla="*/ 1400 h 1098483"/>
                  <a:gd name="connsiteX3" fmla="*/ 1704 w 584794"/>
                  <a:gd name="connsiteY3" fmla="*/ 1079969 h 1098483"/>
                  <a:gd name="connsiteX4" fmla="*/ 307331 w 584794"/>
                  <a:gd name="connsiteY4" fmla="*/ 1098483 h 1098483"/>
                  <a:gd name="connsiteX5" fmla="*/ 584794 w 584794"/>
                  <a:gd name="connsiteY5" fmla="*/ 1079969 h 1098483"/>
                  <a:gd name="connsiteX6" fmla="*/ 470316 w 584794"/>
                  <a:gd name="connsiteY6" fmla="*/ 1400 h 1098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4794" h="1098483">
                    <a:moveTo>
                      <a:pt x="470316" y="1400"/>
                    </a:moveTo>
                    <a:cubicBezTo>
                      <a:pt x="470316" y="1400"/>
                      <a:pt x="365743" y="26891"/>
                      <a:pt x="296360" y="10460"/>
                    </a:cubicBezTo>
                    <a:cubicBezTo>
                      <a:pt x="229976" y="-5256"/>
                      <a:pt x="106794" y="1400"/>
                      <a:pt x="106794" y="1400"/>
                    </a:cubicBezTo>
                    <a:cubicBezTo>
                      <a:pt x="89322" y="181595"/>
                      <a:pt x="-14465" y="286947"/>
                      <a:pt x="1704" y="1079969"/>
                    </a:cubicBezTo>
                    <a:cubicBezTo>
                      <a:pt x="1704" y="1079969"/>
                      <a:pt x="151913" y="1098483"/>
                      <a:pt x="307331" y="1098483"/>
                    </a:cubicBezTo>
                    <a:cubicBezTo>
                      <a:pt x="465881" y="1098483"/>
                      <a:pt x="584794" y="1079969"/>
                      <a:pt x="584794" y="1079969"/>
                    </a:cubicBezTo>
                    <a:cubicBezTo>
                      <a:pt x="579580" y="433823"/>
                      <a:pt x="493003" y="184726"/>
                      <a:pt x="470316" y="1400"/>
                    </a:cubicBezTo>
                    <a:close/>
                  </a:path>
                </a:pathLst>
              </a:custGeom>
              <a:solidFill>
                <a:srgbClr val="F1BEAB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75" name="iṧļîḋé"/>
              <p:cNvSpPr/>
              <p:nvPr>
                <p:custDataLst>
                  <p:tags r:id="rId282"/>
                </p:custDataLst>
              </p:nvPr>
            </p:nvSpPr>
            <p:spPr>
              <a:xfrm>
                <a:off x="6184386" y="1402103"/>
                <a:ext cx="29000" cy="959640"/>
              </a:xfrm>
              <a:custGeom>
                <a:avLst/>
                <a:gdLst>
                  <a:gd name="connsiteX0" fmla="*/ 9048 w 29000"/>
                  <a:gd name="connsiteY0" fmla="*/ 1857 h 959640"/>
                  <a:gd name="connsiteX1" fmla="*/ 21907 w 29000"/>
                  <a:gd name="connsiteY1" fmla="*/ 375118 h 959640"/>
                  <a:gd name="connsiteX2" fmla="*/ 20460 w 29000"/>
                  <a:gd name="connsiteY2" fmla="*/ 747641 h 959640"/>
                  <a:gd name="connsiteX3" fmla="*/ 23 w 29000"/>
                  <a:gd name="connsiteY3" fmla="*/ 957227 h 959640"/>
                  <a:gd name="connsiteX4" fmla="*/ 3726 w 29000"/>
                  <a:gd name="connsiteY4" fmla="*/ 958251 h 959640"/>
                  <a:gd name="connsiteX5" fmla="*/ 28926 w 29000"/>
                  <a:gd name="connsiteY5" fmla="*/ 586811 h 959640"/>
                  <a:gd name="connsiteX6" fmla="*/ 19895 w 29000"/>
                  <a:gd name="connsiteY6" fmla="*/ 213646 h 959640"/>
                  <a:gd name="connsiteX7" fmla="*/ 12888 w 29000"/>
                  <a:gd name="connsiteY7" fmla="*/ 1857 h 959640"/>
                  <a:gd name="connsiteX8" fmla="*/ 9048 w 29000"/>
                  <a:gd name="connsiteY8" fmla="*/ 1857 h 959640"/>
                  <a:gd name="connsiteX9" fmla="*/ 9048 w 29000"/>
                  <a:gd name="connsiteY9" fmla="*/ 1857 h 959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000" h="959640">
                    <a:moveTo>
                      <a:pt x="9048" y="1857"/>
                    </a:moveTo>
                    <a:cubicBezTo>
                      <a:pt x="11858" y="126325"/>
                      <a:pt x="18061" y="250680"/>
                      <a:pt x="21907" y="375118"/>
                    </a:cubicBezTo>
                    <a:cubicBezTo>
                      <a:pt x="25741" y="499247"/>
                      <a:pt x="27229" y="623584"/>
                      <a:pt x="20460" y="747641"/>
                    </a:cubicBezTo>
                    <a:cubicBezTo>
                      <a:pt x="16633" y="817757"/>
                      <a:pt x="10126" y="887730"/>
                      <a:pt x="23" y="957227"/>
                    </a:cubicBezTo>
                    <a:cubicBezTo>
                      <a:pt x="-328" y="959644"/>
                      <a:pt x="3375" y="960691"/>
                      <a:pt x="3726" y="958251"/>
                    </a:cubicBezTo>
                    <a:cubicBezTo>
                      <a:pt x="21604" y="835277"/>
                      <a:pt x="28187" y="710994"/>
                      <a:pt x="28926" y="586811"/>
                    </a:cubicBezTo>
                    <a:cubicBezTo>
                      <a:pt x="29670" y="462361"/>
                      <a:pt x="24705" y="337977"/>
                      <a:pt x="19895" y="213646"/>
                    </a:cubicBezTo>
                    <a:cubicBezTo>
                      <a:pt x="17162" y="143065"/>
                      <a:pt x="14484" y="72479"/>
                      <a:pt x="12888" y="1857"/>
                    </a:cubicBezTo>
                    <a:cubicBezTo>
                      <a:pt x="12834" y="-613"/>
                      <a:pt x="8989" y="-625"/>
                      <a:pt x="9048" y="1857"/>
                    </a:cubicBezTo>
                    <a:lnTo>
                      <a:pt x="9048" y="1857"/>
                    </a:lnTo>
                    <a:close/>
                  </a:path>
                </a:pathLst>
              </a:custGeom>
              <a:solidFill>
                <a:srgbClr val="CEA696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76" name="íṣļíḍe"/>
              <p:cNvSpPr/>
              <p:nvPr>
                <p:custDataLst>
                  <p:tags r:id="rId283"/>
                </p:custDataLst>
              </p:nvPr>
            </p:nvSpPr>
            <p:spPr>
              <a:xfrm>
                <a:off x="6372210" y="1340415"/>
                <a:ext cx="85368" cy="25841"/>
              </a:xfrm>
              <a:custGeom>
                <a:avLst/>
                <a:gdLst>
                  <a:gd name="connsiteX0" fmla="*/ 2782 w 85368"/>
                  <a:gd name="connsiteY0" fmla="*/ 25488 h 25841"/>
                  <a:gd name="connsiteX1" fmla="*/ 39436 w 85368"/>
                  <a:gd name="connsiteY1" fmla="*/ 10748 h 25841"/>
                  <a:gd name="connsiteX2" fmla="*/ 83525 w 85368"/>
                  <a:gd name="connsiteY2" fmla="*/ 3848 h 25841"/>
                  <a:gd name="connsiteX3" fmla="*/ 83525 w 85368"/>
                  <a:gd name="connsiteY3" fmla="*/ 8 h 25841"/>
                  <a:gd name="connsiteX4" fmla="*/ 38412 w 85368"/>
                  <a:gd name="connsiteY4" fmla="*/ 7045 h 25841"/>
                  <a:gd name="connsiteX5" fmla="*/ 842 w 85368"/>
                  <a:gd name="connsiteY5" fmla="*/ 22172 h 25841"/>
                  <a:gd name="connsiteX6" fmla="*/ 2782 w 85368"/>
                  <a:gd name="connsiteY6" fmla="*/ 25488 h 25841"/>
                  <a:gd name="connsiteX7" fmla="*/ 2782 w 85368"/>
                  <a:gd name="connsiteY7" fmla="*/ 25488 h 25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368" h="25841">
                    <a:moveTo>
                      <a:pt x="2782" y="25488"/>
                    </a:moveTo>
                    <a:cubicBezTo>
                      <a:pt x="13707" y="17689"/>
                      <a:pt x="26500" y="13754"/>
                      <a:pt x="39436" y="10748"/>
                    </a:cubicBezTo>
                    <a:cubicBezTo>
                      <a:pt x="53950" y="7378"/>
                      <a:pt x="68678" y="5104"/>
                      <a:pt x="83525" y="3848"/>
                    </a:cubicBezTo>
                    <a:cubicBezTo>
                      <a:pt x="85971" y="3640"/>
                      <a:pt x="85995" y="-200"/>
                      <a:pt x="83525" y="8"/>
                    </a:cubicBezTo>
                    <a:cubicBezTo>
                      <a:pt x="68344" y="1288"/>
                      <a:pt x="53259" y="3592"/>
                      <a:pt x="38412" y="7045"/>
                    </a:cubicBezTo>
                    <a:cubicBezTo>
                      <a:pt x="25178" y="10123"/>
                      <a:pt x="12016" y="14200"/>
                      <a:pt x="842" y="22172"/>
                    </a:cubicBezTo>
                    <a:cubicBezTo>
                      <a:pt x="-1153" y="23594"/>
                      <a:pt x="764" y="26928"/>
                      <a:pt x="2782" y="25488"/>
                    </a:cubicBezTo>
                    <a:lnTo>
                      <a:pt x="2782" y="25488"/>
                    </a:lnTo>
                    <a:close/>
                  </a:path>
                </a:pathLst>
              </a:custGeom>
              <a:solidFill>
                <a:srgbClr val="977AA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77" name="îṧľiḋe"/>
              <p:cNvSpPr/>
              <p:nvPr>
                <p:custDataLst>
                  <p:tags r:id="rId284"/>
                </p:custDataLst>
              </p:nvPr>
            </p:nvSpPr>
            <p:spPr>
              <a:xfrm>
                <a:off x="5949672" y="1333717"/>
                <a:ext cx="60128" cy="33604"/>
              </a:xfrm>
              <a:custGeom>
                <a:avLst/>
                <a:gdLst>
                  <a:gd name="connsiteX0" fmla="*/ 1834 w 60128"/>
                  <a:gd name="connsiteY0" fmla="*/ 3855 h 33604"/>
                  <a:gd name="connsiteX1" fmla="*/ 29956 w 60128"/>
                  <a:gd name="connsiteY1" fmla="*/ 15975 h 33604"/>
                  <a:gd name="connsiteX2" fmla="*/ 56971 w 60128"/>
                  <a:gd name="connsiteY2" fmla="*/ 32936 h 33604"/>
                  <a:gd name="connsiteX3" fmla="*/ 59686 w 60128"/>
                  <a:gd name="connsiteY3" fmla="*/ 30221 h 33604"/>
                  <a:gd name="connsiteX4" fmla="*/ 31076 w 60128"/>
                  <a:gd name="connsiteY4" fmla="*/ 12201 h 33604"/>
                  <a:gd name="connsiteX5" fmla="*/ 1828 w 60128"/>
                  <a:gd name="connsiteY5" fmla="*/ 15 h 33604"/>
                  <a:gd name="connsiteX6" fmla="*/ 1834 w 60128"/>
                  <a:gd name="connsiteY6" fmla="*/ 3855 h 33604"/>
                  <a:gd name="connsiteX7" fmla="*/ 1834 w 60128"/>
                  <a:gd name="connsiteY7" fmla="*/ 3855 h 33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128" h="33604">
                    <a:moveTo>
                      <a:pt x="1834" y="3855"/>
                    </a:moveTo>
                    <a:cubicBezTo>
                      <a:pt x="12198" y="5046"/>
                      <a:pt x="21062" y="11005"/>
                      <a:pt x="29956" y="15975"/>
                    </a:cubicBezTo>
                    <a:cubicBezTo>
                      <a:pt x="39374" y="21238"/>
                      <a:pt x="50084" y="24107"/>
                      <a:pt x="56971" y="32936"/>
                    </a:cubicBezTo>
                    <a:cubicBezTo>
                      <a:pt x="58490" y="34883"/>
                      <a:pt x="61192" y="32144"/>
                      <a:pt x="59686" y="30221"/>
                    </a:cubicBezTo>
                    <a:cubicBezTo>
                      <a:pt x="52411" y="20893"/>
                      <a:pt x="41011" y="17803"/>
                      <a:pt x="31076" y="12201"/>
                    </a:cubicBezTo>
                    <a:cubicBezTo>
                      <a:pt x="21777" y="6957"/>
                      <a:pt x="12650" y="1259"/>
                      <a:pt x="1828" y="15"/>
                    </a:cubicBezTo>
                    <a:cubicBezTo>
                      <a:pt x="-619" y="-271"/>
                      <a:pt x="-601" y="3575"/>
                      <a:pt x="1834" y="3855"/>
                    </a:cubicBezTo>
                    <a:lnTo>
                      <a:pt x="1834" y="3855"/>
                    </a:lnTo>
                    <a:close/>
                  </a:path>
                </a:pathLst>
              </a:custGeom>
              <a:solidFill>
                <a:srgbClr val="977AA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78" name="îSlîďè"/>
              <p:cNvSpPr/>
              <p:nvPr>
                <p:custDataLst>
                  <p:tags r:id="rId285"/>
                </p:custDataLst>
              </p:nvPr>
            </p:nvSpPr>
            <p:spPr>
              <a:xfrm>
                <a:off x="6113254" y="889624"/>
                <a:ext cx="139999" cy="118810"/>
              </a:xfrm>
              <a:custGeom>
                <a:avLst/>
                <a:gdLst>
                  <a:gd name="connsiteX0" fmla="*/ 1802 w 139999"/>
                  <a:gd name="connsiteY0" fmla="*/ 1374 h 118810"/>
                  <a:gd name="connsiteX1" fmla="*/ 6243 w 139999"/>
                  <a:gd name="connsiteY1" fmla="*/ 55261 h 118810"/>
                  <a:gd name="connsiteX2" fmla="*/ 39390 w 139999"/>
                  <a:gd name="connsiteY2" fmla="*/ 107197 h 118810"/>
                  <a:gd name="connsiteX3" fmla="*/ 94236 w 139999"/>
                  <a:gd name="connsiteY3" fmla="*/ 114019 h 118810"/>
                  <a:gd name="connsiteX4" fmla="*/ 131211 w 139999"/>
                  <a:gd name="connsiteY4" fmla="*/ 66412 h 118810"/>
                  <a:gd name="connsiteX5" fmla="*/ 137015 w 139999"/>
                  <a:gd name="connsiteY5" fmla="*/ 2243 h 118810"/>
                  <a:gd name="connsiteX6" fmla="*/ 133312 w 139999"/>
                  <a:gd name="connsiteY6" fmla="*/ 3267 h 118810"/>
                  <a:gd name="connsiteX7" fmla="*/ 130806 w 139999"/>
                  <a:gd name="connsiteY7" fmla="*/ 55303 h 118810"/>
                  <a:gd name="connsiteX8" fmla="*/ 99689 w 139999"/>
                  <a:gd name="connsiteY8" fmla="*/ 106167 h 118810"/>
                  <a:gd name="connsiteX9" fmla="*/ 45628 w 139999"/>
                  <a:gd name="connsiteY9" fmla="*/ 106833 h 118810"/>
                  <a:gd name="connsiteX10" fmla="*/ 11666 w 139999"/>
                  <a:gd name="connsiteY10" fmla="*/ 59458 h 118810"/>
                  <a:gd name="connsiteX11" fmla="*/ 5516 w 139999"/>
                  <a:gd name="connsiteY11" fmla="*/ 2398 h 118810"/>
                  <a:gd name="connsiteX12" fmla="*/ 1802 w 139999"/>
                  <a:gd name="connsiteY12" fmla="*/ 1374 h 118810"/>
                  <a:gd name="connsiteX13" fmla="*/ 1802 w 139999"/>
                  <a:gd name="connsiteY13" fmla="*/ 1374 h 118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9999" h="118810">
                    <a:moveTo>
                      <a:pt x="1802" y="1374"/>
                    </a:moveTo>
                    <a:cubicBezTo>
                      <a:pt x="-2235" y="18876"/>
                      <a:pt x="1064" y="38361"/>
                      <a:pt x="6243" y="55261"/>
                    </a:cubicBezTo>
                    <a:cubicBezTo>
                      <a:pt x="12273" y="74931"/>
                      <a:pt x="22638" y="94636"/>
                      <a:pt x="39390" y="107197"/>
                    </a:cubicBezTo>
                    <a:cubicBezTo>
                      <a:pt x="54915" y="118829"/>
                      <a:pt x="76448" y="122853"/>
                      <a:pt x="94236" y="114019"/>
                    </a:cubicBezTo>
                    <a:cubicBezTo>
                      <a:pt x="112744" y="104827"/>
                      <a:pt x="124275" y="85110"/>
                      <a:pt x="131211" y="66412"/>
                    </a:cubicBezTo>
                    <a:cubicBezTo>
                      <a:pt x="138396" y="47022"/>
                      <a:pt x="143516" y="22531"/>
                      <a:pt x="137015" y="2243"/>
                    </a:cubicBezTo>
                    <a:cubicBezTo>
                      <a:pt x="136265" y="-103"/>
                      <a:pt x="132550" y="898"/>
                      <a:pt x="133312" y="3267"/>
                    </a:cubicBezTo>
                    <a:cubicBezTo>
                      <a:pt x="138605" y="19769"/>
                      <a:pt x="135449" y="39039"/>
                      <a:pt x="130806" y="55303"/>
                    </a:cubicBezTo>
                    <a:cubicBezTo>
                      <a:pt x="125413" y="74204"/>
                      <a:pt x="115887" y="94201"/>
                      <a:pt x="99689" y="106167"/>
                    </a:cubicBezTo>
                    <a:cubicBezTo>
                      <a:pt x="83604" y="118055"/>
                      <a:pt x="62291" y="117281"/>
                      <a:pt x="45628" y="106833"/>
                    </a:cubicBezTo>
                    <a:cubicBezTo>
                      <a:pt x="28799" y="96284"/>
                      <a:pt x="18083" y="77788"/>
                      <a:pt x="11666" y="59458"/>
                    </a:cubicBezTo>
                    <a:cubicBezTo>
                      <a:pt x="5510" y="41873"/>
                      <a:pt x="1248" y="20912"/>
                      <a:pt x="5516" y="2398"/>
                    </a:cubicBezTo>
                    <a:cubicBezTo>
                      <a:pt x="6058" y="-7"/>
                      <a:pt x="2355" y="-1037"/>
                      <a:pt x="1802" y="1374"/>
                    </a:cubicBezTo>
                    <a:lnTo>
                      <a:pt x="1802" y="1374"/>
                    </a:lnTo>
                    <a:close/>
                  </a:path>
                </a:pathLst>
              </a:custGeom>
              <a:solidFill>
                <a:srgbClr val="FDE0D5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79" name="î$lîďè"/>
              <p:cNvSpPr/>
              <p:nvPr>
                <p:custDataLst>
                  <p:tags r:id="rId286"/>
                </p:custDataLst>
              </p:nvPr>
            </p:nvSpPr>
            <p:spPr>
              <a:xfrm>
                <a:off x="6117407" y="945402"/>
                <a:ext cx="15464" cy="18701"/>
              </a:xfrm>
              <a:custGeom>
                <a:avLst/>
                <a:gdLst>
                  <a:gd name="connsiteX0" fmla="*/ 14526 w 15464"/>
                  <a:gd name="connsiteY0" fmla="*/ 6538 h 18701"/>
                  <a:gd name="connsiteX1" fmla="*/ 11424 w 15464"/>
                  <a:gd name="connsiteY1" fmla="*/ 18265 h 18701"/>
                  <a:gd name="connsiteX2" fmla="*/ 941 w 15464"/>
                  <a:gd name="connsiteY2" fmla="*/ 12163 h 18701"/>
                  <a:gd name="connsiteX3" fmla="*/ 4042 w 15464"/>
                  <a:gd name="connsiteY3" fmla="*/ 436 h 18701"/>
                  <a:gd name="connsiteX4" fmla="*/ 14526 w 15464"/>
                  <a:gd name="connsiteY4" fmla="*/ 6538 h 18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464" h="18701">
                    <a:moveTo>
                      <a:pt x="14526" y="6538"/>
                    </a:moveTo>
                    <a:cubicBezTo>
                      <a:pt x="16562" y="11461"/>
                      <a:pt x="15175" y="16712"/>
                      <a:pt x="11424" y="18265"/>
                    </a:cubicBezTo>
                    <a:cubicBezTo>
                      <a:pt x="7674" y="19819"/>
                      <a:pt x="2983" y="17087"/>
                      <a:pt x="941" y="12163"/>
                    </a:cubicBezTo>
                    <a:cubicBezTo>
                      <a:pt x="-1101" y="7240"/>
                      <a:pt x="292" y="1990"/>
                      <a:pt x="4042" y="436"/>
                    </a:cubicBezTo>
                    <a:cubicBezTo>
                      <a:pt x="7793" y="-1118"/>
                      <a:pt x="12490" y="1615"/>
                      <a:pt x="14526" y="6538"/>
                    </a:cubicBezTo>
                    <a:close/>
                  </a:path>
                </a:pathLst>
              </a:custGeom>
              <a:solidFill>
                <a:srgbClr val="FDE0D5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80" name="îṧlïḑè"/>
              <p:cNvSpPr/>
              <p:nvPr>
                <p:custDataLst>
                  <p:tags r:id="rId287"/>
                </p:custDataLst>
              </p:nvPr>
            </p:nvSpPr>
            <p:spPr>
              <a:xfrm>
                <a:off x="6140444" y="983536"/>
                <a:ext cx="24870" cy="24865"/>
              </a:xfrm>
              <a:custGeom>
                <a:avLst/>
                <a:gdLst>
                  <a:gd name="connsiteX0" fmla="*/ 19969 w 24870"/>
                  <a:gd name="connsiteY0" fmla="*/ 4897 h 24865"/>
                  <a:gd name="connsiteX1" fmla="*/ 22326 w 24870"/>
                  <a:gd name="connsiteY1" fmla="*/ 22322 h 24865"/>
                  <a:gd name="connsiteX2" fmla="*/ 4901 w 24870"/>
                  <a:gd name="connsiteY2" fmla="*/ 19964 h 24865"/>
                  <a:gd name="connsiteX3" fmla="*/ 2544 w 24870"/>
                  <a:gd name="connsiteY3" fmla="*/ 2540 h 24865"/>
                  <a:gd name="connsiteX4" fmla="*/ 19969 w 24870"/>
                  <a:gd name="connsiteY4" fmla="*/ 4897 h 24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70" h="24865">
                    <a:moveTo>
                      <a:pt x="19969" y="4897"/>
                    </a:moveTo>
                    <a:cubicBezTo>
                      <a:pt x="25434" y="10362"/>
                      <a:pt x="26487" y="18161"/>
                      <a:pt x="22326" y="22322"/>
                    </a:cubicBezTo>
                    <a:cubicBezTo>
                      <a:pt x="18165" y="26483"/>
                      <a:pt x="10360" y="25429"/>
                      <a:pt x="4901" y="19964"/>
                    </a:cubicBezTo>
                    <a:cubicBezTo>
                      <a:pt x="-564" y="14499"/>
                      <a:pt x="-1617" y="6701"/>
                      <a:pt x="2544" y="2540"/>
                    </a:cubicBezTo>
                    <a:cubicBezTo>
                      <a:pt x="6705" y="-1616"/>
                      <a:pt x="14504" y="-562"/>
                      <a:pt x="19969" y="4897"/>
                    </a:cubicBezTo>
                    <a:close/>
                  </a:path>
                </a:pathLst>
              </a:custGeom>
              <a:solidFill>
                <a:srgbClr val="FDE0D5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81" name="î$ľïḍè"/>
              <p:cNvSpPr/>
              <p:nvPr>
                <p:custDataLst>
                  <p:tags r:id="rId288"/>
                </p:custDataLst>
              </p:nvPr>
            </p:nvSpPr>
            <p:spPr>
              <a:xfrm>
                <a:off x="6095639" y="896149"/>
                <a:ext cx="174652" cy="147233"/>
              </a:xfrm>
              <a:custGeom>
                <a:avLst/>
                <a:gdLst>
                  <a:gd name="connsiteX0" fmla="*/ 2278 w 174652"/>
                  <a:gd name="connsiteY0" fmla="*/ 1374 h 147233"/>
                  <a:gd name="connsiteX1" fmla="*/ 8094 w 174652"/>
                  <a:gd name="connsiteY1" fmla="*/ 70168 h 147233"/>
                  <a:gd name="connsiteX2" fmla="*/ 50540 w 174652"/>
                  <a:gd name="connsiteY2" fmla="*/ 135075 h 147233"/>
                  <a:gd name="connsiteX3" fmla="*/ 123680 w 174652"/>
                  <a:gd name="connsiteY3" fmla="*/ 138522 h 147233"/>
                  <a:gd name="connsiteX4" fmla="*/ 166965 w 174652"/>
                  <a:gd name="connsiteY4" fmla="*/ 78360 h 147233"/>
                  <a:gd name="connsiteX5" fmla="*/ 170346 w 174652"/>
                  <a:gd name="connsiteY5" fmla="*/ 1838 h 147233"/>
                  <a:gd name="connsiteX6" fmla="*/ 166643 w 174652"/>
                  <a:gd name="connsiteY6" fmla="*/ 2862 h 147233"/>
                  <a:gd name="connsiteX7" fmla="*/ 166501 w 174652"/>
                  <a:gd name="connsiteY7" fmla="*/ 65215 h 147233"/>
                  <a:gd name="connsiteX8" fmla="*/ 131246 w 174652"/>
                  <a:gd name="connsiteY8" fmla="*/ 128765 h 147233"/>
                  <a:gd name="connsiteX9" fmla="*/ 59029 w 174652"/>
                  <a:gd name="connsiteY9" fmla="*/ 135795 h 147233"/>
                  <a:gd name="connsiteX10" fmla="*/ 14196 w 174652"/>
                  <a:gd name="connsiteY10" fmla="*/ 76324 h 147233"/>
                  <a:gd name="connsiteX11" fmla="*/ 5998 w 174652"/>
                  <a:gd name="connsiteY11" fmla="*/ 2398 h 147233"/>
                  <a:gd name="connsiteX12" fmla="*/ 2278 w 174652"/>
                  <a:gd name="connsiteY12" fmla="*/ 1374 h 147233"/>
                  <a:gd name="connsiteX13" fmla="*/ 2278 w 174652"/>
                  <a:gd name="connsiteY13" fmla="*/ 1374 h 147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4652" h="147233">
                    <a:moveTo>
                      <a:pt x="2278" y="1374"/>
                    </a:moveTo>
                    <a:cubicBezTo>
                      <a:pt x="-2902" y="23633"/>
                      <a:pt x="1486" y="48701"/>
                      <a:pt x="8094" y="70168"/>
                    </a:cubicBezTo>
                    <a:cubicBezTo>
                      <a:pt x="15708" y="94891"/>
                      <a:pt x="28840" y="119966"/>
                      <a:pt x="50540" y="135075"/>
                    </a:cubicBezTo>
                    <a:cubicBezTo>
                      <a:pt x="71917" y="149958"/>
                      <a:pt x="100950" y="151262"/>
                      <a:pt x="123680" y="138522"/>
                    </a:cubicBezTo>
                    <a:cubicBezTo>
                      <a:pt x="146022" y="126002"/>
                      <a:pt x="159595" y="102148"/>
                      <a:pt x="166965" y="78360"/>
                    </a:cubicBezTo>
                    <a:cubicBezTo>
                      <a:pt x="174293" y="54684"/>
                      <a:pt x="178175" y="25919"/>
                      <a:pt x="170346" y="1838"/>
                    </a:cubicBezTo>
                    <a:cubicBezTo>
                      <a:pt x="169584" y="-501"/>
                      <a:pt x="165875" y="499"/>
                      <a:pt x="166643" y="2862"/>
                    </a:cubicBezTo>
                    <a:cubicBezTo>
                      <a:pt x="173043" y="22543"/>
                      <a:pt x="170971" y="45373"/>
                      <a:pt x="166501" y="65215"/>
                    </a:cubicBezTo>
                    <a:cubicBezTo>
                      <a:pt x="161167" y="88879"/>
                      <a:pt x="150492" y="113168"/>
                      <a:pt x="131246" y="128765"/>
                    </a:cubicBezTo>
                    <a:cubicBezTo>
                      <a:pt x="111101" y="145094"/>
                      <a:pt x="81931" y="148232"/>
                      <a:pt x="59029" y="135795"/>
                    </a:cubicBezTo>
                    <a:cubicBezTo>
                      <a:pt x="36562" y="123597"/>
                      <a:pt x="22518" y="99719"/>
                      <a:pt x="14196" y="76324"/>
                    </a:cubicBezTo>
                    <a:cubicBezTo>
                      <a:pt x="6135" y="53684"/>
                      <a:pt x="432" y="26294"/>
                      <a:pt x="5998" y="2398"/>
                    </a:cubicBezTo>
                    <a:cubicBezTo>
                      <a:pt x="6546" y="-7"/>
                      <a:pt x="2843" y="-1037"/>
                      <a:pt x="2278" y="1374"/>
                    </a:cubicBezTo>
                    <a:lnTo>
                      <a:pt x="2278" y="1374"/>
                    </a:lnTo>
                    <a:close/>
                  </a:path>
                </a:pathLst>
              </a:custGeom>
              <a:solidFill>
                <a:srgbClr val="FDE0D5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82" name="îṡlïḑe"/>
              <p:cNvSpPr/>
              <p:nvPr>
                <p:custDataLst>
                  <p:tags r:id="rId289"/>
                </p:custDataLst>
              </p:nvPr>
            </p:nvSpPr>
            <p:spPr>
              <a:xfrm>
                <a:off x="6238097" y="1001491"/>
                <a:ext cx="12969" cy="15315"/>
              </a:xfrm>
              <a:custGeom>
                <a:avLst/>
                <a:gdLst>
                  <a:gd name="connsiteX0" fmla="*/ 11957 w 12969"/>
                  <a:gd name="connsiteY0" fmla="*/ 10301 h 15315"/>
                  <a:gd name="connsiteX1" fmla="*/ 3010 w 12969"/>
                  <a:gd name="connsiteY1" fmla="*/ 14843 h 15315"/>
                  <a:gd name="connsiteX2" fmla="*/ 1010 w 12969"/>
                  <a:gd name="connsiteY2" fmla="*/ 5015 h 15315"/>
                  <a:gd name="connsiteX3" fmla="*/ 9957 w 12969"/>
                  <a:gd name="connsiteY3" fmla="*/ 473 h 15315"/>
                  <a:gd name="connsiteX4" fmla="*/ 11957 w 12969"/>
                  <a:gd name="connsiteY4" fmla="*/ 10301 h 15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69" h="15315">
                    <a:moveTo>
                      <a:pt x="11957" y="10301"/>
                    </a:moveTo>
                    <a:cubicBezTo>
                      <a:pt x="10041" y="14272"/>
                      <a:pt x="6034" y="16302"/>
                      <a:pt x="3010" y="14843"/>
                    </a:cubicBezTo>
                    <a:cubicBezTo>
                      <a:pt x="-14" y="13385"/>
                      <a:pt x="-907" y="8980"/>
                      <a:pt x="1010" y="5015"/>
                    </a:cubicBezTo>
                    <a:cubicBezTo>
                      <a:pt x="2927" y="1044"/>
                      <a:pt x="6933" y="-986"/>
                      <a:pt x="9957" y="473"/>
                    </a:cubicBezTo>
                    <a:cubicBezTo>
                      <a:pt x="12981" y="1931"/>
                      <a:pt x="13880" y="6330"/>
                      <a:pt x="11957" y="10301"/>
                    </a:cubicBezTo>
                    <a:close/>
                  </a:path>
                </a:pathLst>
              </a:custGeom>
              <a:solidFill>
                <a:srgbClr val="FDE0D5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83" name="íšlïḓè"/>
              <p:cNvSpPr/>
              <p:nvPr>
                <p:custDataLst>
                  <p:tags r:id="rId290"/>
                </p:custDataLst>
              </p:nvPr>
            </p:nvSpPr>
            <p:spPr>
              <a:xfrm>
                <a:off x="6193362" y="1029118"/>
                <a:ext cx="23532" cy="19237"/>
              </a:xfrm>
              <a:custGeom>
                <a:avLst/>
                <a:gdLst>
                  <a:gd name="connsiteX0" fmla="*/ 15033 w 23532"/>
                  <a:gd name="connsiteY0" fmla="*/ 18227 h 19237"/>
                  <a:gd name="connsiteX1" fmla="*/ 466 w 23532"/>
                  <a:gd name="connsiteY1" fmla="*/ 13905 h 19237"/>
                  <a:gd name="connsiteX2" fmla="*/ 8503 w 23532"/>
                  <a:gd name="connsiteY2" fmla="*/ 1010 h 19237"/>
                  <a:gd name="connsiteX3" fmla="*/ 23070 w 23532"/>
                  <a:gd name="connsiteY3" fmla="*/ 5333 h 19237"/>
                  <a:gd name="connsiteX4" fmla="*/ 15033 w 23532"/>
                  <a:gd name="connsiteY4" fmla="*/ 18227 h 19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32" h="19237">
                    <a:moveTo>
                      <a:pt x="15033" y="18227"/>
                    </a:moveTo>
                    <a:cubicBezTo>
                      <a:pt x="8794" y="20596"/>
                      <a:pt x="2270" y="18656"/>
                      <a:pt x="466" y="13905"/>
                    </a:cubicBezTo>
                    <a:cubicBezTo>
                      <a:pt x="-1338" y="9154"/>
                      <a:pt x="2258" y="3374"/>
                      <a:pt x="8503" y="1010"/>
                    </a:cubicBezTo>
                    <a:cubicBezTo>
                      <a:pt x="14741" y="-1359"/>
                      <a:pt x="21266" y="582"/>
                      <a:pt x="23070" y="5333"/>
                    </a:cubicBezTo>
                    <a:cubicBezTo>
                      <a:pt x="24867" y="10083"/>
                      <a:pt x="21272" y="15858"/>
                      <a:pt x="15033" y="18227"/>
                    </a:cubicBezTo>
                    <a:close/>
                  </a:path>
                </a:pathLst>
              </a:custGeom>
              <a:solidFill>
                <a:srgbClr val="FDE0D5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</p:grpSp>
        <p:grpSp>
          <p:nvGrpSpPr>
            <p:cNvPr id="74" name="îṥḻide"/>
            <p:cNvGrpSpPr/>
            <p:nvPr/>
          </p:nvGrpSpPr>
          <p:grpSpPr>
            <a:xfrm>
              <a:off x="7770791" y="907326"/>
              <a:ext cx="611560" cy="2308122"/>
              <a:chOff x="8082257" y="497448"/>
              <a:chExt cx="734157" cy="2770823"/>
            </a:xfrm>
          </p:grpSpPr>
          <p:sp>
            <p:nvSpPr>
              <p:cNvPr id="302" name="îŝḷiḓé"/>
              <p:cNvSpPr/>
              <p:nvPr>
                <p:custDataLst>
                  <p:tags r:id="rId291"/>
                </p:custDataLst>
              </p:nvPr>
            </p:nvSpPr>
            <p:spPr>
              <a:xfrm>
                <a:off x="8105308" y="1394561"/>
                <a:ext cx="117779" cy="585332"/>
              </a:xfrm>
              <a:custGeom>
                <a:avLst/>
                <a:gdLst>
                  <a:gd name="connsiteX0" fmla="*/ 117779 w 117779"/>
                  <a:gd name="connsiteY0" fmla="*/ 22794 h 585332"/>
                  <a:gd name="connsiteX1" fmla="*/ 72077 w 117779"/>
                  <a:gd name="connsiteY1" fmla="*/ 407771 h 585332"/>
                  <a:gd name="connsiteX2" fmla="*/ 95074 w 117779"/>
                  <a:gd name="connsiteY2" fmla="*/ 468934 h 585332"/>
                  <a:gd name="connsiteX3" fmla="*/ 104998 w 117779"/>
                  <a:gd name="connsiteY3" fmla="*/ 537264 h 585332"/>
                  <a:gd name="connsiteX4" fmla="*/ 69184 w 117779"/>
                  <a:gd name="connsiteY4" fmla="*/ 489924 h 585332"/>
                  <a:gd name="connsiteX5" fmla="*/ 66916 w 117779"/>
                  <a:gd name="connsiteY5" fmla="*/ 553379 h 585332"/>
                  <a:gd name="connsiteX6" fmla="*/ 105843 w 117779"/>
                  <a:gd name="connsiteY6" fmla="*/ 577251 h 585332"/>
                  <a:gd name="connsiteX7" fmla="*/ 72691 w 117779"/>
                  <a:gd name="connsiteY7" fmla="*/ 582507 h 585332"/>
                  <a:gd name="connsiteX8" fmla="*/ 41579 w 117779"/>
                  <a:gd name="connsiteY8" fmla="*/ 553670 h 585332"/>
                  <a:gd name="connsiteX9" fmla="*/ 16808 w 117779"/>
                  <a:gd name="connsiteY9" fmla="*/ 420761 h 585332"/>
                  <a:gd name="connsiteX10" fmla="*/ 17171 w 117779"/>
                  <a:gd name="connsiteY10" fmla="*/ 345138 h 585332"/>
                  <a:gd name="connsiteX11" fmla="*/ 4628 w 117779"/>
                  <a:gd name="connsiteY11" fmla="*/ 0 h 585332"/>
                  <a:gd name="connsiteX12" fmla="*/ 117779 w 117779"/>
                  <a:gd name="connsiteY12" fmla="*/ 22794 h 585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7779" h="585332">
                    <a:moveTo>
                      <a:pt x="117779" y="22794"/>
                    </a:moveTo>
                    <a:cubicBezTo>
                      <a:pt x="110493" y="118824"/>
                      <a:pt x="62439" y="324064"/>
                      <a:pt x="72077" y="407771"/>
                    </a:cubicBezTo>
                    <a:cubicBezTo>
                      <a:pt x="73816" y="422880"/>
                      <a:pt x="85174" y="434775"/>
                      <a:pt x="95074" y="468934"/>
                    </a:cubicBezTo>
                    <a:cubicBezTo>
                      <a:pt x="104123" y="500176"/>
                      <a:pt x="110523" y="535894"/>
                      <a:pt x="104998" y="537264"/>
                    </a:cubicBezTo>
                    <a:cubicBezTo>
                      <a:pt x="87484" y="541598"/>
                      <a:pt x="81715" y="487460"/>
                      <a:pt x="69184" y="489924"/>
                    </a:cubicBezTo>
                    <a:cubicBezTo>
                      <a:pt x="58861" y="491960"/>
                      <a:pt x="58933" y="540675"/>
                      <a:pt x="66916" y="553379"/>
                    </a:cubicBezTo>
                    <a:cubicBezTo>
                      <a:pt x="79072" y="572714"/>
                      <a:pt x="105534" y="571214"/>
                      <a:pt x="105843" y="577251"/>
                    </a:cubicBezTo>
                    <a:cubicBezTo>
                      <a:pt x="106325" y="586615"/>
                      <a:pt x="88061" y="587085"/>
                      <a:pt x="72691" y="582507"/>
                    </a:cubicBezTo>
                    <a:cubicBezTo>
                      <a:pt x="54759" y="577167"/>
                      <a:pt x="45365" y="560582"/>
                      <a:pt x="41579" y="553670"/>
                    </a:cubicBezTo>
                    <a:cubicBezTo>
                      <a:pt x="16892" y="508593"/>
                      <a:pt x="15284" y="452295"/>
                      <a:pt x="16808" y="420761"/>
                    </a:cubicBezTo>
                    <a:cubicBezTo>
                      <a:pt x="18022" y="395567"/>
                      <a:pt x="18272" y="370338"/>
                      <a:pt x="17171" y="345138"/>
                    </a:cubicBezTo>
                    <a:cubicBezTo>
                      <a:pt x="9706" y="174915"/>
                      <a:pt x="-8499" y="49857"/>
                      <a:pt x="4628" y="0"/>
                    </a:cubicBezTo>
                    <a:lnTo>
                      <a:pt x="117779" y="22794"/>
                    </a:ln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03" name="ïŝliḑe"/>
              <p:cNvSpPr/>
              <p:nvPr>
                <p:custDataLst>
                  <p:tags r:id="rId292"/>
                </p:custDataLst>
              </p:nvPr>
            </p:nvSpPr>
            <p:spPr>
              <a:xfrm>
                <a:off x="8678923" y="1394561"/>
                <a:ext cx="117779" cy="585332"/>
              </a:xfrm>
              <a:custGeom>
                <a:avLst/>
                <a:gdLst>
                  <a:gd name="connsiteX0" fmla="*/ 0 w 117779"/>
                  <a:gd name="connsiteY0" fmla="*/ 22794 h 585332"/>
                  <a:gd name="connsiteX1" fmla="*/ 45702 w 117779"/>
                  <a:gd name="connsiteY1" fmla="*/ 407771 h 585332"/>
                  <a:gd name="connsiteX2" fmla="*/ 22706 w 117779"/>
                  <a:gd name="connsiteY2" fmla="*/ 468934 h 585332"/>
                  <a:gd name="connsiteX3" fmla="*/ 12782 w 117779"/>
                  <a:gd name="connsiteY3" fmla="*/ 537264 h 585332"/>
                  <a:gd name="connsiteX4" fmla="*/ 48596 w 117779"/>
                  <a:gd name="connsiteY4" fmla="*/ 489924 h 585332"/>
                  <a:gd name="connsiteX5" fmla="*/ 50864 w 117779"/>
                  <a:gd name="connsiteY5" fmla="*/ 553379 h 585332"/>
                  <a:gd name="connsiteX6" fmla="*/ 11936 w 117779"/>
                  <a:gd name="connsiteY6" fmla="*/ 577251 h 585332"/>
                  <a:gd name="connsiteX7" fmla="*/ 45090 w 117779"/>
                  <a:gd name="connsiteY7" fmla="*/ 582507 h 585332"/>
                  <a:gd name="connsiteX8" fmla="*/ 76200 w 117779"/>
                  <a:gd name="connsiteY8" fmla="*/ 553670 h 585332"/>
                  <a:gd name="connsiteX9" fmla="*/ 100971 w 117779"/>
                  <a:gd name="connsiteY9" fmla="*/ 420761 h 585332"/>
                  <a:gd name="connsiteX10" fmla="*/ 100608 w 117779"/>
                  <a:gd name="connsiteY10" fmla="*/ 345138 h 585332"/>
                  <a:gd name="connsiteX11" fmla="*/ 113152 w 117779"/>
                  <a:gd name="connsiteY11" fmla="*/ 0 h 585332"/>
                  <a:gd name="connsiteX12" fmla="*/ 0 w 117779"/>
                  <a:gd name="connsiteY12" fmla="*/ 22794 h 585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7779" h="585332">
                    <a:moveTo>
                      <a:pt x="0" y="22794"/>
                    </a:moveTo>
                    <a:cubicBezTo>
                      <a:pt x="7287" y="118824"/>
                      <a:pt x="55340" y="324064"/>
                      <a:pt x="45702" y="407771"/>
                    </a:cubicBezTo>
                    <a:cubicBezTo>
                      <a:pt x="43964" y="422880"/>
                      <a:pt x="32606" y="434775"/>
                      <a:pt x="22706" y="468934"/>
                    </a:cubicBezTo>
                    <a:cubicBezTo>
                      <a:pt x="13657" y="500176"/>
                      <a:pt x="7257" y="535894"/>
                      <a:pt x="12782" y="537264"/>
                    </a:cubicBezTo>
                    <a:cubicBezTo>
                      <a:pt x="30295" y="541598"/>
                      <a:pt x="36065" y="487460"/>
                      <a:pt x="48596" y="489924"/>
                    </a:cubicBezTo>
                    <a:cubicBezTo>
                      <a:pt x="58924" y="491960"/>
                      <a:pt x="58847" y="540675"/>
                      <a:pt x="50864" y="553379"/>
                    </a:cubicBezTo>
                    <a:cubicBezTo>
                      <a:pt x="38708" y="572714"/>
                      <a:pt x="12246" y="571214"/>
                      <a:pt x="11936" y="577251"/>
                    </a:cubicBezTo>
                    <a:cubicBezTo>
                      <a:pt x="11454" y="586615"/>
                      <a:pt x="29718" y="587085"/>
                      <a:pt x="45090" y="582507"/>
                    </a:cubicBezTo>
                    <a:cubicBezTo>
                      <a:pt x="63020" y="577167"/>
                      <a:pt x="72414" y="560582"/>
                      <a:pt x="76200" y="553670"/>
                    </a:cubicBezTo>
                    <a:cubicBezTo>
                      <a:pt x="100888" y="508593"/>
                      <a:pt x="102495" y="452295"/>
                      <a:pt x="100971" y="420761"/>
                    </a:cubicBezTo>
                    <a:cubicBezTo>
                      <a:pt x="99757" y="395567"/>
                      <a:pt x="99507" y="370338"/>
                      <a:pt x="100608" y="345138"/>
                    </a:cubicBezTo>
                    <a:cubicBezTo>
                      <a:pt x="108073" y="174915"/>
                      <a:pt x="126278" y="49857"/>
                      <a:pt x="113152" y="0"/>
                    </a:cubicBezTo>
                    <a:lnTo>
                      <a:pt x="0" y="22794"/>
                    </a:ln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304" name="îṧļïďè"/>
              <p:cNvGrpSpPr/>
              <p:nvPr/>
            </p:nvGrpSpPr>
            <p:grpSpPr>
              <a:xfrm>
                <a:off x="8469793" y="2943373"/>
                <a:ext cx="128823" cy="324867"/>
                <a:chOff x="8469793" y="2943373"/>
                <a:chExt cx="128823" cy="324867"/>
              </a:xfrm>
            </p:grpSpPr>
            <p:sp>
              <p:nvSpPr>
                <p:cNvPr id="347" name="iŝļïḍe"/>
                <p:cNvSpPr/>
                <p:nvPr>
                  <p:custDataLst>
                    <p:tags r:id="rId293"/>
                  </p:custDataLst>
                </p:nvPr>
              </p:nvSpPr>
              <p:spPr>
                <a:xfrm>
                  <a:off x="8469793" y="3056060"/>
                  <a:ext cx="128823" cy="212181"/>
                </a:xfrm>
                <a:custGeom>
                  <a:avLst/>
                  <a:gdLst>
                    <a:gd name="connsiteX0" fmla="*/ 711 w 128823"/>
                    <a:gd name="connsiteY0" fmla="*/ 96292 h 212181"/>
                    <a:gd name="connsiteX1" fmla="*/ 14231 w 128823"/>
                    <a:gd name="connsiteY1" fmla="*/ 0 h 212181"/>
                    <a:gd name="connsiteX2" fmla="*/ 128329 w 128823"/>
                    <a:gd name="connsiteY2" fmla="*/ 142827 h 212181"/>
                    <a:gd name="connsiteX3" fmla="*/ 127799 w 128823"/>
                    <a:gd name="connsiteY3" fmla="*/ 156454 h 212181"/>
                    <a:gd name="connsiteX4" fmla="*/ 86460 w 128823"/>
                    <a:gd name="connsiteY4" fmla="*/ 212181 h 212181"/>
                    <a:gd name="connsiteX5" fmla="*/ 4730 w 128823"/>
                    <a:gd name="connsiteY5" fmla="*/ 154811 h 212181"/>
                    <a:gd name="connsiteX6" fmla="*/ 711 w 128823"/>
                    <a:gd name="connsiteY6" fmla="*/ 96292 h 2121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8823" h="212181">
                      <a:moveTo>
                        <a:pt x="711" y="96292"/>
                      </a:moveTo>
                      <a:cubicBezTo>
                        <a:pt x="-2842" y="55412"/>
                        <a:pt x="7742" y="3899"/>
                        <a:pt x="14231" y="0"/>
                      </a:cubicBezTo>
                      <a:cubicBezTo>
                        <a:pt x="26989" y="54572"/>
                        <a:pt x="112524" y="47536"/>
                        <a:pt x="128329" y="142827"/>
                      </a:cubicBezTo>
                      <a:cubicBezTo>
                        <a:pt x="129079" y="147358"/>
                        <a:pt x="129031" y="152031"/>
                        <a:pt x="127799" y="156454"/>
                      </a:cubicBezTo>
                      <a:cubicBezTo>
                        <a:pt x="121513" y="178975"/>
                        <a:pt x="86460" y="212181"/>
                        <a:pt x="86460" y="212181"/>
                      </a:cubicBezTo>
                      <a:cubicBezTo>
                        <a:pt x="86460" y="212181"/>
                        <a:pt x="7933" y="182386"/>
                        <a:pt x="4730" y="154811"/>
                      </a:cubicBezTo>
                      <a:cubicBezTo>
                        <a:pt x="3027" y="140208"/>
                        <a:pt x="2009" y="111240"/>
                        <a:pt x="711" y="96292"/>
                      </a:cubicBezTo>
                      <a:close/>
                    </a:path>
                  </a:pathLst>
                </a:custGeom>
                <a:solidFill>
                  <a:srgbClr val="C25753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348" name="iṥḻïde"/>
                <p:cNvSpPr/>
                <p:nvPr>
                  <p:custDataLst>
                    <p:tags r:id="rId294"/>
                  </p:custDataLst>
                </p:nvPr>
              </p:nvSpPr>
              <p:spPr>
                <a:xfrm>
                  <a:off x="8477724" y="2943373"/>
                  <a:ext cx="109519" cy="250726"/>
                </a:xfrm>
                <a:custGeom>
                  <a:avLst/>
                  <a:gdLst>
                    <a:gd name="connsiteX0" fmla="*/ 16527 w 109519"/>
                    <a:gd name="connsiteY0" fmla="*/ 0 h 250726"/>
                    <a:gd name="connsiteX1" fmla="*/ 5460 w 109519"/>
                    <a:gd name="connsiteY1" fmla="*/ 116473 h 250726"/>
                    <a:gd name="connsiteX2" fmla="*/ 496 w 109519"/>
                    <a:gd name="connsiteY2" fmla="*/ 203460 h 250726"/>
                    <a:gd name="connsiteX3" fmla="*/ 1353 w 109519"/>
                    <a:gd name="connsiteY3" fmla="*/ 217849 h 250726"/>
                    <a:gd name="connsiteX4" fmla="*/ 54288 w 109519"/>
                    <a:gd name="connsiteY4" fmla="*/ 250722 h 250726"/>
                    <a:gd name="connsiteX5" fmla="*/ 108653 w 109519"/>
                    <a:gd name="connsiteY5" fmla="*/ 219123 h 250726"/>
                    <a:gd name="connsiteX6" fmla="*/ 79083 w 109519"/>
                    <a:gd name="connsiteY6" fmla="*/ 136922 h 250726"/>
                    <a:gd name="connsiteX7" fmla="*/ 100383 w 109519"/>
                    <a:gd name="connsiteY7" fmla="*/ 0 h 250726"/>
                    <a:gd name="connsiteX8" fmla="*/ 16527 w 109519"/>
                    <a:gd name="connsiteY8" fmla="*/ 0 h 250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9519" h="250726">
                      <a:moveTo>
                        <a:pt x="16527" y="0"/>
                      </a:moveTo>
                      <a:cubicBezTo>
                        <a:pt x="17367" y="32397"/>
                        <a:pt x="12730" y="84892"/>
                        <a:pt x="5460" y="116473"/>
                      </a:cubicBezTo>
                      <a:cubicBezTo>
                        <a:pt x="591" y="137625"/>
                        <a:pt x="-891" y="180374"/>
                        <a:pt x="496" y="203460"/>
                      </a:cubicBezTo>
                      <a:cubicBezTo>
                        <a:pt x="740" y="207556"/>
                        <a:pt x="764" y="212741"/>
                        <a:pt x="1353" y="217849"/>
                      </a:cubicBezTo>
                      <a:cubicBezTo>
                        <a:pt x="3919" y="240060"/>
                        <a:pt x="31518" y="250365"/>
                        <a:pt x="54288" y="250722"/>
                      </a:cubicBezTo>
                      <a:cubicBezTo>
                        <a:pt x="72964" y="251020"/>
                        <a:pt x="116159" y="236422"/>
                        <a:pt x="108653" y="219123"/>
                      </a:cubicBezTo>
                      <a:cubicBezTo>
                        <a:pt x="95799" y="189482"/>
                        <a:pt x="77981" y="158954"/>
                        <a:pt x="79083" y="136922"/>
                      </a:cubicBezTo>
                      <a:cubicBezTo>
                        <a:pt x="80762" y="103340"/>
                        <a:pt x="87692" y="64383"/>
                        <a:pt x="100383" y="0"/>
                      </a:cubicBezTo>
                      <a:lnTo>
                        <a:pt x="16527" y="0"/>
                      </a:lnTo>
                      <a:close/>
                    </a:path>
                  </a:pathLst>
                </a:custGeom>
                <a:solidFill>
                  <a:srgbClr val="FFA18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grpSp>
            <p:nvGrpSpPr>
              <p:cNvPr id="305" name="íṩlíḍê"/>
              <p:cNvGrpSpPr/>
              <p:nvPr/>
            </p:nvGrpSpPr>
            <p:grpSpPr>
              <a:xfrm>
                <a:off x="8307436" y="2943409"/>
                <a:ext cx="128823" cy="324861"/>
                <a:chOff x="8307436" y="2943409"/>
                <a:chExt cx="128823" cy="324861"/>
              </a:xfrm>
            </p:grpSpPr>
            <p:sp>
              <p:nvSpPr>
                <p:cNvPr id="345" name="îṥļîdê"/>
                <p:cNvSpPr/>
                <p:nvPr>
                  <p:custDataLst>
                    <p:tags r:id="rId295"/>
                  </p:custDataLst>
                </p:nvPr>
              </p:nvSpPr>
              <p:spPr>
                <a:xfrm>
                  <a:off x="8307436" y="3056090"/>
                  <a:ext cx="128823" cy="212181"/>
                </a:xfrm>
                <a:custGeom>
                  <a:avLst/>
                  <a:gdLst>
                    <a:gd name="connsiteX0" fmla="*/ 128112 w 128823"/>
                    <a:gd name="connsiteY0" fmla="*/ 96292 h 212181"/>
                    <a:gd name="connsiteX1" fmla="*/ 114592 w 128823"/>
                    <a:gd name="connsiteY1" fmla="*/ 0 h 212181"/>
                    <a:gd name="connsiteX2" fmla="*/ 494 w 128823"/>
                    <a:gd name="connsiteY2" fmla="*/ 142827 h 212181"/>
                    <a:gd name="connsiteX3" fmla="*/ 1024 w 128823"/>
                    <a:gd name="connsiteY3" fmla="*/ 156454 h 212181"/>
                    <a:gd name="connsiteX4" fmla="*/ 42357 w 128823"/>
                    <a:gd name="connsiteY4" fmla="*/ 212181 h 212181"/>
                    <a:gd name="connsiteX5" fmla="*/ 124087 w 128823"/>
                    <a:gd name="connsiteY5" fmla="*/ 154811 h 212181"/>
                    <a:gd name="connsiteX6" fmla="*/ 128112 w 128823"/>
                    <a:gd name="connsiteY6" fmla="*/ 96292 h 2121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8823" h="212181">
                      <a:moveTo>
                        <a:pt x="128112" y="96292"/>
                      </a:moveTo>
                      <a:cubicBezTo>
                        <a:pt x="131666" y="55412"/>
                        <a:pt x="121081" y="3899"/>
                        <a:pt x="114592" y="0"/>
                      </a:cubicBezTo>
                      <a:cubicBezTo>
                        <a:pt x="101835" y="54572"/>
                        <a:pt x="16300" y="47536"/>
                        <a:pt x="494" y="142827"/>
                      </a:cubicBezTo>
                      <a:cubicBezTo>
                        <a:pt x="-256" y="147358"/>
                        <a:pt x="-208" y="152031"/>
                        <a:pt x="1024" y="156454"/>
                      </a:cubicBezTo>
                      <a:cubicBezTo>
                        <a:pt x="7311" y="178975"/>
                        <a:pt x="42357" y="212181"/>
                        <a:pt x="42357" y="212181"/>
                      </a:cubicBezTo>
                      <a:cubicBezTo>
                        <a:pt x="42357" y="212181"/>
                        <a:pt x="120885" y="182386"/>
                        <a:pt x="124087" y="154811"/>
                      </a:cubicBezTo>
                      <a:cubicBezTo>
                        <a:pt x="125796" y="140214"/>
                        <a:pt x="126814" y="111240"/>
                        <a:pt x="128112" y="96292"/>
                      </a:cubicBezTo>
                      <a:close/>
                    </a:path>
                  </a:pathLst>
                </a:custGeom>
                <a:solidFill>
                  <a:srgbClr val="C25753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346" name="i$liḋe"/>
                <p:cNvSpPr/>
                <p:nvPr>
                  <p:custDataLst>
                    <p:tags r:id="rId296"/>
                  </p:custDataLst>
                </p:nvPr>
              </p:nvSpPr>
              <p:spPr>
                <a:xfrm>
                  <a:off x="8318811" y="2943409"/>
                  <a:ext cx="109517" cy="250726"/>
                </a:xfrm>
                <a:custGeom>
                  <a:avLst/>
                  <a:gdLst>
                    <a:gd name="connsiteX0" fmla="*/ 92990 w 109517"/>
                    <a:gd name="connsiteY0" fmla="*/ 0 h 250726"/>
                    <a:gd name="connsiteX1" fmla="*/ 104057 w 109517"/>
                    <a:gd name="connsiteY1" fmla="*/ 116473 h 250726"/>
                    <a:gd name="connsiteX2" fmla="*/ 109022 w 109517"/>
                    <a:gd name="connsiteY2" fmla="*/ 203460 h 250726"/>
                    <a:gd name="connsiteX3" fmla="*/ 108171 w 109517"/>
                    <a:gd name="connsiteY3" fmla="*/ 217849 h 250726"/>
                    <a:gd name="connsiteX4" fmla="*/ 55235 w 109517"/>
                    <a:gd name="connsiteY4" fmla="*/ 250722 h 250726"/>
                    <a:gd name="connsiteX5" fmla="*/ 866 w 109517"/>
                    <a:gd name="connsiteY5" fmla="*/ 219123 h 250726"/>
                    <a:gd name="connsiteX6" fmla="*/ 30435 w 109517"/>
                    <a:gd name="connsiteY6" fmla="*/ 136922 h 250726"/>
                    <a:gd name="connsiteX7" fmla="*/ 9135 w 109517"/>
                    <a:gd name="connsiteY7" fmla="*/ 0 h 250726"/>
                    <a:gd name="connsiteX8" fmla="*/ 92990 w 109517"/>
                    <a:gd name="connsiteY8" fmla="*/ 0 h 250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9517" h="250726">
                      <a:moveTo>
                        <a:pt x="92990" y="0"/>
                      </a:moveTo>
                      <a:cubicBezTo>
                        <a:pt x="92151" y="32397"/>
                        <a:pt x="96789" y="84892"/>
                        <a:pt x="104057" y="116473"/>
                      </a:cubicBezTo>
                      <a:cubicBezTo>
                        <a:pt x="108927" y="137624"/>
                        <a:pt x="110409" y="180374"/>
                        <a:pt x="109022" y="203460"/>
                      </a:cubicBezTo>
                      <a:cubicBezTo>
                        <a:pt x="108778" y="207556"/>
                        <a:pt x="108760" y="212741"/>
                        <a:pt x="108171" y="217849"/>
                      </a:cubicBezTo>
                      <a:cubicBezTo>
                        <a:pt x="105605" y="240060"/>
                        <a:pt x="78006" y="250365"/>
                        <a:pt x="55235" y="250722"/>
                      </a:cubicBezTo>
                      <a:cubicBezTo>
                        <a:pt x="36555" y="251019"/>
                        <a:pt x="-6635" y="236423"/>
                        <a:pt x="866" y="219123"/>
                      </a:cubicBezTo>
                      <a:cubicBezTo>
                        <a:pt x="13718" y="189482"/>
                        <a:pt x="31536" y="158955"/>
                        <a:pt x="30435" y="136922"/>
                      </a:cubicBezTo>
                      <a:cubicBezTo>
                        <a:pt x="28756" y="103340"/>
                        <a:pt x="21827" y="64383"/>
                        <a:pt x="9135" y="0"/>
                      </a:cubicBezTo>
                      <a:lnTo>
                        <a:pt x="92990" y="0"/>
                      </a:lnTo>
                      <a:close/>
                    </a:path>
                  </a:pathLst>
                </a:custGeom>
                <a:solidFill>
                  <a:srgbClr val="FFA18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306" name="ïšļídè"/>
              <p:cNvSpPr/>
              <p:nvPr>
                <p:custDataLst>
                  <p:tags r:id="rId297"/>
                </p:custDataLst>
              </p:nvPr>
            </p:nvSpPr>
            <p:spPr>
              <a:xfrm>
                <a:off x="8186467" y="1505050"/>
                <a:ext cx="525763" cy="1471364"/>
              </a:xfrm>
              <a:custGeom>
                <a:avLst/>
                <a:gdLst>
                  <a:gd name="connsiteX0" fmla="*/ 36281 w 525763"/>
                  <a:gd name="connsiteY0" fmla="*/ 80124 h 1471364"/>
                  <a:gd name="connsiteX1" fmla="*/ 491962 w 525763"/>
                  <a:gd name="connsiteY1" fmla="*/ 89429 h 1471364"/>
                  <a:gd name="connsiteX2" fmla="*/ 485759 w 525763"/>
                  <a:gd name="connsiteY2" fmla="*/ 1444515 h 1471364"/>
                  <a:gd name="connsiteX3" fmla="*/ 63743 w 525763"/>
                  <a:gd name="connsiteY3" fmla="*/ 1444515 h 1471364"/>
                  <a:gd name="connsiteX4" fmla="*/ 36281 w 525763"/>
                  <a:gd name="connsiteY4" fmla="*/ 80124 h 1471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5763" h="1471364">
                    <a:moveTo>
                      <a:pt x="36281" y="80124"/>
                    </a:moveTo>
                    <a:cubicBezTo>
                      <a:pt x="93115" y="-29658"/>
                      <a:pt x="446451" y="-26693"/>
                      <a:pt x="491962" y="89429"/>
                    </a:cubicBezTo>
                    <a:cubicBezTo>
                      <a:pt x="571479" y="292311"/>
                      <a:pt x="485759" y="1444515"/>
                      <a:pt x="485759" y="1444515"/>
                    </a:cubicBezTo>
                    <a:cubicBezTo>
                      <a:pt x="351588" y="1504927"/>
                      <a:pt x="63743" y="1444515"/>
                      <a:pt x="63743" y="1444515"/>
                    </a:cubicBezTo>
                    <a:cubicBezTo>
                      <a:pt x="63743" y="1444515"/>
                      <a:pt x="-59100" y="264361"/>
                      <a:pt x="36281" y="80124"/>
                    </a:cubicBezTo>
                    <a:close/>
                  </a:path>
                </a:pathLst>
              </a:custGeom>
              <a:solidFill>
                <a:srgbClr val="53362E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07" name="íṣľîdè"/>
              <p:cNvSpPr/>
              <p:nvPr>
                <p:custDataLst>
                  <p:tags r:id="rId298"/>
                </p:custDataLst>
              </p:nvPr>
            </p:nvSpPr>
            <p:spPr>
              <a:xfrm>
                <a:off x="8346138" y="947297"/>
                <a:ext cx="206424" cy="673617"/>
              </a:xfrm>
              <a:custGeom>
                <a:avLst/>
                <a:gdLst>
                  <a:gd name="connsiteX0" fmla="*/ 206425 w 206424"/>
                  <a:gd name="connsiteY0" fmla="*/ 658832 h 673617"/>
                  <a:gd name="connsiteX1" fmla="*/ 0 w 206424"/>
                  <a:gd name="connsiteY1" fmla="*/ 658832 h 673617"/>
                  <a:gd name="connsiteX2" fmla="*/ 0 w 206424"/>
                  <a:gd name="connsiteY2" fmla="*/ 0 h 673617"/>
                  <a:gd name="connsiteX3" fmla="*/ 206425 w 206424"/>
                  <a:gd name="connsiteY3" fmla="*/ 2357 h 673617"/>
                  <a:gd name="connsiteX4" fmla="*/ 206425 w 206424"/>
                  <a:gd name="connsiteY4" fmla="*/ 658832 h 673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424" h="673617">
                    <a:moveTo>
                      <a:pt x="206425" y="658832"/>
                    </a:moveTo>
                    <a:cubicBezTo>
                      <a:pt x="206425" y="658832"/>
                      <a:pt x="105550" y="692098"/>
                      <a:pt x="0" y="658832"/>
                    </a:cubicBezTo>
                    <a:lnTo>
                      <a:pt x="0" y="0"/>
                    </a:lnTo>
                    <a:lnTo>
                      <a:pt x="206425" y="2357"/>
                    </a:lnTo>
                    <a:lnTo>
                      <a:pt x="206425" y="658832"/>
                    </a:lnTo>
                    <a:close/>
                  </a:path>
                </a:pathLst>
              </a:custGeom>
              <a:solidFill>
                <a:srgbClr val="F1BEAB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08" name="îsļiḑe"/>
              <p:cNvSpPr/>
              <p:nvPr>
                <p:custDataLst>
                  <p:tags r:id="rId299"/>
                </p:custDataLst>
              </p:nvPr>
            </p:nvSpPr>
            <p:spPr>
              <a:xfrm>
                <a:off x="8346144" y="852023"/>
                <a:ext cx="206418" cy="148977"/>
              </a:xfrm>
              <a:custGeom>
                <a:avLst/>
                <a:gdLst>
                  <a:gd name="connsiteX0" fmla="*/ 206418 w 206418"/>
                  <a:gd name="connsiteY0" fmla="*/ 97631 h 148977"/>
                  <a:gd name="connsiteX1" fmla="*/ 104781 w 206418"/>
                  <a:gd name="connsiteY1" fmla="*/ 148977 h 148977"/>
                  <a:gd name="connsiteX2" fmla="*/ 0 w 206418"/>
                  <a:gd name="connsiteY2" fmla="*/ 95274 h 148977"/>
                  <a:gd name="connsiteX3" fmla="*/ 36290 w 206418"/>
                  <a:gd name="connsiteY3" fmla="*/ 0 h 148977"/>
                  <a:gd name="connsiteX4" fmla="*/ 162264 w 206418"/>
                  <a:gd name="connsiteY4" fmla="*/ 0 h 148977"/>
                  <a:gd name="connsiteX5" fmla="*/ 206418 w 206418"/>
                  <a:gd name="connsiteY5" fmla="*/ 97631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6418" h="148977">
                    <a:moveTo>
                      <a:pt x="206418" y="97631"/>
                    </a:moveTo>
                    <a:cubicBezTo>
                      <a:pt x="206418" y="97631"/>
                      <a:pt x="176558" y="148977"/>
                      <a:pt x="104781" y="148977"/>
                    </a:cubicBezTo>
                    <a:cubicBezTo>
                      <a:pt x="36278" y="148977"/>
                      <a:pt x="0" y="95274"/>
                      <a:pt x="0" y="95274"/>
                    </a:cubicBezTo>
                    <a:cubicBezTo>
                      <a:pt x="0" y="95274"/>
                      <a:pt x="36290" y="51393"/>
                      <a:pt x="36290" y="0"/>
                    </a:cubicBezTo>
                    <a:lnTo>
                      <a:pt x="162264" y="0"/>
                    </a:lnTo>
                    <a:cubicBezTo>
                      <a:pt x="162639" y="67509"/>
                      <a:pt x="206418" y="97631"/>
                      <a:pt x="206418" y="97631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09" name="ïśľïdè"/>
              <p:cNvSpPr/>
              <p:nvPr>
                <p:custDataLst>
                  <p:tags r:id="rId300"/>
                </p:custDataLst>
              </p:nvPr>
            </p:nvSpPr>
            <p:spPr>
              <a:xfrm>
                <a:off x="8248689" y="497448"/>
                <a:ext cx="393446" cy="354580"/>
              </a:xfrm>
              <a:custGeom>
                <a:avLst/>
                <a:gdLst>
                  <a:gd name="connsiteX0" fmla="*/ 269632 w 393446"/>
                  <a:gd name="connsiteY0" fmla="*/ 354581 h 354580"/>
                  <a:gd name="connsiteX1" fmla="*/ 117880 w 393446"/>
                  <a:gd name="connsiteY1" fmla="*/ 354581 h 354580"/>
                  <a:gd name="connsiteX2" fmla="*/ 68 w 393446"/>
                  <a:gd name="connsiteY2" fmla="*/ 215468 h 354580"/>
                  <a:gd name="connsiteX3" fmla="*/ 197218 w 393446"/>
                  <a:gd name="connsiteY3" fmla="*/ 3829 h 354580"/>
                  <a:gd name="connsiteX4" fmla="*/ 199629 w 393446"/>
                  <a:gd name="connsiteY4" fmla="*/ 3561 h 354580"/>
                  <a:gd name="connsiteX5" fmla="*/ 393445 w 393446"/>
                  <a:gd name="connsiteY5" fmla="*/ 220612 h 354580"/>
                  <a:gd name="connsiteX6" fmla="*/ 269632 w 393446"/>
                  <a:gd name="connsiteY6" fmla="*/ 354581 h 35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446" h="354580">
                    <a:moveTo>
                      <a:pt x="269632" y="354581"/>
                    </a:moveTo>
                    <a:lnTo>
                      <a:pt x="117880" y="354581"/>
                    </a:lnTo>
                    <a:cubicBezTo>
                      <a:pt x="57802" y="354581"/>
                      <a:pt x="-2313" y="276958"/>
                      <a:pt x="68" y="215468"/>
                    </a:cubicBezTo>
                    <a:cubicBezTo>
                      <a:pt x="4873" y="91471"/>
                      <a:pt x="83007" y="-22532"/>
                      <a:pt x="197218" y="3829"/>
                    </a:cubicBezTo>
                    <a:cubicBezTo>
                      <a:pt x="197218" y="3829"/>
                      <a:pt x="197230" y="3930"/>
                      <a:pt x="199629" y="3561"/>
                    </a:cubicBezTo>
                    <a:cubicBezTo>
                      <a:pt x="322733" y="-15466"/>
                      <a:pt x="392725" y="104216"/>
                      <a:pt x="393445" y="220612"/>
                    </a:cubicBezTo>
                    <a:cubicBezTo>
                      <a:pt x="393814" y="280125"/>
                      <a:pt x="327746" y="354581"/>
                      <a:pt x="269632" y="354581"/>
                    </a:cubicBezTo>
                    <a:close/>
                  </a:path>
                </a:pathLst>
              </a:custGeom>
              <a:solidFill>
                <a:srgbClr val="99807E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10" name="ïṡļîďe"/>
              <p:cNvSpPr/>
              <p:nvPr>
                <p:custDataLst>
                  <p:tags r:id="rId301"/>
                </p:custDataLst>
              </p:nvPr>
            </p:nvSpPr>
            <p:spPr>
              <a:xfrm>
                <a:off x="8380601" y="857970"/>
                <a:ext cx="128956" cy="25191"/>
              </a:xfrm>
              <a:custGeom>
                <a:avLst/>
                <a:gdLst>
                  <a:gd name="connsiteX0" fmla="*/ 128957 w 128956"/>
                  <a:gd name="connsiteY0" fmla="*/ 11882 h 25191"/>
                  <a:gd name="connsiteX1" fmla="*/ 0 w 128956"/>
                  <a:gd name="connsiteY1" fmla="*/ 14490 h 25191"/>
                  <a:gd name="connsiteX2" fmla="*/ 1339 w 128956"/>
                  <a:gd name="connsiteY2" fmla="*/ 4489 h 25191"/>
                  <a:gd name="connsiteX3" fmla="*/ 127944 w 128956"/>
                  <a:gd name="connsiteY3" fmla="*/ 0 h 25191"/>
                  <a:gd name="connsiteX4" fmla="*/ 128957 w 128956"/>
                  <a:gd name="connsiteY4" fmla="*/ 11882 h 2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956" h="25191">
                    <a:moveTo>
                      <a:pt x="128957" y="11882"/>
                    </a:moveTo>
                    <a:cubicBezTo>
                      <a:pt x="91553" y="27861"/>
                      <a:pt x="42487" y="30325"/>
                      <a:pt x="0" y="14490"/>
                    </a:cubicBezTo>
                    <a:lnTo>
                      <a:pt x="1339" y="4489"/>
                    </a:lnTo>
                    <a:lnTo>
                      <a:pt x="127944" y="0"/>
                    </a:lnTo>
                    <a:lnTo>
                      <a:pt x="128957" y="11882"/>
                    </a:lnTo>
                    <a:close/>
                  </a:path>
                </a:pathLst>
              </a:custGeom>
              <a:solidFill>
                <a:srgbClr val="FF7A5A">
                  <a:alpha val="40000"/>
                </a:srgbClr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11" name="îşlïďè"/>
              <p:cNvSpPr/>
              <p:nvPr>
                <p:custDataLst>
                  <p:tags r:id="rId302"/>
                </p:custDataLst>
              </p:nvPr>
            </p:nvSpPr>
            <p:spPr>
              <a:xfrm>
                <a:off x="8281344" y="524756"/>
                <a:ext cx="315956" cy="347704"/>
              </a:xfrm>
              <a:custGeom>
                <a:avLst/>
                <a:gdLst>
                  <a:gd name="connsiteX0" fmla="*/ 288113 w 315956"/>
                  <a:gd name="connsiteY0" fmla="*/ 175516 h 347704"/>
                  <a:gd name="connsiteX1" fmla="*/ 285398 w 315956"/>
                  <a:gd name="connsiteY1" fmla="*/ 175653 h 347704"/>
                  <a:gd name="connsiteX2" fmla="*/ 285398 w 315956"/>
                  <a:gd name="connsiteY2" fmla="*/ 126522 h 347704"/>
                  <a:gd name="connsiteX3" fmla="*/ 157198 w 315956"/>
                  <a:gd name="connsiteY3" fmla="*/ 0 h 347704"/>
                  <a:gd name="connsiteX4" fmla="*/ 157198 w 315956"/>
                  <a:gd name="connsiteY4" fmla="*/ 0 h 347704"/>
                  <a:gd name="connsiteX5" fmla="*/ 28998 w 315956"/>
                  <a:gd name="connsiteY5" fmla="*/ 126522 h 347704"/>
                  <a:gd name="connsiteX6" fmla="*/ 28998 w 315956"/>
                  <a:gd name="connsiteY6" fmla="*/ 175576 h 347704"/>
                  <a:gd name="connsiteX7" fmla="*/ 27843 w 315956"/>
                  <a:gd name="connsiteY7" fmla="*/ 175516 h 347704"/>
                  <a:gd name="connsiteX8" fmla="*/ 0 w 315956"/>
                  <a:gd name="connsiteY8" fmla="*/ 202996 h 347704"/>
                  <a:gd name="connsiteX9" fmla="*/ 27843 w 315956"/>
                  <a:gd name="connsiteY9" fmla="*/ 230475 h 347704"/>
                  <a:gd name="connsiteX10" fmla="*/ 29896 w 315956"/>
                  <a:gd name="connsiteY10" fmla="*/ 230374 h 347704"/>
                  <a:gd name="connsiteX11" fmla="*/ 157126 w 315956"/>
                  <a:gd name="connsiteY11" fmla="*/ 347704 h 347704"/>
                  <a:gd name="connsiteX12" fmla="*/ 157126 w 315956"/>
                  <a:gd name="connsiteY12" fmla="*/ 347704 h 347704"/>
                  <a:gd name="connsiteX13" fmla="*/ 284512 w 315956"/>
                  <a:gd name="connsiteY13" fmla="*/ 230219 h 347704"/>
                  <a:gd name="connsiteX14" fmla="*/ 288113 w 315956"/>
                  <a:gd name="connsiteY14" fmla="*/ 230475 h 347704"/>
                  <a:gd name="connsiteX15" fmla="*/ 315956 w 315956"/>
                  <a:gd name="connsiteY15" fmla="*/ 202996 h 347704"/>
                  <a:gd name="connsiteX16" fmla="*/ 288113 w 315956"/>
                  <a:gd name="connsiteY16" fmla="*/ 175516 h 34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15956" h="347704">
                    <a:moveTo>
                      <a:pt x="288113" y="175516"/>
                    </a:moveTo>
                    <a:cubicBezTo>
                      <a:pt x="287196" y="175516"/>
                      <a:pt x="286291" y="175564"/>
                      <a:pt x="285398" y="175653"/>
                    </a:cubicBezTo>
                    <a:lnTo>
                      <a:pt x="285398" y="126522"/>
                    </a:lnTo>
                    <a:cubicBezTo>
                      <a:pt x="285398" y="56644"/>
                      <a:pt x="227998" y="0"/>
                      <a:pt x="157198" y="0"/>
                    </a:cubicBezTo>
                    <a:lnTo>
                      <a:pt x="157198" y="0"/>
                    </a:lnTo>
                    <a:cubicBezTo>
                      <a:pt x="86397" y="0"/>
                      <a:pt x="28998" y="56644"/>
                      <a:pt x="28998" y="126522"/>
                    </a:cubicBezTo>
                    <a:lnTo>
                      <a:pt x="28998" y="175576"/>
                    </a:lnTo>
                    <a:cubicBezTo>
                      <a:pt x="28610" y="175558"/>
                      <a:pt x="28235" y="175516"/>
                      <a:pt x="27843" y="175516"/>
                    </a:cubicBezTo>
                    <a:cubicBezTo>
                      <a:pt x="12466" y="175516"/>
                      <a:pt x="0" y="187821"/>
                      <a:pt x="0" y="202996"/>
                    </a:cubicBezTo>
                    <a:cubicBezTo>
                      <a:pt x="0" y="218170"/>
                      <a:pt x="12466" y="230475"/>
                      <a:pt x="27843" y="230475"/>
                    </a:cubicBezTo>
                    <a:cubicBezTo>
                      <a:pt x="28539" y="230475"/>
                      <a:pt x="29218" y="230422"/>
                      <a:pt x="29896" y="230374"/>
                    </a:cubicBezTo>
                    <a:cubicBezTo>
                      <a:pt x="39814" y="296156"/>
                      <a:pt x="72396" y="347704"/>
                      <a:pt x="157126" y="347704"/>
                    </a:cubicBezTo>
                    <a:lnTo>
                      <a:pt x="157126" y="347704"/>
                    </a:lnTo>
                    <a:cubicBezTo>
                      <a:pt x="252037" y="347704"/>
                      <a:pt x="275415" y="294346"/>
                      <a:pt x="284512" y="230219"/>
                    </a:cubicBezTo>
                    <a:cubicBezTo>
                      <a:pt x="285690" y="230368"/>
                      <a:pt x="286887" y="230475"/>
                      <a:pt x="288113" y="230475"/>
                    </a:cubicBezTo>
                    <a:cubicBezTo>
                      <a:pt x="303490" y="230475"/>
                      <a:pt x="315956" y="218170"/>
                      <a:pt x="315956" y="202996"/>
                    </a:cubicBezTo>
                    <a:cubicBezTo>
                      <a:pt x="315956" y="187821"/>
                      <a:pt x="303496" y="175516"/>
                      <a:pt x="288113" y="175516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12" name="íşlïďê"/>
              <p:cNvSpPr/>
              <p:nvPr>
                <p:custDataLst>
                  <p:tags r:id="rId303"/>
                </p:custDataLst>
              </p:nvPr>
            </p:nvSpPr>
            <p:spPr>
              <a:xfrm>
                <a:off x="8382440" y="717262"/>
                <a:ext cx="13739" cy="13555"/>
              </a:xfrm>
              <a:custGeom>
                <a:avLst/>
                <a:gdLst>
                  <a:gd name="connsiteX0" fmla="*/ 13740 w 13739"/>
                  <a:gd name="connsiteY0" fmla="*/ 6781 h 13555"/>
                  <a:gd name="connsiteX1" fmla="*/ 6870 w 13739"/>
                  <a:gd name="connsiteY1" fmla="*/ 13555 h 13555"/>
                  <a:gd name="connsiteX2" fmla="*/ 0 w 13739"/>
                  <a:gd name="connsiteY2" fmla="*/ 6781 h 13555"/>
                  <a:gd name="connsiteX3" fmla="*/ 6870 w 13739"/>
                  <a:gd name="connsiteY3" fmla="*/ 0 h 13555"/>
                  <a:gd name="connsiteX4" fmla="*/ 13740 w 13739"/>
                  <a:gd name="connsiteY4" fmla="*/ 6781 h 1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9" h="13555">
                    <a:moveTo>
                      <a:pt x="13740" y="6781"/>
                    </a:moveTo>
                    <a:cubicBezTo>
                      <a:pt x="13740" y="10525"/>
                      <a:pt x="10668" y="13555"/>
                      <a:pt x="6870" y="13555"/>
                    </a:cubicBezTo>
                    <a:cubicBezTo>
                      <a:pt x="3078" y="13555"/>
                      <a:pt x="0" y="10519"/>
                      <a:pt x="0" y="6781"/>
                    </a:cubicBezTo>
                    <a:cubicBezTo>
                      <a:pt x="0" y="3042"/>
                      <a:pt x="3072" y="0"/>
                      <a:pt x="6870" y="0"/>
                    </a:cubicBezTo>
                    <a:cubicBezTo>
                      <a:pt x="10662" y="0"/>
                      <a:pt x="13740" y="3036"/>
                      <a:pt x="13740" y="6781"/>
                    </a:cubicBezTo>
                    <a:close/>
                  </a:path>
                </a:pathLst>
              </a:custGeom>
              <a:solidFill>
                <a:srgbClr val="3F2C2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13" name="íşľídê"/>
              <p:cNvSpPr/>
              <p:nvPr>
                <p:custDataLst>
                  <p:tags r:id="rId304"/>
                </p:custDataLst>
              </p:nvPr>
            </p:nvSpPr>
            <p:spPr>
              <a:xfrm>
                <a:off x="8486733" y="717262"/>
                <a:ext cx="13739" cy="13555"/>
              </a:xfrm>
              <a:custGeom>
                <a:avLst/>
                <a:gdLst>
                  <a:gd name="connsiteX0" fmla="*/ 13740 w 13739"/>
                  <a:gd name="connsiteY0" fmla="*/ 6781 h 13555"/>
                  <a:gd name="connsiteX1" fmla="*/ 6869 w 13739"/>
                  <a:gd name="connsiteY1" fmla="*/ 13555 h 13555"/>
                  <a:gd name="connsiteX2" fmla="*/ 0 w 13739"/>
                  <a:gd name="connsiteY2" fmla="*/ 6781 h 13555"/>
                  <a:gd name="connsiteX3" fmla="*/ 6869 w 13739"/>
                  <a:gd name="connsiteY3" fmla="*/ 0 h 13555"/>
                  <a:gd name="connsiteX4" fmla="*/ 13740 w 13739"/>
                  <a:gd name="connsiteY4" fmla="*/ 6781 h 1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9" h="13555">
                    <a:moveTo>
                      <a:pt x="13740" y="6781"/>
                    </a:moveTo>
                    <a:cubicBezTo>
                      <a:pt x="13740" y="10525"/>
                      <a:pt x="10668" y="13555"/>
                      <a:pt x="6869" y="13555"/>
                    </a:cubicBezTo>
                    <a:cubicBezTo>
                      <a:pt x="3078" y="13555"/>
                      <a:pt x="0" y="10519"/>
                      <a:pt x="0" y="6781"/>
                    </a:cubicBezTo>
                    <a:cubicBezTo>
                      <a:pt x="0" y="3042"/>
                      <a:pt x="3078" y="0"/>
                      <a:pt x="6869" y="0"/>
                    </a:cubicBezTo>
                    <a:cubicBezTo>
                      <a:pt x="10662" y="0"/>
                      <a:pt x="13740" y="3036"/>
                      <a:pt x="13740" y="6781"/>
                    </a:cubicBezTo>
                    <a:close/>
                  </a:path>
                </a:pathLst>
              </a:custGeom>
              <a:solidFill>
                <a:srgbClr val="3F2C2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14" name="íšļíḋê"/>
              <p:cNvSpPr/>
              <p:nvPr>
                <p:custDataLst>
                  <p:tags r:id="rId305"/>
                </p:custDataLst>
              </p:nvPr>
            </p:nvSpPr>
            <p:spPr>
              <a:xfrm>
                <a:off x="8477184" y="664649"/>
                <a:ext cx="54391" cy="10037"/>
              </a:xfrm>
              <a:custGeom>
                <a:avLst/>
                <a:gdLst>
                  <a:gd name="connsiteX0" fmla="*/ 1655 w 54391"/>
                  <a:gd name="connsiteY0" fmla="*/ 9637 h 10037"/>
                  <a:gd name="connsiteX1" fmla="*/ 6864 w 54391"/>
                  <a:gd name="connsiteY1" fmla="*/ 1946 h 10037"/>
                  <a:gd name="connsiteX2" fmla="*/ 33242 w 54391"/>
                  <a:gd name="connsiteY2" fmla="*/ 362 h 10037"/>
                  <a:gd name="connsiteX3" fmla="*/ 53304 w 54391"/>
                  <a:gd name="connsiteY3" fmla="*/ 8423 h 10037"/>
                  <a:gd name="connsiteX4" fmla="*/ 23003 w 54391"/>
                  <a:gd name="connsiteY4" fmla="*/ 6792 h 10037"/>
                  <a:gd name="connsiteX5" fmla="*/ 1655 w 54391"/>
                  <a:gd name="connsiteY5" fmla="*/ 9637 h 10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391" h="10037">
                    <a:moveTo>
                      <a:pt x="1655" y="9637"/>
                    </a:moveTo>
                    <a:cubicBezTo>
                      <a:pt x="-1292" y="7828"/>
                      <a:pt x="-732" y="4762"/>
                      <a:pt x="6864" y="1946"/>
                    </a:cubicBezTo>
                    <a:cubicBezTo>
                      <a:pt x="12740" y="-233"/>
                      <a:pt x="25545" y="-287"/>
                      <a:pt x="33242" y="362"/>
                    </a:cubicBezTo>
                    <a:cubicBezTo>
                      <a:pt x="50316" y="1797"/>
                      <a:pt x="57275" y="9197"/>
                      <a:pt x="53304" y="8423"/>
                    </a:cubicBezTo>
                    <a:cubicBezTo>
                      <a:pt x="44773" y="6756"/>
                      <a:pt x="41726" y="5012"/>
                      <a:pt x="23003" y="6792"/>
                    </a:cubicBezTo>
                    <a:cubicBezTo>
                      <a:pt x="13650" y="7679"/>
                      <a:pt x="4221" y="11215"/>
                      <a:pt x="1655" y="9637"/>
                    </a:cubicBezTo>
                    <a:close/>
                  </a:path>
                </a:pathLst>
              </a:custGeom>
              <a:solidFill>
                <a:srgbClr val="99807E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315" name="îSḷíḑê"/>
              <p:cNvGrpSpPr/>
              <p:nvPr/>
            </p:nvGrpSpPr>
            <p:grpSpPr>
              <a:xfrm>
                <a:off x="8575670" y="718403"/>
                <a:ext cx="11310" cy="20851"/>
                <a:chOff x="8575670" y="718403"/>
                <a:chExt cx="11310" cy="20851"/>
              </a:xfrm>
              <a:solidFill>
                <a:srgbClr val="FF7A5A"/>
              </a:solidFill>
            </p:grpSpPr>
            <p:sp>
              <p:nvSpPr>
                <p:cNvPr id="343" name="îŝḷiďe"/>
                <p:cNvSpPr/>
                <p:nvPr>
                  <p:custDataLst>
                    <p:tags r:id="rId306"/>
                  </p:custDataLst>
                </p:nvPr>
              </p:nvSpPr>
              <p:spPr>
                <a:xfrm>
                  <a:off x="8575670" y="718403"/>
                  <a:ext cx="9559" cy="20851"/>
                </a:xfrm>
                <a:custGeom>
                  <a:avLst/>
                  <a:gdLst>
                    <a:gd name="connsiteX0" fmla="*/ 7629 w 9559"/>
                    <a:gd name="connsiteY0" fmla="*/ 186 h 20851"/>
                    <a:gd name="connsiteX1" fmla="*/ 1110 w 9559"/>
                    <a:gd name="connsiteY1" fmla="*/ 8437 h 20851"/>
                    <a:gd name="connsiteX2" fmla="*/ 431 w 9559"/>
                    <a:gd name="connsiteY2" fmla="*/ 19915 h 20851"/>
                    <a:gd name="connsiteX3" fmla="*/ 2015 w 9559"/>
                    <a:gd name="connsiteY3" fmla="*/ 20814 h 20851"/>
                    <a:gd name="connsiteX4" fmla="*/ 2914 w 9559"/>
                    <a:gd name="connsiteY4" fmla="*/ 19230 h 20851"/>
                    <a:gd name="connsiteX5" fmla="*/ 3509 w 9559"/>
                    <a:gd name="connsiteY5" fmla="*/ 9330 h 20851"/>
                    <a:gd name="connsiteX6" fmla="*/ 8927 w 9559"/>
                    <a:gd name="connsiteY6" fmla="*/ 2401 h 20851"/>
                    <a:gd name="connsiteX7" fmla="*/ 9391 w 9559"/>
                    <a:gd name="connsiteY7" fmla="*/ 639 h 20851"/>
                    <a:gd name="connsiteX8" fmla="*/ 7629 w 9559"/>
                    <a:gd name="connsiteY8" fmla="*/ 186 h 20851"/>
                    <a:gd name="connsiteX9" fmla="*/ 7629 w 9559"/>
                    <a:gd name="connsiteY9" fmla="*/ 186 h 2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59" h="20851">
                      <a:moveTo>
                        <a:pt x="7629" y="186"/>
                      </a:moveTo>
                      <a:cubicBezTo>
                        <a:pt x="4742" y="2347"/>
                        <a:pt x="2402" y="5032"/>
                        <a:pt x="1110" y="8437"/>
                      </a:cubicBezTo>
                      <a:cubicBezTo>
                        <a:pt x="-283" y="12104"/>
                        <a:pt x="-188" y="16105"/>
                        <a:pt x="431" y="19915"/>
                      </a:cubicBezTo>
                      <a:cubicBezTo>
                        <a:pt x="545" y="20605"/>
                        <a:pt x="1396" y="20975"/>
                        <a:pt x="2015" y="20814"/>
                      </a:cubicBezTo>
                      <a:cubicBezTo>
                        <a:pt x="2747" y="20623"/>
                        <a:pt x="3027" y="19915"/>
                        <a:pt x="2914" y="19230"/>
                      </a:cubicBezTo>
                      <a:cubicBezTo>
                        <a:pt x="2372" y="15932"/>
                        <a:pt x="2360" y="12503"/>
                        <a:pt x="3509" y="9330"/>
                      </a:cubicBezTo>
                      <a:cubicBezTo>
                        <a:pt x="4527" y="6514"/>
                        <a:pt x="6552" y="4181"/>
                        <a:pt x="8927" y="2401"/>
                      </a:cubicBezTo>
                      <a:cubicBezTo>
                        <a:pt x="9486" y="1984"/>
                        <a:pt x="9760" y="1293"/>
                        <a:pt x="9391" y="639"/>
                      </a:cubicBezTo>
                      <a:cubicBezTo>
                        <a:pt x="9076" y="97"/>
                        <a:pt x="8188" y="-225"/>
                        <a:pt x="7629" y="186"/>
                      </a:cubicBezTo>
                      <a:lnTo>
                        <a:pt x="7629" y="186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344" name="iṣlíḓé"/>
                <p:cNvSpPr/>
                <p:nvPr>
                  <p:custDataLst>
                    <p:tags r:id="rId307"/>
                  </p:custDataLst>
                </p:nvPr>
              </p:nvSpPr>
              <p:spPr>
                <a:xfrm>
                  <a:off x="8576693" y="726901"/>
                  <a:ext cx="10286" cy="12313"/>
                </a:xfrm>
                <a:custGeom>
                  <a:avLst/>
                  <a:gdLst>
                    <a:gd name="connsiteX0" fmla="*/ 1616 w 10286"/>
                    <a:gd name="connsiteY0" fmla="*/ 2666 h 12313"/>
                    <a:gd name="connsiteX1" fmla="*/ 1700 w 10286"/>
                    <a:gd name="connsiteY1" fmla="*/ 2660 h 12313"/>
                    <a:gd name="connsiteX2" fmla="*/ 1974 w 10286"/>
                    <a:gd name="connsiteY2" fmla="*/ 2630 h 12313"/>
                    <a:gd name="connsiteX3" fmla="*/ 2438 w 10286"/>
                    <a:gd name="connsiteY3" fmla="*/ 2594 h 12313"/>
                    <a:gd name="connsiteX4" fmla="*/ 3444 w 10286"/>
                    <a:gd name="connsiteY4" fmla="*/ 2594 h 12313"/>
                    <a:gd name="connsiteX5" fmla="*/ 3855 w 10286"/>
                    <a:gd name="connsiteY5" fmla="*/ 2624 h 12313"/>
                    <a:gd name="connsiteX6" fmla="*/ 3855 w 10286"/>
                    <a:gd name="connsiteY6" fmla="*/ 2618 h 12313"/>
                    <a:gd name="connsiteX7" fmla="*/ 4076 w 10286"/>
                    <a:gd name="connsiteY7" fmla="*/ 2654 h 12313"/>
                    <a:gd name="connsiteX8" fmla="*/ 4850 w 10286"/>
                    <a:gd name="connsiteY8" fmla="*/ 2832 h 12313"/>
                    <a:gd name="connsiteX9" fmla="*/ 5230 w 10286"/>
                    <a:gd name="connsiteY9" fmla="*/ 2957 h 12313"/>
                    <a:gd name="connsiteX10" fmla="*/ 5326 w 10286"/>
                    <a:gd name="connsiteY10" fmla="*/ 2993 h 12313"/>
                    <a:gd name="connsiteX11" fmla="*/ 5980 w 10286"/>
                    <a:gd name="connsiteY11" fmla="*/ 3344 h 12313"/>
                    <a:gd name="connsiteX12" fmla="*/ 6243 w 10286"/>
                    <a:gd name="connsiteY12" fmla="*/ 3517 h 12313"/>
                    <a:gd name="connsiteX13" fmla="*/ 6296 w 10286"/>
                    <a:gd name="connsiteY13" fmla="*/ 3559 h 12313"/>
                    <a:gd name="connsiteX14" fmla="*/ 6790 w 10286"/>
                    <a:gd name="connsiteY14" fmla="*/ 4035 h 12313"/>
                    <a:gd name="connsiteX15" fmla="*/ 6855 w 10286"/>
                    <a:gd name="connsiteY15" fmla="*/ 4100 h 12313"/>
                    <a:gd name="connsiteX16" fmla="*/ 7022 w 10286"/>
                    <a:gd name="connsiteY16" fmla="*/ 4338 h 12313"/>
                    <a:gd name="connsiteX17" fmla="*/ 7349 w 10286"/>
                    <a:gd name="connsiteY17" fmla="*/ 4910 h 12313"/>
                    <a:gd name="connsiteX18" fmla="*/ 7373 w 10286"/>
                    <a:gd name="connsiteY18" fmla="*/ 4940 h 12313"/>
                    <a:gd name="connsiteX19" fmla="*/ 7487 w 10286"/>
                    <a:gd name="connsiteY19" fmla="*/ 5249 h 12313"/>
                    <a:gd name="connsiteX20" fmla="*/ 7659 w 10286"/>
                    <a:gd name="connsiteY20" fmla="*/ 5886 h 12313"/>
                    <a:gd name="connsiteX21" fmla="*/ 7707 w 10286"/>
                    <a:gd name="connsiteY21" fmla="*/ 6172 h 12313"/>
                    <a:gd name="connsiteX22" fmla="*/ 7689 w 10286"/>
                    <a:gd name="connsiteY22" fmla="*/ 6035 h 12313"/>
                    <a:gd name="connsiteX23" fmla="*/ 7707 w 10286"/>
                    <a:gd name="connsiteY23" fmla="*/ 6202 h 12313"/>
                    <a:gd name="connsiteX24" fmla="*/ 7731 w 10286"/>
                    <a:gd name="connsiteY24" fmla="*/ 6869 h 12313"/>
                    <a:gd name="connsiteX25" fmla="*/ 7689 w 10286"/>
                    <a:gd name="connsiteY25" fmla="*/ 7500 h 12313"/>
                    <a:gd name="connsiteX26" fmla="*/ 7707 w 10286"/>
                    <a:gd name="connsiteY26" fmla="*/ 7369 h 12313"/>
                    <a:gd name="connsiteX27" fmla="*/ 7677 w 10286"/>
                    <a:gd name="connsiteY27" fmla="*/ 7535 h 12313"/>
                    <a:gd name="connsiteX28" fmla="*/ 7606 w 10286"/>
                    <a:gd name="connsiteY28" fmla="*/ 7869 h 12313"/>
                    <a:gd name="connsiteX29" fmla="*/ 7385 w 10286"/>
                    <a:gd name="connsiteY29" fmla="*/ 8607 h 12313"/>
                    <a:gd name="connsiteX30" fmla="*/ 7355 w 10286"/>
                    <a:gd name="connsiteY30" fmla="*/ 8696 h 12313"/>
                    <a:gd name="connsiteX31" fmla="*/ 7189 w 10286"/>
                    <a:gd name="connsiteY31" fmla="*/ 9047 h 12313"/>
                    <a:gd name="connsiteX32" fmla="*/ 6820 w 10286"/>
                    <a:gd name="connsiteY32" fmla="*/ 9684 h 12313"/>
                    <a:gd name="connsiteX33" fmla="*/ 6623 w 10286"/>
                    <a:gd name="connsiteY33" fmla="*/ 9970 h 12313"/>
                    <a:gd name="connsiteX34" fmla="*/ 6665 w 10286"/>
                    <a:gd name="connsiteY34" fmla="*/ 9916 h 12313"/>
                    <a:gd name="connsiteX35" fmla="*/ 6498 w 10286"/>
                    <a:gd name="connsiteY35" fmla="*/ 10119 h 12313"/>
                    <a:gd name="connsiteX36" fmla="*/ 6498 w 10286"/>
                    <a:gd name="connsiteY36" fmla="*/ 11941 h 12313"/>
                    <a:gd name="connsiteX37" fmla="*/ 8320 w 10286"/>
                    <a:gd name="connsiteY37" fmla="*/ 11941 h 12313"/>
                    <a:gd name="connsiteX38" fmla="*/ 10195 w 10286"/>
                    <a:gd name="connsiteY38" fmla="*/ 5529 h 12313"/>
                    <a:gd name="connsiteX39" fmla="*/ 5969 w 10286"/>
                    <a:gd name="connsiteY39" fmla="*/ 481 h 12313"/>
                    <a:gd name="connsiteX40" fmla="*/ 938 w 10286"/>
                    <a:gd name="connsiteY40" fmla="*/ 165 h 12313"/>
                    <a:gd name="connsiteX41" fmla="*/ 40 w 10286"/>
                    <a:gd name="connsiteY41" fmla="*/ 1749 h 12313"/>
                    <a:gd name="connsiteX42" fmla="*/ 1616 w 10286"/>
                    <a:gd name="connsiteY42" fmla="*/ 2666 h 12313"/>
                    <a:gd name="connsiteX43" fmla="*/ 1616 w 10286"/>
                    <a:gd name="connsiteY43" fmla="*/ 2666 h 12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0286" h="12313">
                      <a:moveTo>
                        <a:pt x="1616" y="2666"/>
                      </a:moveTo>
                      <a:cubicBezTo>
                        <a:pt x="1450" y="2689"/>
                        <a:pt x="1683" y="2660"/>
                        <a:pt x="1700" y="2660"/>
                      </a:cubicBezTo>
                      <a:cubicBezTo>
                        <a:pt x="1789" y="2648"/>
                        <a:pt x="1885" y="2642"/>
                        <a:pt x="1974" y="2630"/>
                      </a:cubicBezTo>
                      <a:cubicBezTo>
                        <a:pt x="2129" y="2618"/>
                        <a:pt x="2284" y="2606"/>
                        <a:pt x="2438" y="2594"/>
                      </a:cubicBezTo>
                      <a:cubicBezTo>
                        <a:pt x="2772" y="2576"/>
                        <a:pt x="3111" y="2576"/>
                        <a:pt x="3444" y="2594"/>
                      </a:cubicBezTo>
                      <a:cubicBezTo>
                        <a:pt x="3581" y="2600"/>
                        <a:pt x="3718" y="2618"/>
                        <a:pt x="3855" y="2624"/>
                      </a:cubicBezTo>
                      <a:cubicBezTo>
                        <a:pt x="3908" y="2630"/>
                        <a:pt x="4111" y="2654"/>
                        <a:pt x="3855" y="2618"/>
                      </a:cubicBezTo>
                      <a:cubicBezTo>
                        <a:pt x="3927" y="2630"/>
                        <a:pt x="4004" y="2642"/>
                        <a:pt x="4076" y="2654"/>
                      </a:cubicBezTo>
                      <a:cubicBezTo>
                        <a:pt x="4337" y="2701"/>
                        <a:pt x="4600" y="2761"/>
                        <a:pt x="4850" y="2832"/>
                      </a:cubicBezTo>
                      <a:cubicBezTo>
                        <a:pt x="4980" y="2868"/>
                        <a:pt x="5105" y="2916"/>
                        <a:pt x="5230" y="2957"/>
                      </a:cubicBezTo>
                      <a:cubicBezTo>
                        <a:pt x="5510" y="3053"/>
                        <a:pt x="5129" y="2892"/>
                        <a:pt x="5326" y="2993"/>
                      </a:cubicBezTo>
                      <a:cubicBezTo>
                        <a:pt x="5546" y="3100"/>
                        <a:pt x="5772" y="3213"/>
                        <a:pt x="5980" y="3344"/>
                      </a:cubicBezTo>
                      <a:cubicBezTo>
                        <a:pt x="6070" y="3398"/>
                        <a:pt x="6153" y="3457"/>
                        <a:pt x="6243" y="3517"/>
                      </a:cubicBezTo>
                      <a:cubicBezTo>
                        <a:pt x="6498" y="3695"/>
                        <a:pt x="6141" y="3404"/>
                        <a:pt x="6296" y="3559"/>
                      </a:cubicBezTo>
                      <a:cubicBezTo>
                        <a:pt x="6456" y="3719"/>
                        <a:pt x="6635" y="3862"/>
                        <a:pt x="6790" y="4035"/>
                      </a:cubicBezTo>
                      <a:cubicBezTo>
                        <a:pt x="6849" y="4100"/>
                        <a:pt x="7058" y="4398"/>
                        <a:pt x="6855" y="4100"/>
                      </a:cubicBezTo>
                      <a:cubicBezTo>
                        <a:pt x="6909" y="4184"/>
                        <a:pt x="6969" y="4255"/>
                        <a:pt x="7022" y="4338"/>
                      </a:cubicBezTo>
                      <a:cubicBezTo>
                        <a:pt x="7147" y="4523"/>
                        <a:pt x="7254" y="4713"/>
                        <a:pt x="7349" y="4910"/>
                      </a:cubicBezTo>
                      <a:cubicBezTo>
                        <a:pt x="7427" y="5065"/>
                        <a:pt x="7439" y="5160"/>
                        <a:pt x="7373" y="4940"/>
                      </a:cubicBezTo>
                      <a:cubicBezTo>
                        <a:pt x="7409" y="5047"/>
                        <a:pt x="7451" y="5148"/>
                        <a:pt x="7487" y="5249"/>
                      </a:cubicBezTo>
                      <a:cubicBezTo>
                        <a:pt x="7558" y="5458"/>
                        <a:pt x="7612" y="5672"/>
                        <a:pt x="7659" y="5886"/>
                      </a:cubicBezTo>
                      <a:cubicBezTo>
                        <a:pt x="7677" y="5981"/>
                        <a:pt x="7689" y="6077"/>
                        <a:pt x="7707" y="6172"/>
                      </a:cubicBezTo>
                      <a:cubicBezTo>
                        <a:pt x="7737" y="6315"/>
                        <a:pt x="7689" y="6029"/>
                        <a:pt x="7689" y="6035"/>
                      </a:cubicBezTo>
                      <a:cubicBezTo>
                        <a:pt x="7689" y="6089"/>
                        <a:pt x="7701" y="6148"/>
                        <a:pt x="7707" y="6202"/>
                      </a:cubicBezTo>
                      <a:cubicBezTo>
                        <a:pt x="7724" y="6422"/>
                        <a:pt x="7737" y="6648"/>
                        <a:pt x="7731" y="6869"/>
                      </a:cubicBezTo>
                      <a:cubicBezTo>
                        <a:pt x="7724" y="7083"/>
                        <a:pt x="7701" y="7291"/>
                        <a:pt x="7689" y="7500"/>
                      </a:cubicBezTo>
                      <a:cubicBezTo>
                        <a:pt x="7677" y="7642"/>
                        <a:pt x="7707" y="7363"/>
                        <a:pt x="7707" y="7369"/>
                      </a:cubicBezTo>
                      <a:cubicBezTo>
                        <a:pt x="7695" y="7422"/>
                        <a:pt x="7689" y="7482"/>
                        <a:pt x="7677" y="7535"/>
                      </a:cubicBezTo>
                      <a:cubicBezTo>
                        <a:pt x="7653" y="7648"/>
                        <a:pt x="7636" y="7755"/>
                        <a:pt x="7606" y="7869"/>
                      </a:cubicBezTo>
                      <a:cubicBezTo>
                        <a:pt x="7546" y="8119"/>
                        <a:pt x="7474" y="8363"/>
                        <a:pt x="7385" y="8607"/>
                      </a:cubicBezTo>
                      <a:cubicBezTo>
                        <a:pt x="7344" y="8732"/>
                        <a:pt x="7237" y="8958"/>
                        <a:pt x="7355" y="8696"/>
                      </a:cubicBezTo>
                      <a:cubicBezTo>
                        <a:pt x="7302" y="8815"/>
                        <a:pt x="7248" y="8934"/>
                        <a:pt x="7189" y="9047"/>
                      </a:cubicBezTo>
                      <a:cubicBezTo>
                        <a:pt x="7075" y="9268"/>
                        <a:pt x="6957" y="9482"/>
                        <a:pt x="6820" y="9684"/>
                      </a:cubicBezTo>
                      <a:cubicBezTo>
                        <a:pt x="6754" y="9780"/>
                        <a:pt x="6689" y="9875"/>
                        <a:pt x="6623" y="9970"/>
                      </a:cubicBezTo>
                      <a:cubicBezTo>
                        <a:pt x="6498" y="10155"/>
                        <a:pt x="6641" y="9940"/>
                        <a:pt x="6665" y="9916"/>
                      </a:cubicBezTo>
                      <a:cubicBezTo>
                        <a:pt x="6605" y="9982"/>
                        <a:pt x="6552" y="10053"/>
                        <a:pt x="6498" y="10119"/>
                      </a:cubicBezTo>
                      <a:cubicBezTo>
                        <a:pt x="6046" y="10643"/>
                        <a:pt x="5980" y="11423"/>
                        <a:pt x="6498" y="11941"/>
                      </a:cubicBezTo>
                      <a:cubicBezTo>
                        <a:pt x="6963" y="12405"/>
                        <a:pt x="7862" y="12470"/>
                        <a:pt x="8320" y="11941"/>
                      </a:cubicBezTo>
                      <a:cubicBezTo>
                        <a:pt x="9850" y="10161"/>
                        <a:pt x="10553" y="7851"/>
                        <a:pt x="10195" y="5529"/>
                      </a:cubicBezTo>
                      <a:cubicBezTo>
                        <a:pt x="9826" y="3160"/>
                        <a:pt x="8183" y="1314"/>
                        <a:pt x="5969" y="481"/>
                      </a:cubicBezTo>
                      <a:cubicBezTo>
                        <a:pt x="4361" y="-120"/>
                        <a:pt x="2605" y="-73"/>
                        <a:pt x="938" y="165"/>
                      </a:cubicBezTo>
                      <a:cubicBezTo>
                        <a:pt x="247" y="261"/>
                        <a:pt x="-128" y="1142"/>
                        <a:pt x="40" y="1749"/>
                      </a:cubicBezTo>
                      <a:cubicBezTo>
                        <a:pt x="242" y="2511"/>
                        <a:pt x="926" y="2767"/>
                        <a:pt x="1616" y="2666"/>
                      </a:cubicBezTo>
                      <a:lnTo>
                        <a:pt x="1616" y="2666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grpSp>
            <p:nvGrpSpPr>
              <p:cNvPr id="316" name="îşľîḍe"/>
              <p:cNvGrpSpPr/>
              <p:nvPr/>
            </p:nvGrpSpPr>
            <p:grpSpPr>
              <a:xfrm>
                <a:off x="8293410" y="718414"/>
                <a:ext cx="11316" cy="20858"/>
                <a:chOff x="8293410" y="718414"/>
                <a:chExt cx="11316" cy="20858"/>
              </a:xfrm>
              <a:solidFill>
                <a:srgbClr val="FF7A5A"/>
              </a:solidFill>
            </p:grpSpPr>
            <p:sp>
              <p:nvSpPr>
                <p:cNvPr id="341" name="ïṣlîḍê"/>
                <p:cNvSpPr/>
                <p:nvPr>
                  <p:custDataLst>
                    <p:tags r:id="rId308"/>
                  </p:custDataLst>
                </p:nvPr>
              </p:nvSpPr>
              <p:spPr>
                <a:xfrm>
                  <a:off x="8295159" y="718414"/>
                  <a:ext cx="9568" cy="20858"/>
                </a:xfrm>
                <a:custGeom>
                  <a:avLst/>
                  <a:gdLst>
                    <a:gd name="connsiteX0" fmla="*/ 640 w 9568"/>
                    <a:gd name="connsiteY0" fmla="*/ 2402 h 20858"/>
                    <a:gd name="connsiteX1" fmla="*/ 6057 w 9568"/>
                    <a:gd name="connsiteY1" fmla="*/ 9331 h 20858"/>
                    <a:gd name="connsiteX2" fmla="*/ 6653 w 9568"/>
                    <a:gd name="connsiteY2" fmla="*/ 19231 h 20858"/>
                    <a:gd name="connsiteX3" fmla="*/ 7551 w 9568"/>
                    <a:gd name="connsiteY3" fmla="*/ 20815 h 20858"/>
                    <a:gd name="connsiteX4" fmla="*/ 9135 w 9568"/>
                    <a:gd name="connsiteY4" fmla="*/ 19916 h 20858"/>
                    <a:gd name="connsiteX5" fmla="*/ 8456 w 9568"/>
                    <a:gd name="connsiteY5" fmla="*/ 8438 h 20858"/>
                    <a:gd name="connsiteX6" fmla="*/ 1938 w 9568"/>
                    <a:gd name="connsiteY6" fmla="*/ 187 h 20858"/>
                    <a:gd name="connsiteX7" fmla="*/ 175 w 9568"/>
                    <a:gd name="connsiteY7" fmla="*/ 646 h 20858"/>
                    <a:gd name="connsiteX8" fmla="*/ 640 w 9568"/>
                    <a:gd name="connsiteY8" fmla="*/ 2402 h 20858"/>
                    <a:gd name="connsiteX9" fmla="*/ 640 w 9568"/>
                    <a:gd name="connsiteY9" fmla="*/ 2402 h 20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68" h="20858">
                      <a:moveTo>
                        <a:pt x="640" y="2402"/>
                      </a:moveTo>
                      <a:cubicBezTo>
                        <a:pt x="3015" y="4182"/>
                        <a:pt x="5033" y="6516"/>
                        <a:pt x="6057" y="9331"/>
                      </a:cubicBezTo>
                      <a:cubicBezTo>
                        <a:pt x="7212" y="12504"/>
                        <a:pt x="7194" y="15933"/>
                        <a:pt x="6653" y="19231"/>
                      </a:cubicBezTo>
                      <a:cubicBezTo>
                        <a:pt x="6539" y="19922"/>
                        <a:pt x="6831" y="20607"/>
                        <a:pt x="7551" y="20815"/>
                      </a:cubicBezTo>
                      <a:cubicBezTo>
                        <a:pt x="8165" y="20994"/>
                        <a:pt x="9022" y="20601"/>
                        <a:pt x="9135" y="19916"/>
                      </a:cubicBezTo>
                      <a:cubicBezTo>
                        <a:pt x="9754" y="16106"/>
                        <a:pt x="9855" y="12100"/>
                        <a:pt x="8456" y="8438"/>
                      </a:cubicBezTo>
                      <a:cubicBezTo>
                        <a:pt x="7158" y="5033"/>
                        <a:pt x="4831" y="2354"/>
                        <a:pt x="1938" y="187"/>
                      </a:cubicBezTo>
                      <a:cubicBezTo>
                        <a:pt x="1378" y="-229"/>
                        <a:pt x="502" y="104"/>
                        <a:pt x="175" y="646"/>
                      </a:cubicBezTo>
                      <a:cubicBezTo>
                        <a:pt x="-212" y="1295"/>
                        <a:pt x="86" y="1985"/>
                        <a:pt x="640" y="2402"/>
                      </a:cubicBezTo>
                      <a:lnTo>
                        <a:pt x="640" y="2402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342" name="îṩļiḍê"/>
                <p:cNvSpPr/>
                <p:nvPr>
                  <p:custDataLst>
                    <p:tags r:id="rId309"/>
                  </p:custDataLst>
                </p:nvPr>
              </p:nvSpPr>
              <p:spPr>
                <a:xfrm>
                  <a:off x="8293410" y="726945"/>
                  <a:ext cx="10304" cy="12294"/>
                </a:xfrm>
                <a:custGeom>
                  <a:avLst/>
                  <a:gdLst>
                    <a:gd name="connsiteX0" fmla="*/ 9360 w 10304"/>
                    <a:gd name="connsiteY0" fmla="*/ 146 h 12294"/>
                    <a:gd name="connsiteX1" fmla="*/ 1680 w 10304"/>
                    <a:gd name="connsiteY1" fmla="*/ 2188 h 12294"/>
                    <a:gd name="connsiteX2" fmla="*/ 210 w 10304"/>
                    <a:gd name="connsiteY2" fmla="*/ 8534 h 12294"/>
                    <a:gd name="connsiteX3" fmla="*/ 1978 w 10304"/>
                    <a:gd name="connsiteY3" fmla="*/ 11921 h 12294"/>
                    <a:gd name="connsiteX4" fmla="*/ 3799 w 10304"/>
                    <a:gd name="connsiteY4" fmla="*/ 11921 h 12294"/>
                    <a:gd name="connsiteX5" fmla="*/ 3799 w 10304"/>
                    <a:gd name="connsiteY5" fmla="*/ 10099 h 12294"/>
                    <a:gd name="connsiteX6" fmla="*/ 3722 w 10304"/>
                    <a:gd name="connsiteY6" fmla="*/ 10022 h 12294"/>
                    <a:gd name="connsiteX7" fmla="*/ 3543 w 10304"/>
                    <a:gd name="connsiteY7" fmla="*/ 9778 h 12294"/>
                    <a:gd name="connsiteX8" fmla="*/ 3180 w 10304"/>
                    <a:gd name="connsiteY8" fmla="*/ 9189 h 12294"/>
                    <a:gd name="connsiteX9" fmla="*/ 3043 w 10304"/>
                    <a:gd name="connsiteY9" fmla="*/ 8921 h 12294"/>
                    <a:gd name="connsiteX10" fmla="*/ 3002 w 10304"/>
                    <a:gd name="connsiteY10" fmla="*/ 8831 h 12294"/>
                    <a:gd name="connsiteX11" fmla="*/ 2787 w 10304"/>
                    <a:gd name="connsiteY11" fmla="*/ 8224 h 12294"/>
                    <a:gd name="connsiteX12" fmla="*/ 2633 w 10304"/>
                    <a:gd name="connsiteY12" fmla="*/ 7605 h 12294"/>
                    <a:gd name="connsiteX13" fmla="*/ 2603 w 10304"/>
                    <a:gd name="connsiteY13" fmla="*/ 7438 h 12294"/>
                    <a:gd name="connsiteX14" fmla="*/ 2579 w 10304"/>
                    <a:gd name="connsiteY14" fmla="*/ 7188 h 12294"/>
                    <a:gd name="connsiteX15" fmla="*/ 2561 w 10304"/>
                    <a:gd name="connsiteY15" fmla="*/ 6599 h 12294"/>
                    <a:gd name="connsiteX16" fmla="*/ 2579 w 10304"/>
                    <a:gd name="connsiteY16" fmla="*/ 6266 h 12294"/>
                    <a:gd name="connsiteX17" fmla="*/ 2579 w 10304"/>
                    <a:gd name="connsiteY17" fmla="*/ 6194 h 12294"/>
                    <a:gd name="connsiteX18" fmla="*/ 2906 w 10304"/>
                    <a:gd name="connsiteY18" fmla="*/ 4956 h 12294"/>
                    <a:gd name="connsiteX19" fmla="*/ 2870 w 10304"/>
                    <a:gd name="connsiteY19" fmla="*/ 5033 h 12294"/>
                    <a:gd name="connsiteX20" fmla="*/ 2924 w 10304"/>
                    <a:gd name="connsiteY20" fmla="*/ 4920 h 12294"/>
                    <a:gd name="connsiteX21" fmla="*/ 3079 w 10304"/>
                    <a:gd name="connsiteY21" fmla="*/ 4629 h 12294"/>
                    <a:gd name="connsiteX22" fmla="*/ 3442 w 10304"/>
                    <a:gd name="connsiteY22" fmla="*/ 4069 h 12294"/>
                    <a:gd name="connsiteX23" fmla="*/ 3478 w 10304"/>
                    <a:gd name="connsiteY23" fmla="*/ 4033 h 12294"/>
                    <a:gd name="connsiteX24" fmla="*/ 3680 w 10304"/>
                    <a:gd name="connsiteY24" fmla="*/ 3819 h 12294"/>
                    <a:gd name="connsiteX25" fmla="*/ 3930 w 10304"/>
                    <a:gd name="connsiteY25" fmla="*/ 3587 h 12294"/>
                    <a:gd name="connsiteX26" fmla="*/ 4031 w 10304"/>
                    <a:gd name="connsiteY26" fmla="*/ 3503 h 12294"/>
                    <a:gd name="connsiteX27" fmla="*/ 4013 w 10304"/>
                    <a:gd name="connsiteY27" fmla="*/ 3515 h 12294"/>
                    <a:gd name="connsiteX28" fmla="*/ 4585 w 10304"/>
                    <a:gd name="connsiteY28" fmla="*/ 3152 h 12294"/>
                    <a:gd name="connsiteX29" fmla="*/ 4877 w 10304"/>
                    <a:gd name="connsiteY29" fmla="*/ 3003 h 12294"/>
                    <a:gd name="connsiteX30" fmla="*/ 5050 w 10304"/>
                    <a:gd name="connsiteY30" fmla="*/ 2926 h 12294"/>
                    <a:gd name="connsiteX31" fmla="*/ 5014 w 10304"/>
                    <a:gd name="connsiteY31" fmla="*/ 2944 h 12294"/>
                    <a:gd name="connsiteX32" fmla="*/ 5900 w 10304"/>
                    <a:gd name="connsiteY32" fmla="*/ 2682 h 12294"/>
                    <a:gd name="connsiteX33" fmla="*/ 6329 w 10304"/>
                    <a:gd name="connsiteY33" fmla="*/ 2599 h 12294"/>
                    <a:gd name="connsiteX34" fmla="*/ 6323 w 10304"/>
                    <a:gd name="connsiteY34" fmla="*/ 2599 h 12294"/>
                    <a:gd name="connsiteX35" fmla="*/ 6615 w 10304"/>
                    <a:gd name="connsiteY35" fmla="*/ 2569 h 12294"/>
                    <a:gd name="connsiteX36" fmla="*/ 7663 w 10304"/>
                    <a:gd name="connsiteY36" fmla="*/ 2545 h 12294"/>
                    <a:gd name="connsiteX37" fmla="*/ 8193 w 10304"/>
                    <a:gd name="connsiteY37" fmla="*/ 2575 h 12294"/>
                    <a:gd name="connsiteX38" fmla="*/ 8466 w 10304"/>
                    <a:gd name="connsiteY38" fmla="*/ 2599 h 12294"/>
                    <a:gd name="connsiteX39" fmla="*/ 8687 w 10304"/>
                    <a:gd name="connsiteY39" fmla="*/ 2622 h 12294"/>
                    <a:gd name="connsiteX40" fmla="*/ 10270 w 10304"/>
                    <a:gd name="connsiteY40" fmla="*/ 1723 h 12294"/>
                    <a:gd name="connsiteX41" fmla="*/ 9360 w 10304"/>
                    <a:gd name="connsiteY41" fmla="*/ 146 h 12294"/>
                    <a:gd name="connsiteX42" fmla="*/ 9360 w 10304"/>
                    <a:gd name="connsiteY42" fmla="*/ 146 h 12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0304" h="12294">
                      <a:moveTo>
                        <a:pt x="9360" y="146"/>
                      </a:moveTo>
                      <a:cubicBezTo>
                        <a:pt x="6663" y="-235"/>
                        <a:pt x="3614" y="27"/>
                        <a:pt x="1680" y="2188"/>
                      </a:cubicBezTo>
                      <a:cubicBezTo>
                        <a:pt x="132" y="3914"/>
                        <a:pt x="-314" y="6307"/>
                        <a:pt x="210" y="8534"/>
                      </a:cubicBezTo>
                      <a:cubicBezTo>
                        <a:pt x="501" y="9796"/>
                        <a:pt x="1132" y="10945"/>
                        <a:pt x="1978" y="11921"/>
                      </a:cubicBezTo>
                      <a:cubicBezTo>
                        <a:pt x="2430" y="12451"/>
                        <a:pt x="3329" y="12385"/>
                        <a:pt x="3799" y="11921"/>
                      </a:cubicBezTo>
                      <a:cubicBezTo>
                        <a:pt x="4323" y="11397"/>
                        <a:pt x="4252" y="10629"/>
                        <a:pt x="3799" y="10099"/>
                      </a:cubicBezTo>
                      <a:cubicBezTo>
                        <a:pt x="3746" y="10040"/>
                        <a:pt x="3519" y="9730"/>
                        <a:pt x="3722" y="10022"/>
                      </a:cubicBezTo>
                      <a:cubicBezTo>
                        <a:pt x="3662" y="9939"/>
                        <a:pt x="3603" y="9861"/>
                        <a:pt x="3543" y="9778"/>
                      </a:cubicBezTo>
                      <a:cubicBezTo>
                        <a:pt x="3412" y="9588"/>
                        <a:pt x="3293" y="9391"/>
                        <a:pt x="3180" y="9189"/>
                      </a:cubicBezTo>
                      <a:cubicBezTo>
                        <a:pt x="3132" y="9099"/>
                        <a:pt x="3085" y="9010"/>
                        <a:pt x="3043" y="8921"/>
                      </a:cubicBezTo>
                      <a:cubicBezTo>
                        <a:pt x="2995" y="8826"/>
                        <a:pt x="2894" y="8504"/>
                        <a:pt x="3002" y="8831"/>
                      </a:cubicBezTo>
                      <a:cubicBezTo>
                        <a:pt x="2936" y="8629"/>
                        <a:pt x="2853" y="8433"/>
                        <a:pt x="2787" y="8224"/>
                      </a:cubicBezTo>
                      <a:cubicBezTo>
                        <a:pt x="2728" y="8022"/>
                        <a:pt x="2674" y="7814"/>
                        <a:pt x="2633" y="7605"/>
                      </a:cubicBezTo>
                      <a:cubicBezTo>
                        <a:pt x="2620" y="7546"/>
                        <a:pt x="2567" y="7236"/>
                        <a:pt x="2603" y="7438"/>
                      </a:cubicBezTo>
                      <a:cubicBezTo>
                        <a:pt x="2633" y="7641"/>
                        <a:pt x="2585" y="7254"/>
                        <a:pt x="2579" y="7188"/>
                      </a:cubicBezTo>
                      <a:cubicBezTo>
                        <a:pt x="2567" y="6992"/>
                        <a:pt x="2561" y="6795"/>
                        <a:pt x="2561" y="6599"/>
                      </a:cubicBezTo>
                      <a:cubicBezTo>
                        <a:pt x="2561" y="6486"/>
                        <a:pt x="2567" y="6379"/>
                        <a:pt x="2579" y="6266"/>
                      </a:cubicBezTo>
                      <a:cubicBezTo>
                        <a:pt x="2590" y="6105"/>
                        <a:pt x="2633" y="5908"/>
                        <a:pt x="2579" y="6194"/>
                      </a:cubicBezTo>
                      <a:cubicBezTo>
                        <a:pt x="2662" y="5766"/>
                        <a:pt x="2787" y="5373"/>
                        <a:pt x="2906" y="4956"/>
                      </a:cubicBezTo>
                      <a:cubicBezTo>
                        <a:pt x="2954" y="4795"/>
                        <a:pt x="2787" y="5182"/>
                        <a:pt x="2870" y="5033"/>
                      </a:cubicBezTo>
                      <a:cubicBezTo>
                        <a:pt x="2888" y="4998"/>
                        <a:pt x="2906" y="4956"/>
                        <a:pt x="2924" y="4920"/>
                      </a:cubicBezTo>
                      <a:cubicBezTo>
                        <a:pt x="2972" y="4819"/>
                        <a:pt x="3025" y="4724"/>
                        <a:pt x="3079" y="4629"/>
                      </a:cubicBezTo>
                      <a:cubicBezTo>
                        <a:pt x="3186" y="4432"/>
                        <a:pt x="3317" y="4259"/>
                        <a:pt x="3442" y="4069"/>
                      </a:cubicBezTo>
                      <a:cubicBezTo>
                        <a:pt x="3311" y="4265"/>
                        <a:pt x="3371" y="4158"/>
                        <a:pt x="3478" y="4033"/>
                      </a:cubicBezTo>
                      <a:cubicBezTo>
                        <a:pt x="3543" y="3962"/>
                        <a:pt x="3608" y="3884"/>
                        <a:pt x="3680" y="3819"/>
                      </a:cubicBezTo>
                      <a:cubicBezTo>
                        <a:pt x="3763" y="3736"/>
                        <a:pt x="3847" y="3664"/>
                        <a:pt x="3930" y="3587"/>
                      </a:cubicBezTo>
                      <a:cubicBezTo>
                        <a:pt x="3960" y="3557"/>
                        <a:pt x="4002" y="3533"/>
                        <a:pt x="4031" y="3503"/>
                      </a:cubicBezTo>
                      <a:cubicBezTo>
                        <a:pt x="4132" y="3390"/>
                        <a:pt x="3817" y="3646"/>
                        <a:pt x="4013" y="3515"/>
                      </a:cubicBezTo>
                      <a:cubicBezTo>
                        <a:pt x="4204" y="3390"/>
                        <a:pt x="4388" y="3259"/>
                        <a:pt x="4585" y="3152"/>
                      </a:cubicBezTo>
                      <a:cubicBezTo>
                        <a:pt x="4680" y="3099"/>
                        <a:pt x="4781" y="3051"/>
                        <a:pt x="4877" y="3003"/>
                      </a:cubicBezTo>
                      <a:cubicBezTo>
                        <a:pt x="4936" y="2974"/>
                        <a:pt x="4996" y="2950"/>
                        <a:pt x="5050" y="2926"/>
                      </a:cubicBezTo>
                      <a:cubicBezTo>
                        <a:pt x="4960" y="2968"/>
                        <a:pt x="4865" y="2997"/>
                        <a:pt x="5014" y="2944"/>
                      </a:cubicBezTo>
                      <a:cubicBezTo>
                        <a:pt x="5305" y="2849"/>
                        <a:pt x="5597" y="2747"/>
                        <a:pt x="5900" y="2682"/>
                      </a:cubicBezTo>
                      <a:cubicBezTo>
                        <a:pt x="6044" y="2652"/>
                        <a:pt x="6186" y="2628"/>
                        <a:pt x="6329" y="2599"/>
                      </a:cubicBezTo>
                      <a:cubicBezTo>
                        <a:pt x="6573" y="2557"/>
                        <a:pt x="6371" y="2593"/>
                        <a:pt x="6323" y="2599"/>
                      </a:cubicBezTo>
                      <a:cubicBezTo>
                        <a:pt x="6419" y="2587"/>
                        <a:pt x="6514" y="2581"/>
                        <a:pt x="6615" y="2569"/>
                      </a:cubicBezTo>
                      <a:cubicBezTo>
                        <a:pt x="6960" y="2539"/>
                        <a:pt x="7312" y="2533"/>
                        <a:pt x="7663" y="2545"/>
                      </a:cubicBezTo>
                      <a:cubicBezTo>
                        <a:pt x="7842" y="2551"/>
                        <a:pt x="8014" y="2563"/>
                        <a:pt x="8193" y="2575"/>
                      </a:cubicBezTo>
                      <a:cubicBezTo>
                        <a:pt x="8282" y="2581"/>
                        <a:pt x="8377" y="2593"/>
                        <a:pt x="8466" y="2599"/>
                      </a:cubicBezTo>
                      <a:cubicBezTo>
                        <a:pt x="8502" y="2605"/>
                        <a:pt x="8871" y="2646"/>
                        <a:pt x="8687" y="2622"/>
                      </a:cubicBezTo>
                      <a:cubicBezTo>
                        <a:pt x="9371" y="2718"/>
                        <a:pt x="10068" y="2456"/>
                        <a:pt x="10270" y="1723"/>
                      </a:cubicBezTo>
                      <a:cubicBezTo>
                        <a:pt x="10425" y="1122"/>
                        <a:pt x="10050" y="241"/>
                        <a:pt x="9360" y="146"/>
                      </a:cubicBezTo>
                      <a:lnTo>
                        <a:pt x="9360" y="146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317" name="îSľîḋe"/>
              <p:cNvSpPr/>
              <p:nvPr>
                <p:custDataLst>
                  <p:tags r:id="rId310"/>
                </p:custDataLst>
              </p:nvPr>
            </p:nvSpPr>
            <p:spPr>
              <a:xfrm>
                <a:off x="8430233" y="738670"/>
                <a:ext cx="22842" cy="27924"/>
              </a:xfrm>
              <a:custGeom>
                <a:avLst/>
                <a:gdLst>
                  <a:gd name="connsiteX0" fmla="*/ 6219 w 22842"/>
                  <a:gd name="connsiteY0" fmla="*/ 595 h 27924"/>
                  <a:gd name="connsiteX1" fmla="*/ 600 w 22842"/>
                  <a:gd name="connsiteY1" fmla="*/ 12763 h 27924"/>
                  <a:gd name="connsiteX2" fmla="*/ 719 w 22842"/>
                  <a:gd name="connsiteY2" fmla="*/ 21794 h 27924"/>
                  <a:gd name="connsiteX3" fmla="*/ 5344 w 22842"/>
                  <a:gd name="connsiteY3" fmla="*/ 27032 h 27924"/>
                  <a:gd name="connsiteX4" fmla="*/ 13101 w 22842"/>
                  <a:gd name="connsiteY4" fmla="*/ 27515 h 27924"/>
                  <a:gd name="connsiteX5" fmla="*/ 22632 w 22842"/>
                  <a:gd name="connsiteY5" fmla="*/ 20252 h 27924"/>
                  <a:gd name="connsiteX6" fmla="*/ 20412 w 22842"/>
                  <a:gd name="connsiteY6" fmla="*/ 18954 h 27924"/>
                  <a:gd name="connsiteX7" fmla="*/ 6767 w 22842"/>
                  <a:gd name="connsiteY7" fmla="*/ 24854 h 27924"/>
                  <a:gd name="connsiteX8" fmla="*/ 3011 w 22842"/>
                  <a:gd name="connsiteY8" fmla="*/ 13763 h 27924"/>
                  <a:gd name="connsiteX9" fmla="*/ 8440 w 22842"/>
                  <a:gd name="connsiteY9" fmla="*/ 1898 h 27924"/>
                  <a:gd name="connsiteX10" fmla="*/ 6219 w 22842"/>
                  <a:gd name="connsiteY10" fmla="*/ 595 h 27924"/>
                  <a:gd name="connsiteX11" fmla="*/ 6219 w 22842"/>
                  <a:gd name="connsiteY11" fmla="*/ 595 h 2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842" h="27924">
                    <a:moveTo>
                      <a:pt x="6219" y="595"/>
                    </a:moveTo>
                    <a:cubicBezTo>
                      <a:pt x="3796" y="4333"/>
                      <a:pt x="1642" y="8399"/>
                      <a:pt x="600" y="12763"/>
                    </a:cubicBezTo>
                    <a:cubicBezTo>
                      <a:pt x="-97" y="15686"/>
                      <a:pt x="-341" y="18924"/>
                      <a:pt x="719" y="21794"/>
                    </a:cubicBezTo>
                    <a:cubicBezTo>
                      <a:pt x="1540" y="24032"/>
                      <a:pt x="3136" y="26044"/>
                      <a:pt x="5344" y="27032"/>
                    </a:cubicBezTo>
                    <a:cubicBezTo>
                      <a:pt x="7755" y="28110"/>
                      <a:pt x="10565" y="28134"/>
                      <a:pt x="13101" y="27515"/>
                    </a:cubicBezTo>
                    <a:cubicBezTo>
                      <a:pt x="17167" y="26514"/>
                      <a:pt x="20412" y="23722"/>
                      <a:pt x="22632" y="20252"/>
                    </a:cubicBezTo>
                    <a:cubicBezTo>
                      <a:pt x="23531" y="18853"/>
                      <a:pt x="21305" y="17561"/>
                      <a:pt x="20412" y="18954"/>
                    </a:cubicBezTo>
                    <a:cubicBezTo>
                      <a:pt x="17625" y="23300"/>
                      <a:pt x="12060" y="26830"/>
                      <a:pt x="6767" y="24854"/>
                    </a:cubicBezTo>
                    <a:cubicBezTo>
                      <a:pt x="2374" y="23210"/>
                      <a:pt x="2148" y="17620"/>
                      <a:pt x="3011" y="13763"/>
                    </a:cubicBezTo>
                    <a:cubicBezTo>
                      <a:pt x="3969" y="9483"/>
                      <a:pt x="6070" y="5548"/>
                      <a:pt x="8440" y="1898"/>
                    </a:cubicBezTo>
                    <a:cubicBezTo>
                      <a:pt x="9345" y="499"/>
                      <a:pt x="7118" y="-793"/>
                      <a:pt x="6219" y="595"/>
                    </a:cubicBezTo>
                    <a:lnTo>
                      <a:pt x="6219" y="595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18" name="i$1íḋé"/>
              <p:cNvSpPr/>
              <p:nvPr>
                <p:custDataLst>
                  <p:tags r:id="rId311"/>
                </p:custDataLst>
              </p:nvPr>
            </p:nvSpPr>
            <p:spPr>
              <a:xfrm>
                <a:off x="8307173" y="508384"/>
                <a:ext cx="265103" cy="192024"/>
              </a:xfrm>
              <a:custGeom>
                <a:avLst/>
                <a:gdLst>
                  <a:gd name="connsiteX0" fmla="*/ 201063 w 265103"/>
                  <a:gd name="connsiteY0" fmla="*/ 11430 h 192024"/>
                  <a:gd name="connsiteX1" fmla="*/ 91758 w 265103"/>
                  <a:gd name="connsiteY1" fmla="*/ 5352 h 192024"/>
                  <a:gd name="connsiteX2" fmla="*/ 3164 w 265103"/>
                  <a:gd name="connsiteY2" fmla="*/ 191947 h 192024"/>
                  <a:gd name="connsiteX3" fmla="*/ 167833 w 265103"/>
                  <a:gd name="connsiteY3" fmla="*/ 92012 h 192024"/>
                  <a:gd name="connsiteX4" fmla="*/ 259564 w 265103"/>
                  <a:gd name="connsiteY4" fmla="*/ 192024 h 192024"/>
                  <a:gd name="connsiteX5" fmla="*/ 201063 w 265103"/>
                  <a:gd name="connsiteY5" fmla="*/ 11430 h 19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5103" h="192024">
                    <a:moveTo>
                      <a:pt x="201063" y="11430"/>
                    </a:moveTo>
                    <a:cubicBezTo>
                      <a:pt x="186317" y="3364"/>
                      <a:pt x="132602" y="-6203"/>
                      <a:pt x="91758" y="5352"/>
                    </a:cubicBezTo>
                    <a:cubicBezTo>
                      <a:pt x="-25835" y="38612"/>
                      <a:pt x="3164" y="191947"/>
                      <a:pt x="3164" y="191947"/>
                    </a:cubicBezTo>
                    <a:cubicBezTo>
                      <a:pt x="43990" y="188929"/>
                      <a:pt x="162915" y="83207"/>
                      <a:pt x="167833" y="92012"/>
                    </a:cubicBezTo>
                    <a:cubicBezTo>
                      <a:pt x="189591" y="130928"/>
                      <a:pt x="238574" y="192024"/>
                      <a:pt x="259564" y="192024"/>
                    </a:cubicBezTo>
                    <a:cubicBezTo>
                      <a:pt x="259570" y="192024"/>
                      <a:pt x="291717" y="61026"/>
                      <a:pt x="201063" y="11430"/>
                    </a:cubicBezTo>
                    <a:close/>
                  </a:path>
                </a:pathLst>
              </a:custGeom>
              <a:solidFill>
                <a:srgbClr val="99807E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19" name="îSlïḑè"/>
              <p:cNvSpPr/>
              <p:nvPr>
                <p:custDataLst>
                  <p:tags r:id="rId312"/>
                </p:custDataLst>
              </p:nvPr>
            </p:nvSpPr>
            <p:spPr>
              <a:xfrm>
                <a:off x="8358964" y="664649"/>
                <a:ext cx="54391" cy="10037"/>
              </a:xfrm>
              <a:custGeom>
                <a:avLst/>
                <a:gdLst>
                  <a:gd name="connsiteX0" fmla="*/ 52736 w 54391"/>
                  <a:gd name="connsiteY0" fmla="*/ 9637 h 10037"/>
                  <a:gd name="connsiteX1" fmla="*/ 47527 w 54391"/>
                  <a:gd name="connsiteY1" fmla="*/ 1946 h 10037"/>
                  <a:gd name="connsiteX2" fmla="*/ 21149 w 54391"/>
                  <a:gd name="connsiteY2" fmla="*/ 362 h 10037"/>
                  <a:gd name="connsiteX3" fmla="*/ 1087 w 54391"/>
                  <a:gd name="connsiteY3" fmla="*/ 8423 h 10037"/>
                  <a:gd name="connsiteX4" fmla="*/ 31388 w 54391"/>
                  <a:gd name="connsiteY4" fmla="*/ 6792 h 10037"/>
                  <a:gd name="connsiteX5" fmla="*/ 52736 w 54391"/>
                  <a:gd name="connsiteY5" fmla="*/ 9637 h 10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391" h="10037">
                    <a:moveTo>
                      <a:pt x="52736" y="9637"/>
                    </a:moveTo>
                    <a:cubicBezTo>
                      <a:pt x="55683" y="7828"/>
                      <a:pt x="55124" y="4762"/>
                      <a:pt x="47527" y="1946"/>
                    </a:cubicBezTo>
                    <a:cubicBezTo>
                      <a:pt x="41651" y="-233"/>
                      <a:pt x="28846" y="-287"/>
                      <a:pt x="21149" y="362"/>
                    </a:cubicBezTo>
                    <a:cubicBezTo>
                      <a:pt x="4075" y="1797"/>
                      <a:pt x="-2884" y="9197"/>
                      <a:pt x="1087" y="8423"/>
                    </a:cubicBezTo>
                    <a:cubicBezTo>
                      <a:pt x="9618" y="6756"/>
                      <a:pt x="12666" y="5012"/>
                      <a:pt x="31388" y="6792"/>
                    </a:cubicBezTo>
                    <a:cubicBezTo>
                      <a:pt x="40741" y="7679"/>
                      <a:pt x="50170" y="11215"/>
                      <a:pt x="52736" y="9637"/>
                    </a:cubicBezTo>
                    <a:close/>
                  </a:path>
                </a:pathLst>
              </a:custGeom>
              <a:solidFill>
                <a:srgbClr val="99807E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20" name="îSḷîḍê"/>
              <p:cNvSpPr/>
              <p:nvPr>
                <p:custDataLst>
                  <p:tags r:id="rId313"/>
                </p:custDataLst>
              </p:nvPr>
            </p:nvSpPr>
            <p:spPr>
              <a:xfrm>
                <a:off x="8411530" y="797095"/>
                <a:ext cx="61977" cy="10962"/>
              </a:xfrm>
              <a:custGeom>
                <a:avLst/>
                <a:gdLst>
                  <a:gd name="connsiteX0" fmla="*/ 438 w 61977"/>
                  <a:gd name="connsiteY0" fmla="*/ 2344 h 10962"/>
                  <a:gd name="connsiteX1" fmla="*/ 32959 w 61977"/>
                  <a:gd name="connsiteY1" fmla="*/ 10839 h 10962"/>
                  <a:gd name="connsiteX2" fmla="*/ 61433 w 61977"/>
                  <a:gd name="connsiteY2" fmla="*/ 2475 h 10962"/>
                  <a:gd name="connsiteX3" fmla="*/ 60136 w 61977"/>
                  <a:gd name="connsiteY3" fmla="*/ 254 h 10962"/>
                  <a:gd name="connsiteX4" fmla="*/ 33727 w 61977"/>
                  <a:gd name="connsiteY4" fmla="*/ 8219 h 10962"/>
                  <a:gd name="connsiteX5" fmla="*/ 2259 w 61977"/>
                  <a:gd name="connsiteY5" fmla="*/ 522 h 10962"/>
                  <a:gd name="connsiteX6" fmla="*/ 438 w 61977"/>
                  <a:gd name="connsiteY6" fmla="*/ 2344 h 10962"/>
                  <a:gd name="connsiteX7" fmla="*/ 438 w 61977"/>
                  <a:gd name="connsiteY7" fmla="*/ 2344 h 1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77" h="10962">
                    <a:moveTo>
                      <a:pt x="438" y="2344"/>
                    </a:moveTo>
                    <a:cubicBezTo>
                      <a:pt x="9450" y="9678"/>
                      <a:pt x="21655" y="11494"/>
                      <a:pt x="32959" y="10839"/>
                    </a:cubicBezTo>
                    <a:cubicBezTo>
                      <a:pt x="42461" y="10291"/>
                      <a:pt x="53640" y="8380"/>
                      <a:pt x="61433" y="2475"/>
                    </a:cubicBezTo>
                    <a:cubicBezTo>
                      <a:pt x="62737" y="1487"/>
                      <a:pt x="61457" y="-752"/>
                      <a:pt x="60136" y="254"/>
                    </a:cubicBezTo>
                    <a:cubicBezTo>
                      <a:pt x="52890" y="5743"/>
                      <a:pt x="42568" y="7612"/>
                      <a:pt x="33727" y="8219"/>
                    </a:cubicBezTo>
                    <a:cubicBezTo>
                      <a:pt x="22952" y="8958"/>
                      <a:pt x="10909" y="7565"/>
                      <a:pt x="2259" y="522"/>
                    </a:cubicBezTo>
                    <a:cubicBezTo>
                      <a:pt x="985" y="-514"/>
                      <a:pt x="-848" y="1296"/>
                      <a:pt x="438" y="2344"/>
                    </a:cubicBezTo>
                    <a:lnTo>
                      <a:pt x="438" y="2344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21" name="îşľîḓè"/>
              <p:cNvSpPr/>
              <p:nvPr>
                <p:custDataLst>
                  <p:tags r:id="rId314"/>
                </p:custDataLst>
              </p:nvPr>
            </p:nvSpPr>
            <p:spPr>
              <a:xfrm>
                <a:off x="8458485" y="690997"/>
                <a:ext cx="72139" cy="72139"/>
              </a:xfrm>
              <a:custGeom>
                <a:avLst/>
                <a:gdLst>
                  <a:gd name="connsiteX0" fmla="*/ 72139 w 72139"/>
                  <a:gd name="connsiteY0" fmla="*/ 36070 h 72139"/>
                  <a:gd name="connsiteX1" fmla="*/ 36070 w 72139"/>
                  <a:gd name="connsiteY1" fmla="*/ 72140 h 72139"/>
                  <a:gd name="connsiteX2" fmla="*/ 0 w 72139"/>
                  <a:gd name="connsiteY2" fmla="*/ 36070 h 72139"/>
                  <a:gd name="connsiteX3" fmla="*/ 36070 w 72139"/>
                  <a:gd name="connsiteY3" fmla="*/ 0 h 72139"/>
                  <a:gd name="connsiteX4" fmla="*/ 72139 w 72139"/>
                  <a:gd name="connsiteY4" fmla="*/ 36070 h 72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139" h="72139">
                    <a:moveTo>
                      <a:pt x="72139" y="36070"/>
                    </a:moveTo>
                    <a:cubicBezTo>
                      <a:pt x="72139" y="55989"/>
                      <a:pt x="55989" y="72140"/>
                      <a:pt x="36070" y="72140"/>
                    </a:cubicBezTo>
                    <a:cubicBezTo>
                      <a:pt x="16151" y="72140"/>
                      <a:pt x="0" y="55989"/>
                      <a:pt x="0" y="36070"/>
                    </a:cubicBezTo>
                    <a:cubicBezTo>
                      <a:pt x="0" y="16145"/>
                      <a:pt x="16151" y="0"/>
                      <a:pt x="36070" y="0"/>
                    </a:cubicBezTo>
                    <a:cubicBezTo>
                      <a:pt x="55989" y="0"/>
                      <a:pt x="72139" y="16151"/>
                      <a:pt x="72139" y="36070"/>
                    </a:cubicBezTo>
                    <a:close/>
                  </a:path>
                </a:pathLst>
              </a:custGeom>
              <a:noFill/>
              <a:ln w="5895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22" name="îṧlíḓé"/>
              <p:cNvSpPr/>
              <p:nvPr>
                <p:custDataLst>
                  <p:tags r:id="rId315"/>
                </p:custDataLst>
              </p:nvPr>
            </p:nvSpPr>
            <p:spPr>
              <a:xfrm>
                <a:off x="8354567" y="690086"/>
                <a:ext cx="72140" cy="72139"/>
              </a:xfrm>
              <a:custGeom>
                <a:avLst/>
                <a:gdLst>
                  <a:gd name="connsiteX0" fmla="*/ 72140 w 72140"/>
                  <a:gd name="connsiteY0" fmla="*/ 36070 h 72139"/>
                  <a:gd name="connsiteX1" fmla="*/ 36070 w 72140"/>
                  <a:gd name="connsiteY1" fmla="*/ 72140 h 72139"/>
                  <a:gd name="connsiteX2" fmla="*/ 0 w 72140"/>
                  <a:gd name="connsiteY2" fmla="*/ 36070 h 72139"/>
                  <a:gd name="connsiteX3" fmla="*/ 36070 w 72140"/>
                  <a:gd name="connsiteY3" fmla="*/ 0 h 72139"/>
                  <a:gd name="connsiteX4" fmla="*/ 72140 w 72140"/>
                  <a:gd name="connsiteY4" fmla="*/ 36070 h 72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140" h="72139">
                    <a:moveTo>
                      <a:pt x="72140" y="36070"/>
                    </a:moveTo>
                    <a:cubicBezTo>
                      <a:pt x="72140" y="55989"/>
                      <a:pt x="55989" y="72140"/>
                      <a:pt x="36070" y="72140"/>
                    </a:cubicBezTo>
                    <a:cubicBezTo>
                      <a:pt x="16151" y="72140"/>
                      <a:pt x="0" y="55989"/>
                      <a:pt x="0" y="36070"/>
                    </a:cubicBezTo>
                    <a:cubicBezTo>
                      <a:pt x="0" y="16151"/>
                      <a:pt x="16151" y="0"/>
                      <a:pt x="36070" y="0"/>
                    </a:cubicBezTo>
                    <a:cubicBezTo>
                      <a:pt x="55995" y="0"/>
                      <a:pt x="72140" y="16151"/>
                      <a:pt x="72140" y="36070"/>
                    </a:cubicBezTo>
                    <a:close/>
                  </a:path>
                </a:pathLst>
              </a:custGeom>
              <a:noFill/>
              <a:ln w="5895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23" name="í$ḷiḍe"/>
              <p:cNvSpPr/>
              <p:nvPr>
                <p:custDataLst>
                  <p:tags r:id="rId316"/>
                </p:custDataLst>
              </p:nvPr>
            </p:nvSpPr>
            <p:spPr>
              <a:xfrm>
                <a:off x="8526095" y="694597"/>
                <a:ext cx="32222" cy="23780"/>
              </a:xfrm>
              <a:custGeom>
                <a:avLst/>
                <a:gdLst>
                  <a:gd name="connsiteX0" fmla="*/ 4482 w 32222"/>
                  <a:gd name="connsiteY0" fmla="*/ 23118 h 23780"/>
                  <a:gd name="connsiteX1" fmla="*/ 17127 w 32222"/>
                  <a:gd name="connsiteY1" fmla="*/ 13670 h 23780"/>
                  <a:gd name="connsiteX2" fmla="*/ 30956 w 32222"/>
                  <a:gd name="connsiteY2" fmla="*/ 4788 h 23780"/>
                  <a:gd name="connsiteX3" fmla="*/ 28360 w 32222"/>
                  <a:gd name="connsiteY3" fmla="*/ 347 h 23780"/>
                  <a:gd name="connsiteX4" fmla="*/ 14222 w 32222"/>
                  <a:gd name="connsiteY4" fmla="*/ 9443 h 23780"/>
                  <a:gd name="connsiteX5" fmla="*/ 845 w 32222"/>
                  <a:gd name="connsiteY5" fmla="*/ 19480 h 23780"/>
                  <a:gd name="connsiteX6" fmla="*/ 4482 w 32222"/>
                  <a:gd name="connsiteY6" fmla="*/ 23118 h 23780"/>
                  <a:gd name="connsiteX7" fmla="*/ 4482 w 32222"/>
                  <a:gd name="connsiteY7" fmla="*/ 23118 h 23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222" h="23780">
                    <a:moveTo>
                      <a:pt x="4482" y="23118"/>
                    </a:moveTo>
                    <a:cubicBezTo>
                      <a:pt x="8429" y="19701"/>
                      <a:pt x="12745" y="16700"/>
                      <a:pt x="17127" y="13670"/>
                    </a:cubicBezTo>
                    <a:cubicBezTo>
                      <a:pt x="21622" y="10557"/>
                      <a:pt x="26169" y="7443"/>
                      <a:pt x="30956" y="4788"/>
                    </a:cubicBezTo>
                    <a:cubicBezTo>
                      <a:pt x="33855" y="3181"/>
                      <a:pt x="31260" y="-1266"/>
                      <a:pt x="28360" y="347"/>
                    </a:cubicBezTo>
                    <a:cubicBezTo>
                      <a:pt x="23467" y="3062"/>
                      <a:pt x="18812" y="6252"/>
                      <a:pt x="14222" y="9443"/>
                    </a:cubicBezTo>
                    <a:cubicBezTo>
                      <a:pt x="9656" y="12616"/>
                      <a:pt x="5054" y="15843"/>
                      <a:pt x="845" y="19480"/>
                    </a:cubicBezTo>
                    <a:cubicBezTo>
                      <a:pt x="-1667" y="21647"/>
                      <a:pt x="1982" y="25279"/>
                      <a:pt x="4482" y="23118"/>
                    </a:cubicBezTo>
                    <a:lnTo>
                      <a:pt x="4482" y="23118"/>
                    </a:lnTo>
                    <a:close/>
                  </a:path>
                </a:pathLst>
              </a:custGeom>
              <a:solidFill>
                <a:srgbClr val="FFFFFF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24" name="iṥľîdè"/>
              <p:cNvSpPr/>
              <p:nvPr>
                <p:custDataLst>
                  <p:tags r:id="rId317"/>
                </p:custDataLst>
              </p:nvPr>
            </p:nvSpPr>
            <p:spPr>
              <a:xfrm>
                <a:off x="8323654" y="693145"/>
                <a:ext cx="34624" cy="27454"/>
              </a:xfrm>
              <a:custGeom>
                <a:avLst/>
                <a:gdLst>
                  <a:gd name="connsiteX0" fmla="*/ 1183 w 34624"/>
                  <a:gd name="connsiteY0" fmla="*/ 4870 h 27454"/>
                  <a:gd name="connsiteX1" fmla="*/ 30241 w 34624"/>
                  <a:gd name="connsiteY1" fmla="*/ 26730 h 27454"/>
                  <a:gd name="connsiteX2" fmla="*/ 33878 w 34624"/>
                  <a:gd name="connsiteY2" fmla="*/ 26730 h 27454"/>
                  <a:gd name="connsiteX3" fmla="*/ 33878 w 34624"/>
                  <a:gd name="connsiteY3" fmla="*/ 23092 h 27454"/>
                  <a:gd name="connsiteX4" fmla="*/ 3779 w 34624"/>
                  <a:gd name="connsiteY4" fmla="*/ 429 h 27454"/>
                  <a:gd name="connsiteX5" fmla="*/ 1183 w 34624"/>
                  <a:gd name="connsiteY5" fmla="*/ 4870 h 27454"/>
                  <a:gd name="connsiteX6" fmla="*/ 1183 w 34624"/>
                  <a:gd name="connsiteY6" fmla="*/ 4870 h 27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624" h="27454">
                    <a:moveTo>
                      <a:pt x="1183" y="4870"/>
                    </a:moveTo>
                    <a:cubicBezTo>
                      <a:pt x="11321" y="11496"/>
                      <a:pt x="20900" y="19032"/>
                      <a:pt x="30241" y="26730"/>
                    </a:cubicBezTo>
                    <a:cubicBezTo>
                      <a:pt x="31312" y="27611"/>
                      <a:pt x="32830" y="27778"/>
                      <a:pt x="33878" y="26730"/>
                    </a:cubicBezTo>
                    <a:cubicBezTo>
                      <a:pt x="34789" y="25819"/>
                      <a:pt x="34956" y="23979"/>
                      <a:pt x="33878" y="23092"/>
                    </a:cubicBezTo>
                    <a:cubicBezTo>
                      <a:pt x="24204" y="15121"/>
                      <a:pt x="14280" y="7293"/>
                      <a:pt x="3779" y="429"/>
                    </a:cubicBezTo>
                    <a:cubicBezTo>
                      <a:pt x="998" y="-1393"/>
                      <a:pt x="-1579" y="3066"/>
                      <a:pt x="1183" y="4870"/>
                    </a:cubicBezTo>
                    <a:lnTo>
                      <a:pt x="1183" y="4870"/>
                    </a:lnTo>
                    <a:close/>
                  </a:path>
                </a:pathLst>
              </a:custGeom>
              <a:solidFill>
                <a:srgbClr val="FFFFFF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25" name="ïṥḻíḑè"/>
              <p:cNvSpPr/>
              <p:nvPr>
                <p:custDataLst>
                  <p:tags r:id="rId318"/>
                </p:custDataLst>
              </p:nvPr>
            </p:nvSpPr>
            <p:spPr>
              <a:xfrm rot="-5364933">
                <a:off x="8440043" y="710809"/>
                <a:ext cx="5149" cy="31770"/>
              </a:xfrm>
              <a:custGeom>
                <a:avLst/>
                <a:gdLst>
                  <a:gd name="connsiteX0" fmla="*/ 0 w 5149"/>
                  <a:gd name="connsiteY0" fmla="*/ 0 h 31770"/>
                  <a:gd name="connsiteX1" fmla="*/ 5149 w 5149"/>
                  <a:gd name="connsiteY1" fmla="*/ 0 h 31770"/>
                  <a:gd name="connsiteX2" fmla="*/ 5149 w 5149"/>
                  <a:gd name="connsiteY2" fmla="*/ 31770 h 31770"/>
                  <a:gd name="connsiteX3" fmla="*/ 0 w 5149"/>
                  <a:gd name="connsiteY3" fmla="*/ 31770 h 31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49" h="31770">
                    <a:moveTo>
                      <a:pt x="0" y="0"/>
                    </a:moveTo>
                    <a:lnTo>
                      <a:pt x="5149" y="0"/>
                    </a:lnTo>
                    <a:lnTo>
                      <a:pt x="5149" y="31770"/>
                    </a:lnTo>
                    <a:lnTo>
                      <a:pt x="0" y="31770"/>
                    </a:lnTo>
                    <a:close/>
                  </a:path>
                </a:pathLst>
              </a:custGeom>
              <a:solidFill>
                <a:srgbClr val="FFFFFF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26" name="işļíďè"/>
              <p:cNvSpPr/>
              <p:nvPr>
                <p:custDataLst>
                  <p:tags r:id="rId319"/>
                </p:custDataLst>
              </p:nvPr>
            </p:nvSpPr>
            <p:spPr>
              <a:xfrm>
                <a:off x="8355346" y="1002498"/>
                <a:ext cx="93211" cy="64010"/>
              </a:xfrm>
              <a:custGeom>
                <a:avLst/>
                <a:gdLst>
                  <a:gd name="connsiteX0" fmla="*/ 948 w 93211"/>
                  <a:gd name="connsiteY0" fmla="*/ 58581 h 64010"/>
                  <a:gd name="connsiteX1" fmla="*/ 62128 w 93211"/>
                  <a:gd name="connsiteY1" fmla="*/ 52979 h 64010"/>
                  <a:gd name="connsiteX2" fmla="*/ 82928 w 93211"/>
                  <a:gd name="connsiteY2" fmla="*/ 33006 h 64010"/>
                  <a:gd name="connsiteX3" fmla="*/ 93191 w 93211"/>
                  <a:gd name="connsiteY3" fmla="*/ 2425 h 64010"/>
                  <a:gd name="connsiteX4" fmla="*/ 89471 w 93211"/>
                  <a:gd name="connsiteY4" fmla="*/ 1401 h 64010"/>
                  <a:gd name="connsiteX5" fmla="*/ 80714 w 93211"/>
                  <a:gd name="connsiteY5" fmla="*/ 29292 h 64010"/>
                  <a:gd name="connsiteX6" fmla="*/ 61509 w 93211"/>
                  <a:gd name="connsiteY6" fmla="*/ 48824 h 64010"/>
                  <a:gd name="connsiteX7" fmla="*/ 2900 w 93211"/>
                  <a:gd name="connsiteY7" fmla="*/ 55247 h 64010"/>
                  <a:gd name="connsiteX8" fmla="*/ 948 w 93211"/>
                  <a:gd name="connsiteY8" fmla="*/ 58581 h 64010"/>
                  <a:gd name="connsiteX9" fmla="*/ 948 w 93211"/>
                  <a:gd name="connsiteY9" fmla="*/ 58581 h 64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211" h="64010">
                    <a:moveTo>
                      <a:pt x="948" y="58581"/>
                    </a:moveTo>
                    <a:cubicBezTo>
                      <a:pt x="19200" y="68779"/>
                      <a:pt x="45090" y="63296"/>
                      <a:pt x="62128" y="52979"/>
                    </a:cubicBezTo>
                    <a:cubicBezTo>
                      <a:pt x="70414" y="47961"/>
                      <a:pt x="77612" y="41109"/>
                      <a:pt x="82928" y="33006"/>
                    </a:cubicBezTo>
                    <a:cubicBezTo>
                      <a:pt x="88995" y="23761"/>
                      <a:pt x="91721" y="13278"/>
                      <a:pt x="93191" y="2425"/>
                    </a:cubicBezTo>
                    <a:cubicBezTo>
                      <a:pt x="93519" y="-4"/>
                      <a:pt x="89798" y="-1057"/>
                      <a:pt x="89471" y="1401"/>
                    </a:cubicBezTo>
                    <a:cubicBezTo>
                      <a:pt x="88143" y="11206"/>
                      <a:pt x="85899" y="20755"/>
                      <a:pt x="80714" y="29292"/>
                    </a:cubicBezTo>
                    <a:cubicBezTo>
                      <a:pt x="75933" y="37162"/>
                      <a:pt x="69260" y="43865"/>
                      <a:pt x="61509" y="48824"/>
                    </a:cubicBezTo>
                    <a:cubicBezTo>
                      <a:pt x="45566" y="59022"/>
                      <a:pt x="20337" y="64993"/>
                      <a:pt x="2900" y="55247"/>
                    </a:cubicBezTo>
                    <a:cubicBezTo>
                      <a:pt x="728" y="54033"/>
                      <a:pt x="-1225" y="57367"/>
                      <a:pt x="948" y="58581"/>
                    </a:cubicBezTo>
                    <a:lnTo>
                      <a:pt x="948" y="58581"/>
                    </a:lnTo>
                    <a:close/>
                  </a:path>
                </a:pathLst>
              </a:custGeom>
              <a:solidFill>
                <a:srgbClr val="CEA696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327" name="ïṩļîḓè"/>
              <p:cNvSpPr/>
              <p:nvPr>
                <p:custDataLst>
                  <p:tags r:id="rId320"/>
                </p:custDataLst>
              </p:nvPr>
            </p:nvSpPr>
            <p:spPr>
              <a:xfrm>
                <a:off x="8444733" y="1002384"/>
                <a:ext cx="103176" cy="68810"/>
              </a:xfrm>
              <a:custGeom>
                <a:avLst/>
                <a:gdLst>
                  <a:gd name="connsiteX0" fmla="*/ 0 w 103176"/>
                  <a:gd name="connsiteY0" fmla="*/ 1866 h 68810"/>
                  <a:gd name="connsiteX1" fmla="*/ 30213 w 103176"/>
                  <a:gd name="connsiteY1" fmla="*/ 59249 h 68810"/>
                  <a:gd name="connsiteX2" fmla="*/ 83838 w 103176"/>
                  <a:gd name="connsiteY2" fmla="*/ 67107 h 68810"/>
                  <a:gd name="connsiteX3" fmla="*/ 102721 w 103176"/>
                  <a:gd name="connsiteY3" fmla="*/ 57570 h 68810"/>
                  <a:gd name="connsiteX4" fmla="*/ 99989 w 103176"/>
                  <a:gd name="connsiteY4" fmla="*/ 54837 h 68810"/>
                  <a:gd name="connsiteX5" fmla="*/ 62169 w 103176"/>
                  <a:gd name="connsiteY5" fmla="*/ 64672 h 68810"/>
                  <a:gd name="connsiteX6" fmla="*/ 14419 w 103176"/>
                  <a:gd name="connsiteY6" fmla="*/ 39841 h 68810"/>
                  <a:gd name="connsiteX7" fmla="*/ 3858 w 103176"/>
                  <a:gd name="connsiteY7" fmla="*/ 1866 h 68810"/>
                  <a:gd name="connsiteX8" fmla="*/ 0 w 103176"/>
                  <a:gd name="connsiteY8" fmla="*/ 1866 h 68810"/>
                  <a:gd name="connsiteX9" fmla="*/ 0 w 103176"/>
                  <a:gd name="connsiteY9" fmla="*/ 1866 h 68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3176" h="68810">
                    <a:moveTo>
                      <a:pt x="0" y="1866"/>
                    </a:moveTo>
                    <a:cubicBezTo>
                      <a:pt x="155" y="25191"/>
                      <a:pt x="9335" y="47336"/>
                      <a:pt x="30213" y="59249"/>
                    </a:cubicBezTo>
                    <a:cubicBezTo>
                      <a:pt x="46066" y="68297"/>
                      <a:pt x="66044" y="70940"/>
                      <a:pt x="83838" y="67107"/>
                    </a:cubicBezTo>
                    <a:cubicBezTo>
                      <a:pt x="90511" y="65666"/>
                      <a:pt x="98292" y="63124"/>
                      <a:pt x="102721" y="57570"/>
                    </a:cubicBezTo>
                    <a:cubicBezTo>
                      <a:pt x="104258" y="55647"/>
                      <a:pt x="101543" y="52897"/>
                      <a:pt x="99989" y="54837"/>
                    </a:cubicBezTo>
                    <a:cubicBezTo>
                      <a:pt x="91964" y="64904"/>
                      <a:pt x="73742" y="65493"/>
                      <a:pt x="62169" y="64672"/>
                    </a:cubicBezTo>
                    <a:cubicBezTo>
                      <a:pt x="43738" y="63362"/>
                      <a:pt x="25158" y="55403"/>
                      <a:pt x="14419" y="39841"/>
                    </a:cubicBezTo>
                    <a:cubicBezTo>
                      <a:pt x="6721" y="28679"/>
                      <a:pt x="3947" y="15243"/>
                      <a:pt x="3858" y="1866"/>
                    </a:cubicBezTo>
                    <a:cubicBezTo>
                      <a:pt x="3846" y="-622"/>
                      <a:pt x="-17" y="-622"/>
                      <a:pt x="0" y="1866"/>
                    </a:cubicBezTo>
                    <a:lnTo>
                      <a:pt x="0" y="1866"/>
                    </a:lnTo>
                    <a:close/>
                  </a:path>
                </a:pathLst>
              </a:custGeom>
              <a:solidFill>
                <a:srgbClr val="CEA696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328" name="íślîḓè"/>
              <p:cNvGrpSpPr/>
              <p:nvPr/>
            </p:nvGrpSpPr>
            <p:grpSpPr>
              <a:xfrm>
                <a:off x="8508033" y="949654"/>
                <a:ext cx="308380" cy="706961"/>
                <a:chOff x="8508033" y="949654"/>
                <a:chExt cx="308380" cy="706961"/>
              </a:xfrm>
            </p:grpSpPr>
            <p:sp>
              <p:nvSpPr>
                <p:cNvPr id="337" name="îṩļîḍê"/>
                <p:cNvSpPr/>
                <p:nvPr>
                  <p:custDataLst>
                    <p:tags r:id="rId321"/>
                  </p:custDataLst>
                </p:nvPr>
              </p:nvSpPr>
              <p:spPr>
                <a:xfrm>
                  <a:off x="8508033" y="949654"/>
                  <a:ext cx="308380" cy="706961"/>
                </a:xfrm>
                <a:custGeom>
                  <a:avLst/>
                  <a:gdLst>
                    <a:gd name="connsiteX0" fmla="*/ 44535 w 308380"/>
                    <a:gd name="connsiteY0" fmla="*/ 0 h 706961"/>
                    <a:gd name="connsiteX1" fmla="*/ 191756 w 308380"/>
                    <a:gd name="connsiteY1" fmla="*/ 77801 h 706961"/>
                    <a:gd name="connsiteX2" fmla="*/ 293048 w 308380"/>
                    <a:gd name="connsiteY2" fmla="*/ 574614 h 706961"/>
                    <a:gd name="connsiteX3" fmla="*/ 217813 w 308380"/>
                    <a:gd name="connsiteY3" fmla="*/ 597402 h 706961"/>
                    <a:gd name="connsiteX4" fmla="*/ 224034 w 308380"/>
                    <a:gd name="connsiteY4" fmla="*/ 678918 h 706961"/>
                    <a:gd name="connsiteX5" fmla="*/ 208990 w 308380"/>
                    <a:gd name="connsiteY5" fmla="*/ 697522 h 706961"/>
                    <a:gd name="connsiteX6" fmla="*/ 0 w 308380"/>
                    <a:gd name="connsiteY6" fmla="*/ 690533 h 706961"/>
                    <a:gd name="connsiteX7" fmla="*/ 44535 w 308380"/>
                    <a:gd name="connsiteY7" fmla="*/ 0 h 7069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8380" h="706961">
                      <a:moveTo>
                        <a:pt x="44535" y="0"/>
                      </a:moveTo>
                      <a:cubicBezTo>
                        <a:pt x="44535" y="0"/>
                        <a:pt x="156395" y="14668"/>
                        <a:pt x="191756" y="77801"/>
                      </a:cubicBezTo>
                      <a:cubicBezTo>
                        <a:pt x="300984" y="272796"/>
                        <a:pt x="330249" y="461706"/>
                        <a:pt x="293048" y="574614"/>
                      </a:cubicBezTo>
                      <a:cubicBezTo>
                        <a:pt x="284898" y="599343"/>
                        <a:pt x="217813" y="597402"/>
                        <a:pt x="217813" y="597402"/>
                      </a:cubicBezTo>
                      <a:cubicBezTo>
                        <a:pt x="222212" y="621655"/>
                        <a:pt x="223599" y="658291"/>
                        <a:pt x="224034" y="678918"/>
                      </a:cubicBezTo>
                      <a:cubicBezTo>
                        <a:pt x="224225" y="687955"/>
                        <a:pt x="217873" y="695855"/>
                        <a:pt x="208990" y="697522"/>
                      </a:cubicBezTo>
                      <a:cubicBezTo>
                        <a:pt x="76962" y="722269"/>
                        <a:pt x="0" y="690533"/>
                        <a:pt x="0" y="690533"/>
                      </a:cubicBezTo>
                      <a:cubicBezTo>
                        <a:pt x="19913" y="460790"/>
                        <a:pt x="7858" y="157698"/>
                        <a:pt x="44535" y="0"/>
                      </a:cubicBezTo>
                      <a:close/>
                    </a:path>
                  </a:pathLst>
                </a:custGeom>
                <a:solidFill>
                  <a:srgbClr val="C25753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338" name="îšḻïďe"/>
                <p:cNvSpPr/>
                <p:nvPr>
                  <p:custDataLst>
                    <p:tags r:id="rId322"/>
                  </p:custDataLst>
                </p:nvPr>
              </p:nvSpPr>
              <p:spPr>
                <a:xfrm>
                  <a:off x="8659159" y="1000260"/>
                  <a:ext cx="67973" cy="541829"/>
                </a:xfrm>
                <a:custGeom>
                  <a:avLst/>
                  <a:gdLst>
                    <a:gd name="connsiteX0" fmla="*/ 9055 w 67973"/>
                    <a:gd name="connsiteY0" fmla="*/ 1299 h 541829"/>
                    <a:gd name="connsiteX1" fmla="*/ 3578 w 67973"/>
                    <a:gd name="connsiteY1" fmla="*/ 94257 h 541829"/>
                    <a:gd name="connsiteX2" fmla="*/ 23646 w 67973"/>
                    <a:gd name="connsiteY2" fmla="*/ 196050 h 541829"/>
                    <a:gd name="connsiteX3" fmla="*/ 52155 w 67973"/>
                    <a:gd name="connsiteY3" fmla="*/ 415089 h 541829"/>
                    <a:gd name="connsiteX4" fmla="*/ 64110 w 67973"/>
                    <a:gd name="connsiteY4" fmla="*/ 539974 h 541829"/>
                    <a:gd name="connsiteX5" fmla="*/ 67967 w 67973"/>
                    <a:gd name="connsiteY5" fmla="*/ 539974 h 541829"/>
                    <a:gd name="connsiteX6" fmla="*/ 44869 w 67973"/>
                    <a:gd name="connsiteY6" fmla="*/ 322286 h 541829"/>
                    <a:gd name="connsiteX7" fmla="*/ 30980 w 67973"/>
                    <a:gd name="connsiteY7" fmla="*/ 217499 h 541829"/>
                    <a:gd name="connsiteX8" fmla="*/ 11097 w 67973"/>
                    <a:gd name="connsiteY8" fmla="*/ 113909 h 541829"/>
                    <a:gd name="connsiteX9" fmla="*/ 12781 w 67973"/>
                    <a:gd name="connsiteY9" fmla="*/ 2323 h 541829"/>
                    <a:gd name="connsiteX10" fmla="*/ 9055 w 67973"/>
                    <a:gd name="connsiteY10" fmla="*/ 1299 h 541829"/>
                    <a:gd name="connsiteX11" fmla="*/ 9055 w 67973"/>
                    <a:gd name="connsiteY11" fmla="*/ 1299 h 541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7973" h="541829">
                      <a:moveTo>
                        <a:pt x="9055" y="1299"/>
                      </a:moveTo>
                      <a:cubicBezTo>
                        <a:pt x="-2518" y="31101"/>
                        <a:pt x="-1399" y="63182"/>
                        <a:pt x="3578" y="94257"/>
                      </a:cubicBezTo>
                      <a:cubicBezTo>
                        <a:pt x="9049" y="128405"/>
                        <a:pt x="17878" y="161933"/>
                        <a:pt x="23646" y="196050"/>
                      </a:cubicBezTo>
                      <a:cubicBezTo>
                        <a:pt x="35909" y="268571"/>
                        <a:pt x="43875" y="342021"/>
                        <a:pt x="52155" y="415089"/>
                      </a:cubicBezTo>
                      <a:cubicBezTo>
                        <a:pt x="56864" y="456642"/>
                        <a:pt x="61031" y="498260"/>
                        <a:pt x="64110" y="539974"/>
                      </a:cubicBezTo>
                      <a:cubicBezTo>
                        <a:pt x="64294" y="542438"/>
                        <a:pt x="68151" y="542456"/>
                        <a:pt x="67967" y="539974"/>
                      </a:cubicBezTo>
                      <a:cubicBezTo>
                        <a:pt x="62603" y="467179"/>
                        <a:pt x="53858" y="394706"/>
                        <a:pt x="44869" y="322286"/>
                      </a:cubicBezTo>
                      <a:cubicBezTo>
                        <a:pt x="40529" y="287323"/>
                        <a:pt x="36302" y="252331"/>
                        <a:pt x="30980" y="217499"/>
                      </a:cubicBezTo>
                      <a:cubicBezTo>
                        <a:pt x="25658" y="182661"/>
                        <a:pt x="18056" y="148425"/>
                        <a:pt x="11097" y="113909"/>
                      </a:cubicBezTo>
                      <a:cubicBezTo>
                        <a:pt x="3661" y="77053"/>
                        <a:pt x="-1179" y="38286"/>
                        <a:pt x="12781" y="2323"/>
                      </a:cubicBezTo>
                      <a:cubicBezTo>
                        <a:pt x="13680" y="8"/>
                        <a:pt x="9948" y="-999"/>
                        <a:pt x="9055" y="1299"/>
                      </a:cubicBezTo>
                      <a:lnTo>
                        <a:pt x="9055" y="1299"/>
                      </a:lnTo>
                      <a:close/>
                    </a:path>
                  </a:pathLst>
                </a:custGeom>
                <a:solidFill>
                  <a:srgbClr val="AE514D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339" name="î$lïḋê"/>
                <p:cNvSpPr/>
                <p:nvPr>
                  <p:custDataLst>
                    <p:tags r:id="rId323"/>
                  </p:custDataLst>
                </p:nvPr>
              </p:nvSpPr>
              <p:spPr>
                <a:xfrm>
                  <a:off x="8573243" y="1135070"/>
                  <a:ext cx="49042" cy="48498"/>
                </a:xfrm>
                <a:custGeom>
                  <a:avLst/>
                  <a:gdLst>
                    <a:gd name="connsiteX0" fmla="*/ 39928 w 49042"/>
                    <a:gd name="connsiteY0" fmla="*/ 8757 h 48498"/>
                    <a:gd name="connsiteX1" fmla="*/ 45268 w 49042"/>
                    <a:gd name="connsiteY1" fmla="*/ 43535 h 48498"/>
                    <a:gd name="connsiteX2" fmla="*/ 8621 w 49042"/>
                    <a:gd name="connsiteY2" fmla="*/ 41547 h 48498"/>
                    <a:gd name="connsiteX3" fmla="*/ 6454 w 49042"/>
                    <a:gd name="connsiteY3" fmla="*/ 6608 h 48498"/>
                    <a:gd name="connsiteX4" fmla="*/ 39928 w 49042"/>
                    <a:gd name="connsiteY4" fmla="*/ 8757 h 4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042" h="48498">
                      <a:moveTo>
                        <a:pt x="39928" y="8757"/>
                      </a:moveTo>
                      <a:cubicBezTo>
                        <a:pt x="47697" y="20782"/>
                        <a:pt x="52983" y="35826"/>
                        <a:pt x="45268" y="43535"/>
                      </a:cubicBezTo>
                      <a:cubicBezTo>
                        <a:pt x="37559" y="51244"/>
                        <a:pt x="20521" y="49506"/>
                        <a:pt x="8621" y="41547"/>
                      </a:cubicBezTo>
                      <a:cubicBezTo>
                        <a:pt x="-3762" y="33266"/>
                        <a:pt x="-1262" y="14317"/>
                        <a:pt x="6454" y="6608"/>
                      </a:cubicBezTo>
                      <a:cubicBezTo>
                        <a:pt x="14169" y="-1096"/>
                        <a:pt x="31671" y="-4019"/>
                        <a:pt x="39928" y="8757"/>
                      </a:cubicBezTo>
                      <a:close/>
                    </a:path>
                  </a:pathLst>
                </a:custGeom>
                <a:solidFill>
                  <a:srgbClr val="FDE0D5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340" name="išlíḋe"/>
                <p:cNvSpPr/>
                <p:nvPr>
                  <p:custDataLst>
                    <p:tags r:id="rId324"/>
                  </p:custDataLst>
                </p:nvPr>
              </p:nvSpPr>
              <p:spPr>
                <a:xfrm>
                  <a:off x="8622315" y="1442306"/>
                  <a:ext cx="56277" cy="78895"/>
                </a:xfrm>
                <a:custGeom>
                  <a:avLst/>
                  <a:gdLst>
                    <a:gd name="connsiteX0" fmla="*/ 251 w 56277"/>
                    <a:gd name="connsiteY0" fmla="*/ 2903 h 78895"/>
                    <a:gd name="connsiteX1" fmla="*/ 24914 w 56277"/>
                    <a:gd name="connsiteY1" fmla="*/ 43706 h 78895"/>
                    <a:gd name="connsiteX2" fmla="*/ 52888 w 56277"/>
                    <a:gd name="connsiteY2" fmla="*/ 78437 h 78895"/>
                    <a:gd name="connsiteX3" fmla="*/ 55614 w 56277"/>
                    <a:gd name="connsiteY3" fmla="*/ 75704 h 78895"/>
                    <a:gd name="connsiteX4" fmla="*/ 27462 w 56277"/>
                    <a:gd name="connsiteY4" fmla="*/ 40593 h 78895"/>
                    <a:gd name="connsiteX5" fmla="*/ 3584 w 56277"/>
                    <a:gd name="connsiteY5" fmla="*/ 957 h 78895"/>
                    <a:gd name="connsiteX6" fmla="*/ 251 w 56277"/>
                    <a:gd name="connsiteY6" fmla="*/ 2903 h 78895"/>
                    <a:gd name="connsiteX7" fmla="*/ 251 w 56277"/>
                    <a:gd name="connsiteY7" fmla="*/ 2903 h 78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6277" h="78895">
                      <a:moveTo>
                        <a:pt x="251" y="2903"/>
                      </a:moveTo>
                      <a:cubicBezTo>
                        <a:pt x="7829" y="16881"/>
                        <a:pt x="16038" y="30508"/>
                        <a:pt x="24914" y="43706"/>
                      </a:cubicBezTo>
                      <a:cubicBezTo>
                        <a:pt x="33070" y="55833"/>
                        <a:pt x="41380" y="69180"/>
                        <a:pt x="52888" y="78437"/>
                      </a:cubicBezTo>
                      <a:cubicBezTo>
                        <a:pt x="54805" y="79979"/>
                        <a:pt x="57555" y="77264"/>
                        <a:pt x="55614" y="75704"/>
                      </a:cubicBezTo>
                      <a:cubicBezTo>
                        <a:pt x="43994" y="66364"/>
                        <a:pt x="35666" y="52868"/>
                        <a:pt x="27462" y="40593"/>
                      </a:cubicBezTo>
                      <a:cubicBezTo>
                        <a:pt x="18890" y="27764"/>
                        <a:pt x="10936" y="14524"/>
                        <a:pt x="3584" y="957"/>
                      </a:cubicBezTo>
                      <a:cubicBezTo>
                        <a:pt x="2400" y="-1228"/>
                        <a:pt x="-934" y="719"/>
                        <a:pt x="251" y="2903"/>
                      </a:cubicBezTo>
                      <a:lnTo>
                        <a:pt x="251" y="2903"/>
                      </a:lnTo>
                      <a:close/>
                    </a:path>
                  </a:pathLst>
                </a:custGeom>
                <a:solidFill>
                  <a:srgbClr val="AE514D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329" name="îṣḷiḍé"/>
              <p:cNvSpPr/>
              <p:nvPr>
                <p:custDataLst>
                  <p:tags r:id="rId325"/>
                </p:custDataLst>
              </p:nvPr>
            </p:nvSpPr>
            <p:spPr>
              <a:xfrm>
                <a:off x="8352438" y="1353609"/>
                <a:ext cx="101945" cy="16852"/>
              </a:xfrm>
              <a:custGeom>
                <a:avLst/>
                <a:gdLst>
                  <a:gd name="connsiteX0" fmla="*/ 2921 w 101945"/>
                  <a:gd name="connsiteY0" fmla="*/ 16621 h 16852"/>
                  <a:gd name="connsiteX1" fmla="*/ 99522 w 101945"/>
                  <a:gd name="connsiteY1" fmla="*/ 6912 h 16852"/>
                  <a:gd name="connsiteX2" fmla="*/ 100546 w 101945"/>
                  <a:gd name="connsiteY2" fmla="*/ 3191 h 16852"/>
                  <a:gd name="connsiteX3" fmla="*/ 974 w 101945"/>
                  <a:gd name="connsiteY3" fmla="*/ 13288 h 16852"/>
                  <a:gd name="connsiteX4" fmla="*/ 2921 w 101945"/>
                  <a:gd name="connsiteY4" fmla="*/ 16621 h 16852"/>
                  <a:gd name="connsiteX5" fmla="*/ 2921 w 101945"/>
                  <a:gd name="connsiteY5" fmla="*/ 16621 h 16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1945" h="16852">
                    <a:moveTo>
                      <a:pt x="2921" y="16621"/>
                    </a:moveTo>
                    <a:cubicBezTo>
                      <a:pt x="32693" y="1352"/>
                      <a:pt x="67239" y="2030"/>
                      <a:pt x="99522" y="6912"/>
                    </a:cubicBezTo>
                    <a:cubicBezTo>
                      <a:pt x="101952" y="7281"/>
                      <a:pt x="102999" y="3560"/>
                      <a:pt x="100546" y="3191"/>
                    </a:cubicBezTo>
                    <a:cubicBezTo>
                      <a:pt x="67162" y="-1863"/>
                      <a:pt x="31764" y="-2506"/>
                      <a:pt x="974" y="13288"/>
                    </a:cubicBezTo>
                    <a:cubicBezTo>
                      <a:pt x="-1240" y="14425"/>
                      <a:pt x="713" y="17752"/>
                      <a:pt x="2921" y="16621"/>
                    </a:cubicBezTo>
                    <a:lnTo>
                      <a:pt x="2921" y="16621"/>
                    </a:lnTo>
                    <a:close/>
                  </a:path>
                </a:pathLst>
              </a:custGeom>
              <a:solidFill>
                <a:srgbClr val="CEA696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330" name="iśḻîḓe"/>
              <p:cNvGrpSpPr/>
              <p:nvPr/>
            </p:nvGrpSpPr>
            <p:grpSpPr>
              <a:xfrm>
                <a:off x="8082257" y="947297"/>
                <a:ext cx="308381" cy="706961"/>
                <a:chOff x="8082257" y="947297"/>
                <a:chExt cx="308381" cy="706961"/>
              </a:xfrm>
            </p:grpSpPr>
            <p:sp>
              <p:nvSpPr>
                <p:cNvPr id="331" name="ïṣļîďe"/>
                <p:cNvSpPr/>
                <p:nvPr>
                  <p:custDataLst>
                    <p:tags r:id="rId326"/>
                  </p:custDataLst>
                </p:nvPr>
              </p:nvSpPr>
              <p:spPr>
                <a:xfrm>
                  <a:off x="8082257" y="947297"/>
                  <a:ext cx="308381" cy="706961"/>
                </a:xfrm>
                <a:custGeom>
                  <a:avLst/>
                  <a:gdLst>
                    <a:gd name="connsiteX0" fmla="*/ 263845 w 308381"/>
                    <a:gd name="connsiteY0" fmla="*/ 0 h 706961"/>
                    <a:gd name="connsiteX1" fmla="*/ 116625 w 308381"/>
                    <a:gd name="connsiteY1" fmla="*/ 77801 h 706961"/>
                    <a:gd name="connsiteX2" fmla="*/ 15332 w 308381"/>
                    <a:gd name="connsiteY2" fmla="*/ 574613 h 706961"/>
                    <a:gd name="connsiteX3" fmla="*/ 90568 w 308381"/>
                    <a:gd name="connsiteY3" fmla="*/ 597402 h 706961"/>
                    <a:gd name="connsiteX4" fmla="*/ 84347 w 308381"/>
                    <a:gd name="connsiteY4" fmla="*/ 678918 h 706961"/>
                    <a:gd name="connsiteX5" fmla="*/ 99390 w 308381"/>
                    <a:gd name="connsiteY5" fmla="*/ 697522 h 706961"/>
                    <a:gd name="connsiteX6" fmla="*/ 308381 w 308381"/>
                    <a:gd name="connsiteY6" fmla="*/ 690533 h 706961"/>
                    <a:gd name="connsiteX7" fmla="*/ 263845 w 308381"/>
                    <a:gd name="connsiteY7" fmla="*/ 0 h 7069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8381" h="706961">
                      <a:moveTo>
                        <a:pt x="263845" y="0"/>
                      </a:moveTo>
                      <a:cubicBezTo>
                        <a:pt x="263845" y="0"/>
                        <a:pt x="151987" y="14668"/>
                        <a:pt x="116625" y="77801"/>
                      </a:cubicBezTo>
                      <a:cubicBezTo>
                        <a:pt x="7397" y="272796"/>
                        <a:pt x="-21869" y="461706"/>
                        <a:pt x="15332" y="574613"/>
                      </a:cubicBezTo>
                      <a:cubicBezTo>
                        <a:pt x="23482" y="599343"/>
                        <a:pt x="90568" y="597402"/>
                        <a:pt x="90568" y="597402"/>
                      </a:cubicBezTo>
                      <a:cubicBezTo>
                        <a:pt x="86169" y="621655"/>
                        <a:pt x="84781" y="658291"/>
                        <a:pt x="84347" y="678918"/>
                      </a:cubicBezTo>
                      <a:cubicBezTo>
                        <a:pt x="84156" y="687955"/>
                        <a:pt x="90509" y="695855"/>
                        <a:pt x="99390" y="697522"/>
                      </a:cubicBezTo>
                      <a:cubicBezTo>
                        <a:pt x="231419" y="722269"/>
                        <a:pt x="308381" y="690533"/>
                        <a:pt x="308381" y="690533"/>
                      </a:cubicBezTo>
                      <a:cubicBezTo>
                        <a:pt x="288467" y="460790"/>
                        <a:pt x="300517" y="157704"/>
                        <a:pt x="263845" y="0"/>
                      </a:cubicBezTo>
                      <a:close/>
                    </a:path>
                  </a:pathLst>
                </a:custGeom>
                <a:solidFill>
                  <a:srgbClr val="C25753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332" name="íšļíďé"/>
                <p:cNvSpPr/>
                <p:nvPr>
                  <p:custDataLst>
                    <p:tags r:id="rId327"/>
                  </p:custDataLst>
                </p:nvPr>
              </p:nvSpPr>
              <p:spPr>
                <a:xfrm>
                  <a:off x="8173563" y="1002283"/>
                  <a:ext cx="67962" cy="541821"/>
                </a:xfrm>
                <a:custGeom>
                  <a:avLst/>
                  <a:gdLst>
                    <a:gd name="connsiteX0" fmla="*/ 55198 w 67962"/>
                    <a:gd name="connsiteY0" fmla="*/ 2324 h 541821"/>
                    <a:gd name="connsiteX1" fmla="*/ 59097 w 67962"/>
                    <a:gd name="connsiteY1" fmla="*/ 102426 h 541821"/>
                    <a:gd name="connsiteX2" fmla="*/ 39160 w 67962"/>
                    <a:gd name="connsiteY2" fmla="*/ 203754 h 541821"/>
                    <a:gd name="connsiteX3" fmla="*/ 11668 w 67962"/>
                    <a:gd name="connsiteY3" fmla="*/ 417632 h 541821"/>
                    <a:gd name="connsiteX4" fmla="*/ 6 w 67962"/>
                    <a:gd name="connsiteY4" fmla="*/ 539968 h 541821"/>
                    <a:gd name="connsiteX5" fmla="*/ 3864 w 67962"/>
                    <a:gd name="connsiteY5" fmla="*/ 539968 h 541821"/>
                    <a:gd name="connsiteX6" fmla="*/ 27122 w 67962"/>
                    <a:gd name="connsiteY6" fmla="*/ 321012 h 541821"/>
                    <a:gd name="connsiteX7" fmla="*/ 41880 w 67962"/>
                    <a:gd name="connsiteY7" fmla="*/ 211022 h 541821"/>
                    <a:gd name="connsiteX8" fmla="*/ 61955 w 67962"/>
                    <a:gd name="connsiteY8" fmla="*/ 108045 h 541821"/>
                    <a:gd name="connsiteX9" fmla="*/ 58913 w 67962"/>
                    <a:gd name="connsiteY9" fmla="*/ 1294 h 541821"/>
                    <a:gd name="connsiteX10" fmla="*/ 55198 w 67962"/>
                    <a:gd name="connsiteY10" fmla="*/ 2324 h 541821"/>
                    <a:gd name="connsiteX11" fmla="*/ 55198 w 67962"/>
                    <a:gd name="connsiteY11" fmla="*/ 2324 h 541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7962" h="541821">
                      <a:moveTo>
                        <a:pt x="55198" y="2324"/>
                      </a:moveTo>
                      <a:cubicBezTo>
                        <a:pt x="67688" y="34494"/>
                        <a:pt x="65151" y="69136"/>
                        <a:pt x="59097" y="102426"/>
                      </a:cubicBezTo>
                      <a:cubicBezTo>
                        <a:pt x="52930" y="136317"/>
                        <a:pt x="44690" y="169726"/>
                        <a:pt x="39160" y="203754"/>
                      </a:cubicBezTo>
                      <a:cubicBezTo>
                        <a:pt x="27652" y="274643"/>
                        <a:pt x="19717" y="346277"/>
                        <a:pt x="11668" y="417632"/>
                      </a:cubicBezTo>
                      <a:cubicBezTo>
                        <a:pt x="7079" y="458339"/>
                        <a:pt x="3019" y="499112"/>
                        <a:pt x="6" y="539968"/>
                      </a:cubicBezTo>
                      <a:cubicBezTo>
                        <a:pt x="-178" y="542445"/>
                        <a:pt x="3685" y="542433"/>
                        <a:pt x="3864" y="539968"/>
                      </a:cubicBezTo>
                      <a:cubicBezTo>
                        <a:pt x="9263" y="466751"/>
                        <a:pt x="18080" y="393855"/>
                        <a:pt x="27122" y="321012"/>
                      </a:cubicBezTo>
                      <a:cubicBezTo>
                        <a:pt x="31683" y="284305"/>
                        <a:pt x="36112" y="247569"/>
                        <a:pt x="41880" y="211022"/>
                      </a:cubicBezTo>
                      <a:cubicBezTo>
                        <a:pt x="47345" y="176411"/>
                        <a:pt x="55394" y="142437"/>
                        <a:pt x="61955" y="108045"/>
                      </a:cubicBezTo>
                      <a:cubicBezTo>
                        <a:pt x="68705" y="72684"/>
                        <a:pt x="72235" y="35602"/>
                        <a:pt x="58913" y="1294"/>
                      </a:cubicBezTo>
                      <a:cubicBezTo>
                        <a:pt x="58031" y="-992"/>
                        <a:pt x="54293" y="2"/>
                        <a:pt x="55198" y="2324"/>
                      </a:cubicBezTo>
                      <a:lnTo>
                        <a:pt x="55198" y="2324"/>
                      </a:lnTo>
                      <a:close/>
                    </a:path>
                  </a:pathLst>
                </a:custGeom>
                <a:solidFill>
                  <a:srgbClr val="AE514D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333" name="iṡ1íḍê"/>
                <p:cNvSpPr/>
                <p:nvPr>
                  <p:custDataLst>
                    <p:tags r:id="rId328"/>
                  </p:custDataLst>
                </p:nvPr>
              </p:nvSpPr>
              <p:spPr>
                <a:xfrm>
                  <a:off x="8326195" y="1265431"/>
                  <a:ext cx="12346" cy="12340"/>
                </a:xfrm>
                <a:custGeom>
                  <a:avLst/>
                  <a:gdLst>
                    <a:gd name="connsiteX0" fmla="*/ 12347 w 12346"/>
                    <a:gd name="connsiteY0" fmla="*/ 6173 h 12340"/>
                    <a:gd name="connsiteX1" fmla="*/ 6173 w 12346"/>
                    <a:gd name="connsiteY1" fmla="*/ 12341 h 12340"/>
                    <a:gd name="connsiteX2" fmla="*/ 0 w 12346"/>
                    <a:gd name="connsiteY2" fmla="*/ 6173 h 12340"/>
                    <a:gd name="connsiteX3" fmla="*/ 6173 w 12346"/>
                    <a:gd name="connsiteY3" fmla="*/ 0 h 12340"/>
                    <a:gd name="connsiteX4" fmla="*/ 12347 w 12346"/>
                    <a:gd name="connsiteY4" fmla="*/ 6173 h 12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46" h="12340">
                      <a:moveTo>
                        <a:pt x="12347" y="6173"/>
                      </a:moveTo>
                      <a:cubicBezTo>
                        <a:pt x="12347" y="9579"/>
                        <a:pt x="9584" y="12341"/>
                        <a:pt x="6173" y="12341"/>
                      </a:cubicBezTo>
                      <a:cubicBezTo>
                        <a:pt x="2762" y="12341"/>
                        <a:pt x="0" y="9579"/>
                        <a:pt x="0" y="6173"/>
                      </a:cubicBezTo>
                      <a:cubicBezTo>
                        <a:pt x="0" y="2762"/>
                        <a:pt x="2762" y="0"/>
                        <a:pt x="6173" y="0"/>
                      </a:cubicBezTo>
                      <a:cubicBezTo>
                        <a:pt x="9584" y="0"/>
                        <a:pt x="12347" y="2768"/>
                        <a:pt x="12347" y="6173"/>
                      </a:cubicBezTo>
                      <a:close/>
                    </a:path>
                  </a:pathLst>
                </a:custGeom>
                <a:solidFill>
                  <a:srgbClr val="F1BE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334" name="ïS1íďé"/>
                <p:cNvSpPr/>
                <p:nvPr>
                  <p:custDataLst>
                    <p:tags r:id="rId329"/>
                  </p:custDataLst>
                </p:nvPr>
              </p:nvSpPr>
              <p:spPr>
                <a:xfrm>
                  <a:off x="8320027" y="1354496"/>
                  <a:ext cx="12340" cy="12340"/>
                </a:xfrm>
                <a:custGeom>
                  <a:avLst/>
                  <a:gdLst>
                    <a:gd name="connsiteX0" fmla="*/ 12341 w 12340"/>
                    <a:gd name="connsiteY0" fmla="*/ 6173 h 12340"/>
                    <a:gd name="connsiteX1" fmla="*/ 6168 w 12340"/>
                    <a:gd name="connsiteY1" fmla="*/ 12341 h 12340"/>
                    <a:gd name="connsiteX2" fmla="*/ 0 w 12340"/>
                    <a:gd name="connsiteY2" fmla="*/ 6173 h 12340"/>
                    <a:gd name="connsiteX3" fmla="*/ 6168 w 12340"/>
                    <a:gd name="connsiteY3" fmla="*/ 0 h 12340"/>
                    <a:gd name="connsiteX4" fmla="*/ 12341 w 12340"/>
                    <a:gd name="connsiteY4" fmla="*/ 6173 h 12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40" h="12340">
                      <a:moveTo>
                        <a:pt x="12341" y="6173"/>
                      </a:moveTo>
                      <a:cubicBezTo>
                        <a:pt x="12341" y="9579"/>
                        <a:pt x="9579" y="12341"/>
                        <a:pt x="6168" y="12341"/>
                      </a:cubicBezTo>
                      <a:cubicBezTo>
                        <a:pt x="2762" y="12341"/>
                        <a:pt x="0" y="9579"/>
                        <a:pt x="0" y="6173"/>
                      </a:cubicBezTo>
                      <a:cubicBezTo>
                        <a:pt x="0" y="2762"/>
                        <a:pt x="2762" y="0"/>
                        <a:pt x="6168" y="0"/>
                      </a:cubicBezTo>
                      <a:cubicBezTo>
                        <a:pt x="9579" y="6"/>
                        <a:pt x="12341" y="2768"/>
                        <a:pt x="12341" y="6173"/>
                      </a:cubicBezTo>
                      <a:close/>
                    </a:path>
                  </a:pathLst>
                </a:custGeom>
                <a:solidFill>
                  <a:srgbClr val="F1BE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335" name="iṥľiďé"/>
                <p:cNvSpPr/>
                <p:nvPr>
                  <p:custDataLst>
                    <p:tags r:id="rId330"/>
                  </p:custDataLst>
                </p:nvPr>
              </p:nvSpPr>
              <p:spPr>
                <a:xfrm>
                  <a:off x="8320027" y="1450115"/>
                  <a:ext cx="12340" cy="12340"/>
                </a:xfrm>
                <a:custGeom>
                  <a:avLst/>
                  <a:gdLst>
                    <a:gd name="connsiteX0" fmla="*/ 12341 w 12340"/>
                    <a:gd name="connsiteY0" fmla="*/ 6173 h 12340"/>
                    <a:gd name="connsiteX1" fmla="*/ 6168 w 12340"/>
                    <a:gd name="connsiteY1" fmla="*/ 12341 h 12340"/>
                    <a:gd name="connsiteX2" fmla="*/ 0 w 12340"/>
                    <a:gd name="connsiteY2" fmla="*/ 6173 h 12340"/>
                    <a:gd name="connsiteX3" fmla="*/ 6168 w 12340"/>
                    <a:gd name="connsiteY3" fmla="*/ 0 h 12340"/>
                    <a:gd name="connsiteX4" fmla="*/ 12341 w 12340"/>
                    <a:gd name="connsiteY4" fmla="*/ 6173 h 12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40" h="12340">
                      <a:moveTo>
                        <a:pt x="12341" y="6173"/>
                      </a:moveTo>
                      <a:cubicBezTo>
                        <a:pt x="12341" y="9579"/>
                        <a:pt x="9579" y="12341"/>
                        <a:pt x="6168" y="12341"/>
                      </a:cubicBezTo>
                      <a:cubicBezTo>
                        <a:pt x="2762" y="12341"/>
                        <a:pt x="0" y="9579"/>
                        <a:pt x="0" y="6173"/>
                      </a:cubicBezTo>
                      <a:cubicBezTo>
                        <a:pt x="0" y="2768"/>
                        <a:pt x="2762" y="0"/>
                        <a:pt x="6168" y="0"/>
                      </a:cubicBezTo>
                      <a:cubicBezTo>
                        <a:pt x="9579" y="0"/>
                        <a:pt x="12341" y="2762"/>
                        <a:pt x="12341" y="6173"/>
                      </a:cubicBezTo>
                      <a:close/>
                    </a:path>
                  </a:pathLst>
                </a:custGeom>
                <a:solidFill>
                  <a:srgbClr val="F1BE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336" name="íSľidé"/>
                <p:cNvSpPr/>
                <p:nvPr>
                  <p:custDataLst>
                    <p:tags r:id="rId331"/>
                  </p:custDataLst>
                </p:nvPr>
              </p:nvSpPr>
              <p:spPr>
                <a:xfrm>
                  <a:off x="8211532" y="1442304"/>
                  <a:ext cx="56275" cy="78897"/>
                </a:xfrm>
                <a:custGeom>
                  <a:avLst/>
                  <a:gdLst>
                    <a:gd name="connsiteX0" fmla="*/ 52691 w 56275"/>
                    <a:gd name="connsiteY0" fmla="*/ 959 h 78897"/>
                    <a:gd name="connsiteX1" fmla="*/ 28813 w 56275"/>
                    <a:gd name="connsiteY1" fmla="*/ 40595 h 78897"/>
                    <a:gd name="connsiteX2" fmla="*/ 660 w 56275"/>
                    <a:gd name="connsiteY2" fmla="*/ 75707 h 78897"/>
                    <a:gd name="connsiteX3" fmla="*/ 3387 w 56275"/>
                    <a:gd name="connsiteY3" fmla="*/ 78439 h 78897"/>
                    <a:gd name="connsiteX4" fmla="*/ 31361 w 56275"/>
                    <a:gd name="connsiteY4" fmla="*/ 43709 h 78897"/>
                    <a:gd name="connsiteX5" fmla="*/ 56025 w 56275"/>
                    <a:gd name="connsiteY5" fmla="*/ 2906 h 78897"/>
                    <a:gd name="connsiteX6" fmla="*/ 52691 w 56275"/>
                    <a:gd name="connsiteY6" fmla="*/ 959 h 78897"/>
                    <a:gd name="connsiteX7" fmla="*/ 52691 w 56275"/>
                    <a:gd name="connsiteY7" fmla="*/ 959 h 788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6275" h="78897">
                      <a:moveTo>
                        <a:pt x="52691" y="959"/>
                      </a:moveTo>
                      <a:cubicBezTo>
                        <a:pt x="45333" y="14527"/>
                        <a:pt x="37386" y="27760"/>
                        <a:pt x="28813" y="40595"/>
                      </a:cubicBezTo>
                      <a:cubicBezTo>
                        <a:pt x="20610" y="52871"/>
                        <a:pt x="12281" y="66366"/>
                        <a:pt x="660" y="75707"/>
                      </a:cubicBezTo>
                      <a:cubicBezTo>
                        <a:pt x="-1274" y="77267"/>
                        <a:pt x="1471" y="79981"/>
                        <a:pt x="3387" y="78439"/>
                      </a:cubicBezTo>
                      <a:cubicBezTo>
                        <a:pt x="14894" y="69182"/>
                        <a:pt x="23205" y="55841"/>
                        <a:pt x="31361" y="43709"/>
                      </a:cubicBezTo>
                      <a:cubicBezTo>
                        <a:pt x="40231" y="30511"/>
                        <a:pt x="48447" y="16884"/>
                        <a:pt x="56025" y="2906"/>
                      </a:cubicBezTo>
                      <a:cubicBezTo>
                        <a:pt x="57209" y="721"/>
                        <a:pt x="53882" y="-1231"/>
                        <a:pt x="52691" y="959"/>
                      </a:cubicBezTo>
                      <a:lnTo>
                        <a:pt x="52691" y="959"/>
                      </a:lnTo>
                      <a:close/>
                    </a:path>
                  </a:pathLst>
                </a:custGeom>
                <a:solidFill>
                  <a:srgbClr val="AE514D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</p:grpSp>
        <p:grpSp>
          <p:nvGrpSpPr>
            <p:cNvPr id="75" name="íṡ1ídè"/>
            <p:cNvGrpSpPr/>
            <p:nvPr/>
          </p:nvGrpSpPr>
          <p:grpSpPr>
            <a:xfrm>
              <a:off x="6639276" y="889160"/>
              <a:ext cx="922147" cy="2327131"/>
              <a:chOff x="6723911" y="475641"/>
              <a:chExt cx="1107007" cy="2793643"/>
            </a:xfrm>
          </p:grpSpPr>
          <p:sp>
            <p:nvSpPr>
              <p:cNvPr id="203" name="îśḷiďe"/>
              <p:cNvSpPr/>
              <p:nvPr>
                <p:custDataLst>
                  <p:tags r:id="rId332"/>
                </p:custDataLst>
              </p:nvPr>
            </p:nvSpPr>
            <p:spPr>
              <a:xfrm>
                <a:off x="7381315" y="2871073"/>
                <a:ext cx="183522" cy="333818"/>
              </a:xfrm>
              <a:custGeom>
                <a:avLst/>
                <a:gdLst>
                  <a:gd name="connsiteX0" fmla="*/ 0 w 183522"/>
                  <a:gd name="connsiteY0" fmla="*/ 0 h 333818"/>
                  <a:gd name="connsiteX1" fmla="*/ 98762 w 183522"/>
                  <a:gd name="connsiteY1" fmla="*/ 0 h 333818"/>
                  <a:gd name="connsiteX2" fmla="*/ 93857 w 183522"/>
                  <a:gd name="connsiteY2" fmla="*/ 85546 h 333818"/>
                  <a:gd name="connsiteX3" fmla="*/ 150787 w 183522"/>
                  <a:gd name="connsiteY3" fmla="*/ 281374 h 333818"/>
                  <a:gd name="connsiteX4" fmla="*/ 183523 w 183522"/>
                  <a:gd name="connsiteY4" fmla="*/ 323445 h 333818"/>
                  <a:gd name="connsiteX5" fmla="*/ 78486 w 183522"/>
                  <a:gd name="connsiteY5" fmla="*/ 284827 h 333818"/>
                  <a:gd name="connsiteX6" fmla="*/ 10108 w 183522"/>
                  <a:gd name="connsiteY6" fmla="*/ 193346 h 333818"/>
                  <a:gd name="connsiteX7" fmla="*/ 0 w 183522"/>
                  <a:gd name="connsiteY7" fmla="*/ 0 h 333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3522" h="333818">
                    <a:moveTo>
                      <a:pt x="0" y="0"/>
                    </a:moveTo>
                    <a:lnTo>
                      <a:pt x="98762" y="0"/>
                    </a:lnTo>
                    <a:lnTo>
                      <a:pt x="93857" y="85546"/>
                    </a:lnTo>
                    <a:cubicBezTo>
                      <a:pt x="88439" y="155644"/>
                      <a:pt x="107615" y="225885"/>
                      <a:pt x="150787" y="281374"/>
                    </a:cubicBezTo>
                    <a:lnTo>
                      <a:pt x="183523" y="323445"/>
                    </a:lnTo>
                    <a:cubicBezTo>
                      <a:pt x="183523" y="323445"/>
                      <a:pt x="141935" y="363968"/>
                      <a:pt x="78486" y="284827"/>
                    </a:cubicBezTo>
                    <a:cubicBezTo>
                      <a:pt x="62240" y="264563"/>
                      <a:pt x="10108" y="193346"/>
                      <a:pt x="10108" y="19334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4A289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204" name="îṧḻiḑé"/>
              <p:cNvGrpSpPr/>
              <p:nvPr/>
            </p:nvGrpSpPr>
            <p:grpSpPr>
              <a:xfrm>
                <a:off x="7059044" y="2952809"/>
                <a:ext cx="131520" cy="316462"/>
                <a:chOff x="7059044" y="2952809"/>
                <a:chExt cx="131520" cy="316462"/>
              </a:xfrm>
            </p:grpSpPr>
            <p:sp>
              <p:nvSpPr>
                <p:cNvPr id="300" name="iṡḷïḑè"/>
                <p:cNvSpPr/>
                <p:nvPr>
                  <p:custDataLst>
                    <p:tags r:id="rId333"/>
                  </p:custDataLst>
                </p:nvPr>
              </p:nvSpPr>
              <p:spPr>
                <a:xfrm>
                  <a:off x="7059044" y="3071776"/>
                  <a:ext cx="131520" cy="197494"/>
                </a:xfrm>
                <a:custGeom>
                  <a:avLst/>
                  <a:gdLst>
                    <a:gd name="connsiteX0" fmla="*/ 127532 w 131520"/>
                    <a:gd name="connsiteY0" fmla="*/ 89297 h 197494"/>
                    <a:gd name="connsiteX1" fmla="*/ 115506 w 131520"/>
                    <a:gd name="connsiteY1" fmla="*/ 0 h 197494"/>
                    <a:gd name="connsiteX2" fmla="*/ 492 w 131520"/>
                    <a:gd name="connsiteY2" fmla="*/ 135618 h 197494"/>
                    <a:gd name="connsiteX3" fmla="*/ 1022 w 131520"/>
                    <a:gd name="connsiteY3" fmla="*/ 149179 h 197494"/>
                    <a:gd name="connsiteX4" fmla="*/ 60738 w 131520"/>
                    <a:gd name="connsiteY4" fmla="*/ 197495 h 197494"/>
                    <a:gd name="connsiteX5" fmla="*/ 129413 w 131520"/>
                    <a:gd name="connsiteY5" fmla="*/ 146804 h 197494"/>
                    <a:gd name="connsiteX6" fmla="*/ 130068 w 131520"/>
                    <a:gd name="connsiteY6" fmla="*/ 145167 h 197494"/>
                    <a:gd name="connsiteX7" fmla="*/ 131271 w 131520"/>
                    <a:gd name="connsiteY7" fmla="*/ 129034 h 197494"/>
                    <a:gd name="connsiteX8" fmla="*/ 127532 w 131520"/>
                    <a:gd name="connsiteY8" fmla="*/ 89297 h 197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1520" h="197494">
                      <a:moveTo>
                        <a:pt x="127532" y="89297"/>
                      </a:moveTo>
                      <a:cubicBezTo>
                        <a:pt x="131068" y="48601"/>
                        <a:pt x="121960" y="3881"/>
                        <a:pt x="115506" y="0"/>
                      </a:cubicBezTo>
                      <a:cubicBezTo>
                        <a:pt x="102809" y="54322"/>
                        <a:pt x="16226" y="40761"/>
                        <a:pt x="492" y="135618"/>
                      </a:cubicBezTo>
                      <a:cubicBezTo>
                        <a:pt x="-258" y="140124"/>
                        <a:pt x="-204" y="144780"/>
                        <a:pt x="1022" y="149179"/>
                      </a:cubicBezTo>
                      <a:cubicBezTo>
                        <a:pt x="7279" y="171599"/>
                        <a:pt x="31204" y="197495"/>
                        <a:pt x="60738" y="197495"/>
                      </a:cubicBezTo>
                      <a:cubicBezTo>
                        <a:pt x="90498" y="197495"/>
                        <a:pt x="122276" y="170509"/>
                        <a:pt x="129413" y="146804"/>
                      </a:cubicBezTo>
                      <a:lnTo>
                        <a:pt x="130068" y="145167"/>
                      </a:lnTo>
                      <a:cubicBezTo>
                        <a:pt x="131354" y="140893"/>
                        <a:pt x="131872" y="133451"/>
                        <a:pt x="131271" y="129034"/>
                      </a:cubicBezTo>
                      <a:cubicBezTo>
                        <a:pt x="129580" y="116580"/>
                        <a:pt x="126241" y="104180"/>
                        <a:pt x="127532" y="89297"/>
                      </a:cubicBezTo>
                      <a:close/>
                    </a:path>
                  </a:pathLst>
                </a:custGeom>
                <a:solidFill>
                  <a:srgbClr val="53362E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301" name="î$ḻidê"/>
                <p:cNvSpPr/>
                <p:nvPr>
                  <p:custDataLst>
                    <p:tags r:id="rId334"/>
                  </p:custDataLst>
                </p:nvPr>
              </p:nvSpPr>
              <p:spPr>
                <a:xfrm>
                  <a:off x="7069455" y="2952809"/>
                  <a:ext cx="110193" cy="242673"/>
                </a:xfrm>
                <a:custGeom>
                  <a:avLst/>
                  <a:gdLst>
                    <a:gd name="connsiteX0" fmla="*/ 93488 w 110193"/>
                    <a:gd name="connsiteY0" fmla="*/ 238 h 242673"/>
                    <a:gd name="connsiteX1" fmla="*/ 104507 w 110193"/>
                    <a:gd name="connsiteY1" fmla="*/ 116181 h 242673"/>
                    <a:gd name="connsiteX2" fmla="*/ 109454 w 110193"/>
                    <a:gd name="connsiteY2" fmla="*/ 202775 h 242673"/>
                    <a:gd name="connsiteX3" fmla="*/ 110168 w 110193"/>
                    <a:gd name="connsiteY3" fmla="*/ 216747 h 242673"/>
                    <a:gd name="connsiteX4" fmla="*/ 73783 w 110193"/>
                    <a:gd name="connsiteY4" fmla="*/ 242673 h 242673"/>
                    <a:gd name="connsiteX5" fmla="*/ 24514 w 110193"/>
                    <a:gd name="connsiteY5" fmla="*/ 241149 h 242673"/>
                    <a:gd name="connsiteX6" fmla="*/ 1786 w 110193"/>
                    <a:gd name="connsiteY6" fmla="*/ 218373 h 242673"/>
                    <a:gd name="connsiteX7" fmla="*/ 31218 w 110193"/>
                    <a:gd name="connsiteY7" fmla="*/ 136541 h 242673"/>
                    <a:gd name="connsiteX8" fmla="*/ 0 w 110193"/>
                    <a:gd name="connsiteY8" fmla="*/ 0 h 242673"/>
                    <a:gd name="connsiteX9" fmla="*/ 93488 w 110193"/>
                    <a:gd name="connsiteY9" fmla="*/ 238 h 242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0193" h="242673">
                      <a:moveTo>
                        <a:pt x="93488" y="238"/>
                      </a:moveTo>
                      <a:cubicBezTo>
                        <a:pt x="92648" y="32486"/>
                        <a:pt x="97268" y="84743"/>
                        <a:pt x="104507" y="116181"/>
                      </a:cubicBezTo>
                      <a:cubicBezTo>
                        <a:pt x="109353" y="137237"/>
                        <a:pt x="110829" y="179796"/>
                        <a:pt x="109454" y="202775"/>
                      </a:cubicBezTo>
                      <a:cubicBezTo>
                        <a:pt x="109210" y="206847"/>
                        <a:pt x="110377" y="211634"/>
                        <a:pt x="110168" y="216747"/>
                      </a:cubicBezTo>
                      <a:cubicBezTo>
                        <a:pt x="109430" y="234934"/>
                        <a:pt x="96453" y="242435"/>
                        <a:pt x="73783" y="242673"/>
                      </a:cubicBezTo>
                      <a:lnTo>
                        <a:pt x="24514" y="241149"/>
                      </a:lnTo>
                      <a:cubicBezTo>
                        <a:pt x="11972" y="241369"/>
                        <a:pt x="-5679" y="235595"/>
                        <a:pt x="1786" y="218373"/>
                      </a:cubicBezTo>
                      <a:cubicBezTo>
                        <a:pt x="14579" y="188863"/>
                        <a:pt x="32319" y="158478"/>
                        <a:pt x="31218" y="136541"/>
                      </a:cubicBezTo>
                      <a:cubicBezTo>
                        <a:pt x="29658" y="105358"/>
                        <a:pt x="11412" y="58424"/>
                        <a:pt x="0" y="0"/>
                      </a:cubicBezTo>
                      <a:lnTo>
                        <a:pt x="93488" y="238"/>
                      </a:lnTo>
                      <a:close/>
                    </a:path>
                  </a:pathLst>
                </a:custGeom>
                <a:solidFill>
                  <a:srgbClr val="FFA18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205" name="islíde"/>
              <p:cNvSpPr/>
              <p:nvPr>
                <p:custDataLst>
                  <p:tags r:id="rId335"/>
                </p:custDataLst>
              </p:nvPr>
            </p:nvSpPr>
            <p:spPr>
              <a:xfrm>
                <a:off x="7354417" y="3060186"/>
                <a:ext cx="272597" cy="209098"/>
              </a:xfrm>
              <a:custGeom>
                <a:avLst/>
                <a:gdLst>
                  <a:gd name="connsiteX0" fmla="*/ 23517 w 272597"/>
                  <a:gd name="connsiteY0" fmla="*/ 209098 h 209098"/>
                  <a:gd name="connsiteX1" fmla="*/ 49734 w 272597"/>
                  <a:gd name="connsiteY1" fmla="*/ 209098 h 209098"/>
                  <a:gd name="connsiteX2" fmla="*/ 47740 w 272597"/>
                  <a:gd name="connsiteY2" fmla="*/ 101745 h 209098"/>
                  <a:gd name="connsiteX3" fmla="*/ 126125 w 272597"/>
                  <a:gd name="connsiteY3" fmla="*/ 169539 h 209098"/>
                  <a:gd name="connsiteX4" fmla="*/ 196587 w 272597"/>
                  <a:gd name="connsiteY4" fmla="*/ 209098 h 209098"/>
                  <a:gd name="connsiteX5" fmla="*/ 196598 w 272597"/>
                  <a:gd name="connsiteY5" fmla="*/ 209098 h 209098"/>
                  <a:gd name="connsiteX6" fmla="*/ 206207 w 272597"/>
                  <a:gd name="connsiteY6" fmla="*/ 208556 h 209098"/>
                  <a:gd name="connsiteX7" fmla="*/ 256826 w 272597"/>
                  <a:gd name="connsiteY7" fmla="*/ 199055 h 209098"/>
                  <a:gd name="connsiteX8" fmla="*/ 263767 w 272597"/>
                  <a:gd name="connsiteY8" fmla="*/ 164336 h 209098"/>
                  <a:gd name="connsiteX9" fmla="*/ 210421 w 272597"/>
                  <a:gd name="connsiteY9" fmla="*/ 134338 h 209098"/>
                  <a:gd name="connsiteX10" fmla="*/ 158600 w 272597"/>
                  <a:gd name="connsiteY10" fmla="*/ 137351 h 209098"/>
                  <a:gd name="connsiteX11" fmla="*/ 36078 w 272597"/>
                  <a:gd name="connsiteY11" fmla="*/ 0 h 209098"/>
                  <a:gd name="connsiteX12" fmla="*/ 30762 w 272597"/>
                  <a:gd name="connsiteY12" fmla="*/ 3280 h 209098"/>
                  <a:gd name="connsiteX13" fmla="*/ 1324 w 272597"/>
                  <a:gd name="connsiteY13" fmla="*/ 70872 h 209098"/>
                  <a:gd name="connsiteX14" fmla="*/ 23517 w 272597"/>
                  <a:gd name="connsiteY14" fmla="*/ 195084 h 209098"/>
                  <a:gd name="connsiteX15" fmla="*/ 23517 w 272597"/>
                  <a:gd name="connsiteY15" fmla="*/ 209098 h 209098"/>
                  <a:gd name="connsiteX16" fmla="*/ 23517 w 272597"/>
                  <a:gd name="connsiteY16" fmla="*/ 209098 h 209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72597" h="209098">
                    <a:moveTo>
                      <a:pt x="23517" y="209098"/>
                    </a:moveTo>
                    <a:lnTo>
                      <a:pt x="49734" y="209098"/>
                    </a:lnTo>
                    <a:lnTo>
                      <a:pt x="47740" y="101745"/>
                    </a:lnTo>
                    <a:cubicBezTo>
                      <a:pt x="47740" y="101745"/>
                      <a:pt x="95734" y="124027"/>
                      <a:pt x="126125" y="169539"/>
                    </a:cubicBezTo>
                    <a:cubicBezTo>
                      <a:pt x="142538" y="194126"/>
                      <a:pt x="167029" y="208913"/>
                      <a:pt x="196587" y="209098"/>
                    </a:cubicBezTo>
                    <a:lnTo>
                      <a:pt x="196598" y="209098"/>
                    </a:lnTo>
                    <a:cubicBezTo>
                      <a:pt x="199819" y="209116"/>
                      <a:pt x="203010" y="208931"/>
                      <a:pt x="206207" y="208556"/>
                    </a:cubicBezTo>
                    <a:cubicBezTo>
                      <a:pt x="216244" y="207383"/>
                      <a:pt x="239497" y="204287"/>
                      <a:pt x="256826" y="199055"/>
                    </a:cubicBezTo>
                    <a:cubicBezTo>
                      <a:pt x="276751" y="191869"/>
                      <a:pt x="276316" y="174480"/>
                      <a:pt x="263767" y="164336"/>
                    </a:cubicBezTo>
                    <a:cubicBezTo>
                      <a:pt x="257112" y="158954"/>
                      <a:pt x="210421" y="134338"/>
                      <a:pt x="210421" y="134338"/>
                    </a:cubicBezTo>
                    <a:cubicBezTo>
                      <a:pt x="210421" y="134338"/>
                      <a:pt x="178750" y="152888"/>
                      <a:pt x="158600" y="137351"/>
                    </a:cubicBezTo>
                    <a:cubicBezTo>
                      <a:pt x="158600" y="137351"/>
                      <a:pt x="80471" y="76224"/>
                      <a:pt x="36078" y="0"/>
                    </a:cubicBezTo>
                    <a:cubicBezTo>
                      <a:pt x="36078" y="0"/>
                      <a:pt x="33965" y="1078"/>
                      <a:pt x="30762" y="3280"/>
                    </a:cubicBezTo>
                    <a:cubicBezTo>
                      <a:pt x="8658" y="18491"/>
                      <a:pt x="-4337" y="44636"/>
                      <a:pt x="1324" y="70872"/>
                    </a:cubicBezTo>
                    <a:cubicBezTo>
                      <a:pt x="7747" y="100602"/>
                      <a:pt x="23517" y="160401"/>
                      <a:pt x="23517" y="195084"/>
                    </a:cubicBezTo>
                    <a:lnTo>
                      <a:pt x="23517" y="209098"/>
                    </a:lnTo>
                    <a:lnTo>
                      <a:pt x="23517" y="209098"/>
                    </a:lnTo>
                    <a:close/>
                  </a:path>
                </a:pathLst>
              </a:custGeom>
              <a:solidFill>
                <a:srgbClr val="53362E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206" name="ïŝḻîďé"/>
              <p:cNvGrpSpPr/>
              <p:nvPr/>
            </p:nvGrpSpPr>
            <p:grpSpPr>
              <a:xfrm>
                <a:off x="6968483" y="1455402"/>
                <a:ext cx="591663" cy="1519924"/>
                <a:chOff x="6968483" y="1455402"/>
                <a:chExt cx="591663" cy="1519924"/>
              </a:xfrm>
            </p:grpSpPr>
            <p:grpSp>
              <p:nvGrpSpPr>
                <p:cNvPr id="292" name="išḷíḑe"/>
                <p:cNvGrpSpPr/>
                <p:nvPr/>
              </p:nvGrpSpPr>
              <p:grpSpPr>
                <a:xfrm>
                  <a:off x="6968483" y="1455402"/>
                  <a:ext cx="591663" cy="1519924"/>
                  <a:chOff x="6968483" y="1455402"/>
                  <a:chExt cx="591663" cy="1519924"/>
                </a:xfrm>
              </p:grpSpPr>
              <p:sp>
                <p:nvSpPr>
                  <p:cNvPr id="297" name="î$ľïďê"/>
                  <p:cNvSpPr/>
                  <p:nvPr>
                    <p:custDataLst>
                      <p:tags r:id="rId336"/>
                    </p:custDataLst>
                  </p:nvPr>
                </p:nvSpPr>
                <p:spPr>
                  <a:xfrm>
                    <a:off x="6968483" y="1455402"/>
                    <a:ext cx="591663" cy="1519924"/>
                  </a:xfrm>
                  <a:custGeom>
                    <a:avLst/>
                    <a:gdLst>
                      <a:gd name="connsiteX0" fmla="*/ 112062 w 591663"/>
                      <a:gd name="connsiteY0" fmla="*/ 0 h 1519924"/>
                      <a:gd name="connsiteX1" fmla="*/ 311105 w 591663"/>
                      <a:gd name="connsiteY1" fmla="*/ 15014 h 1519924"/>
                      <a:gd name="connsiteX2" fmla="*/ 490996 w 591663"/>
                      <a:gd name="connsiteY2" fmla="*/ 10781 h 1519924"/>
                      <a:gd name="connsiteX3" fmla="*/ 591664 w 591663"/>
                      <a:gd name="connsiteY3" fmla="*/ 1505754 h 1519924"/>
                      <a:gd name="connsiteX4" fmla="*/ 338686 w 591663"/>
                      <a:gd name="connsiteY4" fmla="*/ 1502884 h 1519924"/>
                      <a:gd name="connsiteX5" fmla="*/ 304366 w 591663"/>
                      <a:gd name="connsiteY5" fmla="*/ 595533 h 1519924"/>
                      <a:gd name="connsiteX6" fmla="*/ 255717 w 591663"/>
                      <a:gd name="connsiteY6" fmla="*/ 1502849 h 1519924"/>
                      <a:gd name="connsiteX7" fmla="*/ 0 w 591663"/>
                      <a:gd name="connsiteY7" fmla="*/ 1495663 h 1519924"/>
                      <a:gd name="connsiteX8" fmla="*/ 112062 w 591663"/>
                      <a:gd name="connsiteY8" fmla="*/ 0 h 15199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91663" h="1519924">
                        <a:moveTo>
                          <a:pt x="112062" y="0"/>
                        </a:moveTo>
                        <a:cubicBezTo>
                          <a:pt x="112062" y="0"/>
                          <a:pt x="215998" y="14472"/>
                          <a:pt x="311105" y="15014"/>
                        </a:cubicBezTo>
                        <a:cubicBezTo>
                          <a:pt x="389281" y="15460"/>
                          <a:pt x="490996" y="10781"/>
                          <a:pt x="490996" y="10781"/>
                        </a:cubicBezTo>
                        <a:cubicBezTo>
                          <a:pt x="593223" y="223843"/>
                          <a:pt x="559677" y="962495"/>
                          <a:pt x="591664" y="1505754"/>
                        </a:cubicBezTo>
                        <a:cubicBezTo>
                          <a:pt x="591664" y="1505754"/>
                          <a:pt x="457593" y="1539472"/>
                          <a:pt x="338686" y="1502884"/>
                        </a:cubicBezTo>
                        <a:lnTo>
                          <a:pt x="304366" y="595533"/>
                        </a:lnTo>
                        <a:lnTo>
                          <a:pt x="255717" y="1502849"/>
                        </a:lnTo>
                        <a:cubicBezTo>
                          <a:pt x="133975" y="1535996"/>
                          <a:pt x="0" y="1495663"/>
                          <a:pt x="0" y="1495663"/>
                        </a:cubicBezTo>
                        <a:cubicBezTo>
                          <a:pt x="37660" y="636151"/>
                          <a:pt x="35659" y="193691"/>
                          <a:pt x="112062" y="0"/>
                        </a:cubicBezTo>
                        <a:close/>
                      </a:path>
                    </a:pathLst>
                  </a:custGeom>
                  <a:solidFill>
                    <a:srgbClr val="C25753"/>
                  </a:solidFill>
                  <a:ln w="5951" cap="flat">
                    <a:noFill/>
                    <a:prstDash val="solid"/>
                    <a:miter/>
                  </a:ln>
                </p:spPr>
                <p:txBody>
                  <a:bodyPr rtlCol="0" anchor="ctr"/>
                  <a:p>
                    <a:endParaRPr lang="en-US"/>
                  </a:p>
                </p:txBody>
              </p:sp>
              <p:sp>
                <p:nvSpPr>
                  <p:cNvPr id="298" name="ïṩḻîḓê"/>
                  <p:cNvSpPr/>
                  <p:nvPr>
                    <p:custDataLst>
                      <p:tags r:id="rId337"/>
                    </p:custDataLst>
                  </p:nvPr>
                </p:nvSpPr>
                <p:spPr>
                  <a:xfrm>
                    <a:off x="7053940" y="1455402"/>
                    <a:ext cx="435185" cy="90565"/>
                  </a:xfrm>
                  <a:custGeom>
                    <a:avLst/>
                    <a:gdLst>
                      <a:gd name="connsiteX0" fmla="*/ 435186 w 435185"/>
                      <a:gd name="connsiteY0" fmla="*/ 65288 h 90565"/>
                      <a:gd name="connsiteX1" fmla="*/ 0 w 435185"/>
                      <a:gd name="connsiteY1" fmla="*/ 65288 h 90565"/>
                      <a:gd name="connsiteX2" fmla="*/ 0 w 435185"/>
                      <a:gd name="connsiteY2" fmla="*/ 0 h 90565"/>
                      <a:gd name="connsiteX3" fmla="*/ 435186 w 435185"/>
                      <a:gd name="connsiteY3" fmla="*/ 0 h 90565"/>
                      <a:gd name="connsiteX4" fmla="*/ 435186 w 435185"/>
                      <a:gd name="connsiteY4" fmla="*/ 65288 h 905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5185" h="90565">
                        <a:moveTo>
                          <a:pt x="435186" y="65288"/>
                        </a:moveTo>
                        <a:cubicBezTo>
                          <a:pt x="326172" y="104971"/>
                          <a:pt x="78927" y="92434"/>
                          <a:pt x="0" y="65288"/>
                        </a:cubicBezTo>
                        <a:lnTo>
                          <a:pt x="0" y="0"/>
                        </a:lnTo>
                        <a:lnTo>
                          <a:pt x="435186" y="0"/>
                        </a:lnTo>
                        <a:lnTo>
                          <a:pt x="435186" y="65288"/>
                        </a:lnTo>
                        <a:close/>
                      </a:path>
                    </a:pathLst>
                  </a:custGeom>
                  <a:solidFill>
                    <a:srgbClr val="53362E"/>
                  </a:solidFill>
                  <a:ln w="5951" cap="flat">
                    <a:noFill/>
                    <a:prstDash val="solid"/>
                    <a:miter/>
                  </a:ln>
                </p:spPr>
                <p:txBody>
                  <a:bodyPr rtlCol="0" anchor="ctr"/>
                  <a:p>
                    <a:endParaRPr lang="en-US"/>
                  </a:p>
                </p:txBody>
              </p:sp>
              <p:sp>
                <p:nvSpPr>
                  <p:cNvPr id="299" name="íṩlïḋé"/>
                  <p:cNvSpPr/>
                  <p:nvPr>
                    <p:custDataLst>
                      <p:tags r:id="rId338"/>
                    </p:custDataLst>
                  </p:nvPr>
                </p:nvSpPr>
                <p:spPr>
                  <a:xfrm>
                    <a:off x="7266980" y="1838853"/>
                    <a:ext cx="8008" cy="211201"/>
                  </a:xfrm>
                  <a:custGeom>
                    <a:avLst/>
                    <a:gdLst>
                      <a:gd name="connsiteX0" fmla="*/ 8006 w 8008"/>
                      <a:gd name="connsiteY0" fmla="*/ 209349 h 211201"/>
                      <a:gd name="connsiteX1" fmla="*/ 4952 w 8008"/>
                      <a:gd name="connsiteY1" fmla="*/ 1853 h 211201"/>
                      <a:gd name="connsiteX2" fmla="*/ 1106 w 8008"/>
                      <a:gd name="connsiteY2" fmla="*/ 1853 h 211201"/>
                      <a:gd name="connsiteX3" fmla="*/ 4160 w 8008"/>
                      <a:gd name="connsiteY3" fmla="*/ 209349 h 211201"/>
                      <a:gd name="connsiteX4" fmla="*/ 8006 w 8008"/>
                      <a:gd name="connsiteY4" fmla="*/ 209349 h 211201"/>
                      <a:gd name="connsiteX5" fmla="*/ 8006 w 8008"/>
                      <a:gd name="connsiteY5" fmla="*/ 209349 h 2112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008" h="211201">
                        <a:moveTo>
                          <a:pt x="8006" y="209349"/>
                        </a:moveTo>
                        <a:cubicBezTo>
                          <a:pt x="5112" y="140233"/>
                          <a:pt x="2201" y="71022"/>
                          <a:pt x="4952" y="1853"/>
                        </a:cubicBezTo>
                        <a:cubicBezTo>
                          <a:pt x="5053" y="-618"/>
                          <a:pt x="1207" y="-618"/>
                          <a:pt x="1106" y="1853"/>
                        </a:cubicBezTo>
                        <a:cubicBezTo>
                          <a:pt x="-1650" y="71022"/>
                          <a:pt x="1267" y="140233"/>
                          <a:pt x="4160" y="209349"/>
                        </a:cubicBezTo>
                        <a:cubicBezTo>
                          <a:pt x="4267" y="211814"/>
                          <a:pt x="8107" y="211826"/>
                          <a:pt x="8006" y="209349"/>
                        </a:cubicBezTo>
                        <a:lnTo>
                          <a:pt x="8006" y="209349"/>
                        </a:lnTo>
                        <a:close/>
                      </a:path>
                    </a:pathLst>
                  </a:custGeom>
                  <a:solidFill>
                    <a:srgbClr val="AE514D"/>
                  </a:solidFill>
                  <a:ln w="5951" cap="flat">
                    <a:noFill/>
                    <a:prstDash val="solid"/>
                    <a:miter/>
                  </a:ln>
                </p:spPr>
                <p:txBody>
                  <a:bodyPr rtlCol="0" anchor="ctr"/>
                  <a:p>
                    <a:endParaRPr lang="en-US"/>
                  </a:p>
                </p:txBody>
              </p:sp>
            </p:grpSp>
            <p:sp>
              <p:nvSpPr>
                <p:cNvPr id="293" name="ïsļïḋê"/>
                <p:cNvSpPr/>
                <p:nvPr>
                  <p:custDataLst>
                    <p:tags r:id="rId339"/>
                  </p:custDataLst>
                </p:nvPr>
              </p:nvSpPr>
              <p:spPr>
                <a:xfrm>
                  <a:off x="6976249" y="2889255"/>
                  <a:ext cx="223710" cy="16781"/>
                </a:xfrm>
                <a:custGeom>
                  <a:avLst/>
                  <a:gdLst>
                    <a:gd name="connsiteX0" fmla="*/ 1367 w 223710"/>
                    <a:gd name="connsiteY0" fmla="*/ 3778 h 16781"/>
                    <a:gd name="connsiteX1" fmla="*/ 96909 w 223710"/>
                    <a:gd name="connsiteY1" fmla="*/ 15976 h 16781"/>
                    <a:gd name="connsiteX2" fmla="*/ 191093 w 223710"/>
                    <a:gd name="connsiteY2" fmla="*/ 14631 h 16781"/>
                    <a:gd name="connsiteX3" fmla="*/ 222335 w 223710"/>
                    <a:gd name="connsiteY3" fmla="*/ 10595 h 16781"/>
                    <a:gd name="connsiteX4" fmla="*/ 221311 w 223710"/>
                    <a:gd name="connsiteY4" fmla="*/ 6892 h 16781"/>
                    <a:gd name="connsiteX5" fmla="*/ 154000 w 223710"/>
                    <a:gd name="connsiteY5" fmla="*/ 12613 h 16781"/>
                    <a:gd name="connsiteX6" fmla="*/ 54475 w 223710"/>
                    <a:gd name="connsiteY6" fmla="*/ 9065 h 16781"/>
                    <a:gd name="connsiteX7" fmla="*/ 2391 w 223710"/>
                    <a:gd name="connsiteY7" fmla="*/ 70 h 16781"/>
                    <a:gd name="connsiteX8" fmla="*/ 1367 w 223710"/>
                    <a:gd name="connsiteY8" fmla="*/ 3778 h 16781"/>
                    <a:gd name="connsiteX9" fmla="*/ 1367 w 223710"/>
                    <a:gd name="connsiteY9" fmla="*/ 3778 h 16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3710" h="16781">
                      <a:moveTo>
                        <a:pt x="1367" y="3778"/>
                      </a:moveTo>
                      <a:cubicBezTo>
                        <a:pt x="32431" y="11898"/>
                        <a:pt x="64923" y="14625"/>
                        <a:pt x="96909" y="15976"/>
                      </a:cubicBezTo>
                      <a:cubicBezTo>
                        <a:pt x="128258" y="17298"/>
                        <a:pt x="159804" y="17089"/>
                        <a:pt x="191093" y="14631"/>
                      </a:cubicBezTo>
                      <a:cubicBezTo>
                        <a:pt x="201511" y="13815"/>
                        <a:pt x="212125" y="12952"/>
                        <a:pt x="222335" y="10595"/>
                      </a:cubicBezTo>
                      <a:cubicBezTo>
                        <a:pt x="224746" y="10041"/>
                        <a:pt x="223722" y="6332"/>
                        <a:pt x="221311" y="6892"/>
                      </a:cubicBezTo>
                      <a:cubicBezTo>
                        <a:pt x="199576" y="11916"/>
                        <a:pt x="176181" y="12071"/>
                        <a:pt x="154000" y="12613"/>
                      </a:cubicBezTo>
                      <a:cubicBezTo>
                        <a:pt x="120823" y="13428"/>
                        <a:pt x="87485" y="12577"/>
                        <a:pt x="54475" y="9065"/>
                      </a:cubicBezTo>
                      <a:cubicBezTo>
                        <a:pt x="36949" y="7201"/>
                        <a:pt x="19458" y="4534"/>
                        <a:pt x="2391" y="70"/>
                      </a:cubicBezTo>
                      <a:cubicBezTo>
                        <a:pt x="-8" y="-550"/>
                        <a:pt x="-1032" y="3153"/>
                        <a:pt x="1367" y="3778"/>
                      </a:cubicBezTo>
                      <a:lnTo>
                        <a:pt x="1367" y="3778"/>
                      </a:lnTo>
                      <a:close/>
                    </a:path>
                  </a:pathLst>
                </a:custGeom>
                <a:solidFill>
                  <a:srgbClr val="AE514D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94" name="îṡľíḓé"/>
                <p:cNvSpPr/>
                <p:nvPr>
                  <p:custDataLst>
                    <p:tags r:id="rId340"/>
                  </p:custDataLst>
                </p:nvPr>
              </p:nvSpPr>
              <p:spPr>
                <a:xfrm>
                  <a:off x="7311100" y="2896228"/>
                  <a:ext cx="223755" cy="15711"/>
                </a:xfrm>
                <a:custGeom>
                  <a:avLst/>
                  <a:gdLst>
                    <a:gd name="connsiteX0" fmla="*/ 1367 w 223755"/>
                    <a:gd name="connsiteY0" fmla="*/ 3765 h 15711"/>
                    <a:gd name="connsiteX1" fmla="*/ 97004 w 223755"/>
                    <a:gd name="connsiteY1" fmla="*/ 15183 h 15711"/>
                    <a:gd name="connsiteX2" fmla="*/ 191176 w 223755"/>
                    <a:gd name="connsiteY2" fmla="*/ 13070 h 15711"/>
                    <a:gd name="connsiteX3" fmla="*/ 222383 w 223755"/>
                    <a:gd name="connsiteY3" fmla="*/ 8784 h 15711"/>
                    <a:gd name="connsiteX4" fmla="*/ 221359 w 223755"/>
                    <a:gd name="connsiteY4" fmla="*/ 5081 h 15711"/>
                    <a:gd name="connsiteX5" fmla="*/ 154100 w 223755"/>
                    <a:gd name="connsiteY5" fmla="*/ 11361 h 15711"/>
                    <a:gd name="connsiteX6" fmla="*/ 54547 w 223755"/>
                    <a:gd name="connsiteY6" fmla="*/ 8629 h 15711"/>
                    <a:gd name="connsiteX7" fmla="*/ 2391 w 223755"/>
                    <a:gd name="connsiteY7" fmla="*/ 68 h 15711"/>
                    <a:gd name="connsiteX8" fmla="*/ 1367 w 223755"/>
                    <a:gd name="connsiteY8" fmla="*/ 3765 h 15711"/>
                    <a:gd name="connsiteX9" fmla="*/ 1367 w 223755"/>
                    <a:gd name="connsiteY9" fmla="*/ 3765 h 15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3755" h="15711">
                      <a:moveTo>
                        <a:pt x="1367" y="3765"/>
                      </a:moveTo>
                      <a:cubicBezTo>
                        <a:pt x="32496" y="11629"/>
                        <a:pt x="65006" y="14094"/>
                        <a:pt x="97004" y="15183"/>
                      </a:cubicBezTo>
                      <a:cubicBezTo>
                        <a:pt x="128365" y="16249"/>
                        <a:pt x="159905" y="15779"/>
                        <a:pt x="191176" y="13070"/>
                      </a:cubicBezTo>
                      <a:cubicBezTo>
                        <a:pt x="201589" y="12165"/>
                        <a:pt x="212197" y="11224"/>
                        <a:pt x="222383" y="8784"/>
                      </a:cubicBezTo>
                      <a:cubicBezTo>
                        <a:pt x="224788" y="8206"/>
                        <a:pt x="223770" y="4503"/>
                        <a:pt x="221359" y="5081"/>
                      </a:cubicBezTo>
                      <a:cubicBezTo>
                        <a:pt x="199666" y="10284"/>
                        <a:pt x="176276" y="10635"/>
                        <a:pt x="154100" y="11361"/>
                      </a:cubicBezTo>
                      <a:cubicBezTo>
                        <a:pt x="120930" y="12445"/>
                        <a:pt x="87586" y="11873"/>
                        <a:pt x="54547" y="8629"/>
                      </a:cubicBezTo>
                      <a:cubicBezTo>
                        <a:pt x="37009" y="6908"/>
                        <a:pt x="19494" y="4390"/>
                        <a:pt x="2391" y="68"/>
                      </a:cubicBezTo>
                      <a:cubicBezTo>
                        <a:pt x="-8" y="-545"/>
                        <a:pt x="-1032" y="3158"/>
                        <a:pt x="1367" y="3765"/>
                      </a:cubicBezTo>
                      <a:lnTo>
                        <a:pt x="1367" y="3765"/>
                      </a:lnTo>
                      <a:close/>
                    </a:path>
                  </a:pathLst>
                </a:custGeom>
                <a:solidFill>
                  <a:srgbClr val="AE514D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95" name="îSļïḍê"/>
                <p:cNvSpPr/>
                <p:nvPr>
                  <p:custDataLst>
                    <p:tags r:id="rId341"/>
                  </p:custDataLst>
                </p:nvPr>
              </p:nvSpPr>
              <p:spPr>
                <a:xfrm>
                  <a:off x="7092419" y="2142585"/>
                  <a:ext cx="43996" cy="724819"/>
                </a:xfrm>
                <a:custGeom>
                  <a:avLst/>
                  <a:gdLst>
                    <a:gd name="connsiteX0" fmla="*/ 40151 w 43996"/>
                    <a:gd name="connsiteY0" fmla="*/ 1855 h 724819"/>
                    <a:gd name="connsiteX1" fmla="*/ 30394 w 43996"/>
                    <a:gd name="connsiteY1" fmla="*/ 272960 h 724819"/>
                    <a:gd name="connsiteX2" fmla="*/ 10474 w 43996"/>
                    <a:gd name="connsiteY2" fmla="*/ 556782 h 724819"/>
                    <a:gd name="connsiteX3" fmla="*/ 3 w 43996"/>
                    <a:gd name="connsiteY3" fmla="*/ 722969 h 724819"/>
                    <a:gd name="connsiteX4" fmla="*/ 3849 w 43996"/>
                    <a:gd name="connsiteY4" fmla="*/ 722969 h 724819"/>
                    <a:gd name="connsiteX5" fmla="*/ 23303 w 43996"/>
                    <a:gd name="connsiteY5" fmla="*/ 432230 h 724819"/>
                    <a:gd name="connsiteX6" fmla="*/ 40538 w 43996"/>
                    <a:gd name="connsiteY6" fmla="*/ 153844 h 724819"/>
                    <a:gd name="connsiteX7" fmla="*/ 43996 w 43996"/>
                    <a:gd name="connsiteY7" fmla="*/ 1855 h 724819"/>
                    <a:gd name="connsiteX8" fmla="*/ 40151 w 43996"/>
                    <a:gd name="connsiteY8" fmla="*/ 1855 h 724819"/>
                    <a:gd name="connsiteX9" fmla="*/ 40151 w 43996"/>
                    <a:gd name="connsiteY9" fmla="*/ 1855 h 724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996" h="724819">
                      <a:moveTo>
                        <a:pt x="40151" y="1855"/>
                      </a:moveTo>
                      <a:cubicBezTo>
                        <a:pt x="40115" y="92307"/>
                        <a:pt x="35978" y="182699"/>
                        <a:pt x="30394" y="272960"/>
                      </a:cubicBezTo>
                      <a:cubicBezTo>
                        <a:pt x="24536" y="367621"/>
                        <a:pt x="17106" y="462175"/>
                        <a:pt x="10474" y="556782"/>
                      </a:cubicBezTo>
                      <a:cubicBezTo>
                        <a:pt x="6593" y="612152"/>
                        <a:pt x="2980" y="667546"/>
                        <a:pt x="3" y="722969"/>
                      </a:cubicBezTo>
                      <a:cubicBezTo>
                        <a:pt x="-128" y="725440"/>
                        <a:pt x="3712" y="725434"/>
                        <a:pt x="3849" y="722969"/>
                      </a:cubicBezTo>
                      <a:cubicBezTo>
                        <a:pt x="9058" y="625975"/>
                        <a:pt x="16261" y="529106"/>
                        <a:pt x="23303" y="432230"/>
                      </a:cubicBezTo>
                      <a:cubicBezTo>
                        <a:pt x="30036" y="339504"/>
                        <a:pt x="36627" y="246743"/>
                        <a:pt x="40538" y="153844"/>
                      </a:cubicBezTo>
                      <a:cubicBezTo>
                        <a:pt x="42669" y="103207"/>
                        <a:pt x="43973" y="52540"/>
                        <a:pt x="43996" y="1855"/>
                      </a:cubicBezTo>
                      <a:cubicBezTo>
                        <a:pt x="43996" y="-615"/>
                        <a:pt x="40151" y="-621"/>
                        <a:pt x="40151" y="1855"/>
                      </a:cubicBezTo>
                      <a:lnTo>
                        <a:pt x="40151" y="1855"/>
                      </a:lnTo>
                      <a:close/>
                    </a:path>
                  </a:pathLst>
                </a:custGeom>
                <a:solidFill>
                  <a:srgbClr val="AE514D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96" name="î$líḑé"/>
                <p:cNvSpPr/>
                <p:nvPr>
                  <p:custDataLst>
                    <p:tags r:id="rId342"/>
                  </p:custDataLst>
                </p:nvPr>
              </p:nvSpPr>
              <p:spPr>
                <a:xfrm>
                  <a:off x="7431012" y="2148103"/>
                  <a:ext cx="43996" cy="724814"/>
                </a:xfrm>
                <a:custGeom>
                  <a:avLst/>
                  <a:gdLst>
                    <a:gd name="connsiteX0" fmla="*/ 0 w 43996"/>
                    <a:gd name="connsiteY0" fmla="*/ 1856 h 724814"/>
                    <a:gd name="connsiteX1" fmla="*/ 9757 w 43996"/>
                    <a:gd name="connsiteY1" fmla="*/ 272961 h 724814"/>
                    <a:gd name="connsiteX2" fmla="*/ 29676 w 43996"/>
                    <a:gd name="connsiteY2" fmla="*/ 556777 h 724814"/>
                    <a:gd name="connsiteX3" fmla="*/ 40148 w 43996"/>
                    <a:gd name="connsiteY3" fmla="*/ 722964 h 724814"/>
                    <a:gd name="connsiteX4" fmla="*/ 43994 w 43996"/>
                    <a:gd name="connsiteY4" fmla="*/ 722964 h 724814"/>
                    <a:gd name="connsiteX5" fmla="*/ 24538 w 43996"/>
                    <a:gd name="connsiteY5" fmla="*/ 432225 h 724814"/>
                    <a:gd name="connsiteX6" fmla="*/ 7304 w 43996"/>
                    <a:gd name="connsiteY6" fmla="*/ 153839 h 724814"/>
                    <a:gd name="connsiteX7" fmla="*/ 3846 w 43996"/>
                    <a:gd name="connsiteY7" fmla="*/ 1850 h 724814"/>
                    <a:gd name="connsiteX8" fmla="*/ 0 w 43996"/>
                    <a:gd name="connsiteY8" fmla="*/ 1856 h 724814"/>
                    <a:gd name="connsiteX9" fmla="*/ 0 w 43996"/>
                    <a:gd name="connsiteY9" fmla="*/ 1856 h 724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996" h="724814">
                      <a:moveTo>
                        <a:pt x="0" y="1856"/>
                      </a:moveTo>
                      <a:cubicBezTo>
                        <a:pt x="36" y="92308"/>
                        <a:pt x="4173" y="182700"/>
                        <a:pt x="9757" y="272961"/>
                      </a:cubicBezTo>
                      <a:cubicBezTo>
                        <a:pt x="15615" y="367622"/>
                        <a:pt x="23044" y="462175"/>
                        <a:pt x="29676" y="556777"/>
                      </a:cubicBezTo>
                      <a:cubicBezTo>
                        <a:pt x="33558" y="612146"/>
                        <a:pt x="37171" y="667540"/>
                        <a:pt x="40148" y="722964"/>
                      </a:cubicBezTo>
                      <a:cubicBezTo>
                        <a:pt x="40279" y="725422"/>
                        <a:pt x="44124" y="725440"/>
                        <a:pt x="43994" y="722964"/>
                      </a:cubicBezTo>
                      <a:cubicBezTo>
                        <a:pt x="38785" y="625970"/>
                        <a:pt x="31575" y="529100"/>
                        <a:pt x="24538" y="432225"/>
                      </a:cubicBezTo>
                      <a:cubicBezTo>
                        <a:pt x="17800" y="339499"/>
                        <a:pt x="11215" y="246738"/>
                        <a:pt x="7304" y="153839"/>
                      </a:cubicBezTo>
                      <a:cubicBezTo>
                        <a:pt x="5173" y="103202"/>
                        <a:pt x="3870" y="52529"/>
                        <a:pt x="3846" y="1850"/>
                      </a:cubicBezTo>
                      <a:cubicBezTo>
                        <a:pt x="3840" y="-615"/>
                        <a:pt x="0" y="-621"/>
                        <a:pt x="0" y="1856"/>
                      </a:cubicBezTo>
                      <a:lnTo>
                        <a:pt x="0" y="1856"/>
                      </a:lnTo>
                      <a:close/>
                    </a:path>
                  </a:pathLst>
                </a:custGeom>
                <a:solidFill>
                  <a:srgbClr val="AE514D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grpSp>
            <p:nvGrpSpPr>
              <p:cNvPr id="207" name="iSḻiḋè"/>
              <p:cNvGrpSpPr/>
              <p:nvPr/>
            </p:nvGrpSpPr>
            <p:grpSpPr>
              <a:xfrm>
                <a:off x="6723911" y="1874567"/>
                <a:ext cx="535131" cy="495079"/>
                <a:chOff x="6723911" y="1874567"/>
                <a:chExt cx="535131" cy="495079"/>
              </a:xfrm>
            </p:grpSpPr>
            <p:sp>
              <p:nvSpPr>
                <p:cNvPr id="287" name="íśḷiḓè"/>
                <p:cNvSpPr/>
                <p:nvPr>
                  <p:custDataLst>
                    <p:tags r:id="rId343"/>
                  </p:custDataLst>
                </p:nvPr>
              </p:nvSpPr>
              <p:spPr>
                <a:xfrm>
                  <a:off x="6858553" y="1874567"/>
                  <a:ext cx="266777" cy="129170"/>
                </a:xfrm>
                <a:custGeom>
                  <a:avLst/>
                  <a:gdLst>
                    <a:gd name="connsiteX0" fmla="*/ 132921 w 266777"/>
                    <a:gd name="connsiteY0" fmla="*/ 0 h 129170"/>
                    <a:gd name="connsiteX1" fmla="*/ 0 w 266777"/>
                    <a:gd name="connsiteY1" fmla="*/ 129171 h 129170"/>
                    <a:gd name="connsiteX2" fmla="*/ 34451 w 266777"/>
                    <a:gd name="connsiteY2" fmla="*/ 129171 h 129170"/>
                    <a:gd name="connsiteX3" fmla="*/ 132921 w 266777"/>
                    <a:gd name="connsiteY3" fmla="*/ 31605 h 129170"/>
                    <a:gd name="connsiteX4" fmla="*/ 233505 w 266777"/>
                    <a:gd name="connsiteY4" fmla="*/ 129171 h 129170"/>
                    <a:gd name="connsiteX5" fmla="*/ 266777 w 266777"/>
                    <a:gd name="connsiteY5" fmla="*/ 129171 h 129170"/>
                    <a:gd name="connsiteX6" fmla="*/ 132921 w 266777"/>
                    <a:gd name="connsiteY6" fmla="*/ 0 h 129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6777" h="129170">
                      <a:moveTo>
                        <a:pt x="132921" y="0"/>
                      </a:moveTo>
                      <a:cubicBezTo>
                        <a:pt x="73342" y="-30"/>
                        <a:pt x="30396" y="54043"/>
                        <a:pt x="0" y="129171"/>
                      </a:cubicBezTo>
                      <a:lnTo>
                        <a:pt x="34451" y="129171"/>
                      </a:lnTo>
                      <a:cubicBezTo>
                        <a:pt x="34451" y="98596"/>
                        <a:pt x="81969" y="31605"/>
                        <a:pt x="132921" y="31605"/>
                      </a:cubicBezTo>
                      <a:cubicBezTo>
                        <a:pt x="183874" y="31605"/>
                        <a:pt x="233505" y="98596"/>
                        <a:pt x="233505" y="129171"/>
                      </a:cubicBezTo>
                      <a:lnTo>
                        <a:pt x="266777" y="129171"/>
                      </a:lnTo>
                      <a:cubicBezTo>
                        <a:pt x="231309" y="40630"/>
                        <a:pt x="190446" y="30"/>
                        <a:pt x="132921" y="0"/>
                      </a:cubicBezTo>
                      <a:close/>
                    </a:path>
                  </a:pathLst>
                </a:custGeom>
                <a:solidFill>
                  <a:srgbClr val="975448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88" name="íṧḻídé"/>
                <p:cNvSpPr/>
                <p:nvPr>
                  <p:custDataLst>
                    <p:tags r:id="rId344"/>
                  </p:custDataLst>
                </p:nvPr>
              </p:nvSpPr>
              <p:spPr>
                <a:xfrm>
                  <a:off x="6733133" y="2003738"/>
                  <a:ext cx="516677" cy="365908"/>
                </a:xfrm>
                <a:custGeom>
                  <a:avLst/>
                  <a:gdLst>
                    <a:gd name="connsiteX0" fmla="*/ 18133 w 516677"/>
                    <a:gd name="connsiteY0" fmla="*/ 0 h 365908"/>
                    <a:gd name="connsiteX1" fmla="*/ 498544 w 516677"/>
                    <a:gd name="connsiteY1" fmla="*/ 0 h 365908"/>
                    <a:gd name="connsiteX2" fmla="*/ 516678 w 516677"/>
                    <a:gd name="connsiteY2" fmla="*/ 16341 h 365908"/>
                    <a:gd name="connsiteX3" fmla="*/ 516678 w 516677"/>
                    <a:gd name="connsiteY3" fmla="*/ 322945 h 365908"/>
                    <a:gd name="connsiteX4" fmla="*/ 469011 w 516677"/>
                    <a:gd name="connsiteY4" fmla="*/ 365909 h 365908"/>
                    <a:gd name="connsiteX5" fmla="*/ 47666 w 516677"/>
                    <a:gd name="connsiteY5" fmla="*/ 365909 h 365908"/>
                    <a:gd name="connsiteX6" fmla="*/ 0 w 516677"/>
                    <a:gd name="connsiteY6" fmla="*/ 322945 h 365908"/>
                    <a:gd name="connsiteX7" fmla="*/ 0 w 516677"/>
                    <a:gd name="connsiteY7" fmla="*/ 16341 h 365908"/>
                    <a:gd name="connsiteX8" fmla="*/ 18133 w 516677"/>
                    <a:gd name="connsiteY8" fmla="*/ 0 h 365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6677" h="365908">
                      <a:moveTo>
                        <a:pt x="18133" y="0"/>
                      </a:moveTo>
                      <a:lnTo>
                        <a:pt x="498544" y="0"/>
                      </a:lnTo>
                      <a:cubicBezTo>
                        <a:pt x="508558" y="0"/>
                        <a:pt x="516678" y="7316"/>
                        <a:pt x="516678" y="16341"/>
                      </a:cubicBezTo>
                      <a:lnTo>
                        <a:pt x="516678" y="322945"/>
                      </a:lnTo>
                      <a:cubicBezTo>
                        <a:pt x="516678" y="346674"/>
                        <a:pt x="495335" y="365909"/>
                        <a:pt x="469011" y="365909"/>
                      </a:cubicBezTo>
                      <a:lnTo>
                        <a:pt x="47666" y="365909"/>
                      </a:lnTo>
                      <a:cubicBezTo>
                        <a:pt x="21342" y="365909"/>
                        <a:pt x="0" y="346674"/>
                        <a:pt x="0" y="322945"/>
                      </a:cubicBezTo>
                      <a:lnTo>
                        <a:pt x="0" y="16341"/>
                      </a:lnTo>
                      <a:cubicBezTo>
                        <a:pt x="6" y="7316"/>
                        <a:pt x="8120" y="0"/>
                        <a:pt x="18133" y="0"/>
                      </a:cubicBezTo>
                      <a:close/>
                    </a:path>
                  </a:pathLst>
                </a:custGeom>
                <a:solidFill>
                  <a:srgbClr val="53362E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89" name="íṥļiḋé"/>
                <p:cNvSpPr/>
                <p:nvPr>
                  <p:custDataLst>
                    <p:tags r:id="rId345"/>
                  </p:custDataLst>
                </p:nvPr>
              </p:nvSpPr>
              <p:spPr>
                <a:xfrm>
                  <a:off x="6723911" y="2003732"/>
                  <a:ext cx="535131" cy="221432"/>
                </a:xfrm>
                <a:custGeom>
                  <a:avLst/>
                  <a:gdLst>
                    <a:gd name="connsiteX0" fmla="*/ 0 w 535131"/>
                    <a:gd name="connsiteY0" fmla="*/ 23068 h 221432"/>
                    <a:gd name="connsiteX1" fmla="*/ 0 w 535131"/>
                    <a:gd name="connsiteY1" fmla="*/ 134743 h 221432"/>
                    <a:gd name="connsiteX2" fmla="*/ 12418 w 535131"/>
                    <a:gd name="connsiteY2" fmla="*/ 151043 h 221432"/>
                    <a:gd name="connsiteX3" fmla="*/ 268033 w 535131"/>
                    <a:gd name="connsiteY3" fmla="*/ 221433 h 221432"/>
                    <a:gd name="connsiteX4" fmla="*/ 522732 w 535131"/>
                    <a:gd name="connsiteY4" fmla="*/ 151049 h 221432"/>
                    <a:gd name="connsiteX5" fmla="*/ 535132 w 535131"/>
                    <a:gd name="connsiteY5" fmla="*/ 134755 h 221432"/>
                    <a:gd name="connsiteX6" fmla="*/ 535132 w 535131"/>
                    <a:gd name="connsiteY6" fmla="*/ 23068 h 221432"/>
                    <a:gd name="connsiteX7" fmla="*/ 516677 w 535131"/>
                    <a:gd name="connsiteY7" fmla="*/ 0 h 221432"/>
                    <a:gd name="connsiteX8" fmla="*/ 18455 w 535131"/>
                    <a:gd name="connsiteY8" fmla="*/ 0 h 221432"/>
                    <a:gd name="connsiteX9" fmla="*/ 0 w 535131"/>
                    <a:gd name="connsiteY9" fmla="*/ 23068 h 221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5131" h="221432">
                      <a:moveTo>
                        <a:pt x="0" y="23068"/>
                      </a:moveTo>
                      <a:lnTo>
                        <a:pt x="0" y="134743"/>
                      </a:lnTo>
                      <a:cubicBezTo>
                        <a:pt x="0" y="142351"/>
                        <a:pt x="5084" y="149019"/>
                        <a:pt x="12418" y="151043"/>
                      </a:cubicBezTo>
                      <a:lnTo>
                        <a:pt x="268033" y="221433"/>
                      </a:lnTo>
                      <a:lnTo>
                        <a:pt x="522732" y="151049"/>
                      </a:lnTo>
                      <a:cubicBezTo>
                        <a:pt x="530060" y="149025"/>
                        <a:pt x="535132" y="142357"/>
                        <a:pt x="535132" y="134755"/>
                      </a:cubicBezTo>
                      <a:lnTo>
                        <a:pt x="535132" y="23068"/>
                      </a:lnTo>
                      <a:cubicBezTo>
                        <a:pt x="535132" y="10329"/>
                        <a:pt x="526869" y="0"/>
                        <a:pt x="516677" y="0"/>
                      </a:cubicBezTo>
                      <a:lnTo>
                        <a:pt x="18455" y="0"/>
                      </a:lnTo>
                      <a:cubicBezTo>
                        <a:pt x="8263" y="6"/>
                        <a:pt x="0" y="10329"/>
                        <a:pt x="0" y="23068"/>
                      </a:cubicBezTo>
                      <a:close/>
                    </a:path>
                  </a:pathLst>
                </a:custGeom>
                <a:solidFill>
                  <a:srgbClr val="975448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90" name="íṥ1íḋê"/>
                <p:cNvSpPr/>
                <p:nvPr>
                  <p:custDataLst>
                    <p:tags r:id="rId346"/>
                  </p:custDataLst>
                </p:nvPr>
              </p:nvSpPr>
              <p:spPr>
                <a:xfrm>
                  <a:off x="6956959" y="2199673"/>
                  <a:ext cx="69032" cy="33754"/>
                </a:xfrm>
                <a:custGeom>
                  <a:avLst/>
                  <a:gdLst>
                    <a:gd name="connsiteX0" fmla="*/ 5489 w 69032"/>
                    <a:gd name="connsiteY0" fmla="*/ 0 h 33754"/>
                    <a:gd name="connsiteX1" fmla="*/ 63543 w 69032"/>
                    <a:gd name="connsiteY1" fmla="*/ 0 h 33754"/>
                    <a:gd name="connsiteX2" fmla="*/ 69032 w 69032"/>
                    <a:gd name="connsiteY2" fmla="*/ 5483 h 33754"/>
                    <a:gd name="connsiteX3" fmla="*/ 69032 w 69032"/>
                    <a:gd name="connsiteY3" fmla="*/ 28266 h 33754"/>
                    <a:gd name="connsiteX4" fmla="*/ 63543 w 69032"/>
                    <a:gd name="connsiteY4" fmla="*/ 33754 h 33754"/>
                    <a:gd name="connsiteX5" fmla="*/ 5489 w 69032"/>
                    <a:gd name="connsiteY5" fmla="*/ 33754 h 33754"/>
                    <a:gd name="connsiteX6" fmla="*/ 0 w 69032"/>
                    <a:gd name="connsiteY6" fmla="*/ 28266 h 33754"/>
                    <a:gd name="connsiteX7" fmla="*/ 0 w 69032"/>
                    <a:gd name="connsiteY7" fmla="*/ 5483 h 33754"/>
                    <a:gd name="connsiteX8" fmla="*/ 5489 w 69032"/>
                    <a:gd name="connsiteY8" fmla="*/ 0 h 33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032" h="33754">
                      <a:moveTo>
                        <a:pt x="5489" y="0"/>
                      </a:moveTo>
                      <a:lnTo>
                        <a:pt x="63543" y="0"/>
                      </a:lnTo>
                      <a:cubicBezTo>
                        <a:pt x="66574" y="0"/>
                        <a:pt x="69032" y="2453"/>
                        <a:pt x="69032" y="5483"/>
                      </a:cubicBezTo>
                      <a:lnTo>
                        <a:pt x="69032" y="28266"/>
                      </a:lnTo>
                      <a:cubicBezTo>
                        <a:pt x="69032" y="31296"/>
                        <a:pt x="66574" y="33754"/>
                        <a:pt x="63543" y="33754"/>
                      </a:cubicBezTo>
                      <a:lnTo>
                        <a:pt x="5489" y="33754"/>
                      </a:lnTo>
                      <a:cubicBezTo>
                        <a:pt x="2458" y="33754"/>
                        <a:pt x="0" y="31296"/>
                        <a:pt x="0" y="28266"/>
                      </a:cubicBezTo>
                      <a:lnTo>
                        <a:pt x="0" y="5483"/>
                      </a:lnTo>
                      <a:cubicBezTo>
                        <a:pt x="6" y="2459"/>
                        <a:pt x="2458" y="0"/>
                        <a:pt x="5489" y="0"/>
                      </a:cubicBezTo>
                      <a:close/>
                    </a:path>
                  </a:pathLst>
                </a:custGeom>
                <a:solidFill>
                  <a:srgbClr val="53362E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91" name="îśľïḑe"/>
                <p:cNvSpPr/>
                <p:nvPr>
                  <p:custDataLst>
                    <p:tags r:id="rId347"/>
                  </p:custDataLst>
                </p:nvPr>
              </p:nvSpPr>
              <p:spPr>
                <a:xfrm>
                  <a:off x="6969930" y="2233427"/>
                  <a:ext cx="42969" cy="28646"/>
                </a:xfrm>
                <a:custGeom>
                  <a:avLst/>
                  <a:gdLst>
                    <a:gd name="connsiteX0" fmla="*/ 0 w 42969"/>
                    <a:gd name="connsiteY0" fmla="*/ 0 h 28646"/>
                    <a:gd name="connsiteX1" fmla="*/ 42970 w 42969"/>
                    <a:gd name="connsiteY1" fmla="*/ 0 h 28646"/>
                    <a:gd name="connsiteX2" fmla="*/ 42970 w 42969"/>
                    <a:gd name="connsiteY2" fmla="*/ 7162 h 28646"/>
                    <a:gd name="connsiteX3" fmla="*/ 21485 w 42969"/>
                    <a:gd name="connsiteY3" fmla="*/ 28646 h 28646"/>
                    <a:gd name="connsiteX4" fmla="*/ 21485 w 42969"/>
                    <a:gd name="connsiteY4" fmla="*/ 28646 h 28646"/>
                    <a:gd name="connsiteX5" fmla="*/ 0 w 42969"/>
                    <a:gd name="connsiteY5" fmla="*/ 7162 h 28646"/>
                    <a:gd name="connsiteX6" fmla="*/ 0 w 42969"/>
                    <a:gd name="connsiteY6" fmla="*/ 0 h 28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969" h="28646">
                      <a:moveTo>
                        <a:pt x="0" y="0"/>
                      </a:moveTo>
                      <a:lnTo>
                        <a:pt x="42970" y="0"/>
                      </a:lnTo>
                      <a:lnTo>
                        <a:pt x="42970" y="7162"/>
                      </a:lnTo>
                      <a:cubicBezTo>
                        <a:pt x="42970" y="19026"/>
                        <a:pt x="33350" y="28646"/>
                        <a:pt x="21485" y="28646"/>
                      </a:cubicBezTo>
                      <a:lnTo>
                        <a:pt x="21485" y="28646"/>
                      </a:lnTo>
                      <a:cubicBezTo>
                        <a:pt x="9620" y="28646"/>
                        <a:pt x="0" y="19026"/>
                        <a:pt x="0" y="7162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75448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208" name="iṣlïďé"/>
              <p:cNvSpPr/>
              <p:nvPr>
                <p:custDataLst>
                  <p:tags r:id="rId348"/>
                </p:custDataLst>
              </p:nvPr>
            </p:nvSpPr>
            <p:spPr>
              <a:xfrm>
                <a:off x="6931899" y="1703439"/>
                <a:ext cx="106504" cy="236036"/>
              </a:xfrm>
              <a:custGeom>
                <a:avLst/>
                <a:gdLst>
                  <a:gd name="connsiteX0" fmla="*/ 78929 w 106504"/>
                  <a:gd name="connsiteY0" fmla="*/ 5400 h 236036"/>
                  <a:gd name="connsiteX1" fmla="*/ 72172 w 106504"/>
                  <a:gd name="connsiteY1" fmla="*/ 76039 h 236036"/>
                  <a:gd name="connsiteX2" fmla="*/ 94610 w 106504"/>
                  <a:gd name="connsiteY2" fmla="*/ 148007 h 236036"/>
                  <a:gd name="connsiteX3" fmla="*/ 103891 w 106504"/>
                  <a:gd name="connsiteY3" fmla="*/ 218105 h 236036"/>
                  <a:gd name="connsiteX4" fmla="*/ 63451 w 106504"/>
                  <a:gd name="connsiteY4" fmla="*/ 171373 h 236036"/>
                  <a:gd name="connsiteX5" fmla="*/ 52902 w 106504"/>
                  <a:gd name="connsiteY5" fmla="*/ 203115 h 236036"/>
                  <a:gd name="connsiteX6" fmla="*/ 64035 w 106504"/>
                  <a:gd name="connsiteY6" fmla="*/ 202793 h 236036"/>
                  <a:gd name="connsiteX7" fmla="*/ 75816 w 106504"/>
                  <a:gd name="connsiteY7" fmla="*/ 204907 h 236036"/>
                  <a:gd name="connsiteX8" fmla="*/ 64213 w 106504"/>
                  <a:gd name="connsiteY8" fmla="*/ 230838 h 236036"/>
                  <a:gd name="connsiteX9" fmla="*/ 18862 w 106504"/>
                  <a:gd name="connsiteY9" fmla="*/ 228219 h 236036"/>
                  <a:gd name="connsiteX10" fmla="*/ 5349 w 106504"/>
                  <a:gd name="connsiteY10" fmla="*/ 88291 h 236036"/>
                  <a:gd name="connsiteX11" fmla="*/ 9117 w 106504"/>
                  <a:gd name="connsiteY11" fmla="*/ 0 h 236036"/>
                  <a:gd name="connsiteX12" fmla="*/ 78929 w 106504"/>
                  <a:gd name="connsiteY12" fmla="*/ 5400 h 236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504" h="236036">
                    <a:moveTo>
                      <a:pt x="78929" y="5400"/>
                    </a:moveTo>
                    <a:cubicBezTo>
                      <a:pt x="75828" y="33010"/>
                      <a:pt x="70702" y="56989"/>
                      <a:pt x="72172" y="76039"/>
                    </a:cubicBezTo>
                    <a:cubicBezTo>
                      <a:pt x="73536" y="93762"/>
                      <a:pt x="84567" y="107680"/>
                      <a:pt x="94610" y="148007"/>
                    </a:cubicBezTo>
                    <a:cubicBezTo>
                      <a:pt x="103795" y="184886"/>
                      <a:pt x="110397" y="216753"/>
                      <a:pt x="103891" y="218105"/>
                    </a:cubicBezTo>
                    <a:cubicBezTo>
                      <a:pt x="83251" y="222391"/>
                      <a:pt x="78191" y="169045"/>
                      <a:pt x="63451" y="171373"/>
                    </a:cubicBezTo>
                    <a:cubicBezTo>
                      <a:pt x="51301" y="173296"/>
                      <a:pt x="44139" y="187928"/>
                      <a:pt x="52902" y="203115"/>
                    </a:cubicBezTo>
                    <a:cubicBezTo>
                      <a:pt x="52902" y="203115"/>
                      <a:pt x="58289" y="202418"/>
                      <a:pt x="64035" y="202793"/>
                    </a:cubicBezTo>
                    <a:cubicBezTo>
                      <a:pt x="69285" y="203139"/>
                      <a:pt x="75816" y="204907"/>
                      <a:pt x="75816" y="204907"/>
                    </a:cubicBezTo>
                    <a:cubicBezTo>
                      <a:pt x="79477" y="207073"/>
                      <a:pt x="84709" y="221683"/>
                      <a:pt x="64213" y="230838"/>
                    </a:cubicBezTo>
                    <a:cubicBezTo>
                      <a:pt x="44253" y="239756"/>
                      <a:pt x="23654" y="236083"/>
                      <a:pt x="18862" y="228219"/>
                    </a:cubicBezTo>
                    <a:cubicBezTo>
                      <a:pt x="-10243" y="180469"/>
                      <a:pt x="2182" y="125045"/>
                      <a:pt x="5349" y="88291"/>
                    </a:cubicBezTo>
                    <a:cubicBezTo>
                      <a:pt x="7879" y="58930"/>
                      <a:pt x="9290" y="29474"/>
                      <a:pt x="9117" y="0"/>
                    </a:cubicBezTo>
                    <a:lnTo>
                      <a:pt x="78929" y="5400"/>
                    </a:ln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209" name="ïṥľiḍé"/>
              <p:cNvSpPr/>
              <p:nvPr>
                <p:custDataLst>
                  <p:tags r:id="rId349"/>
                </p:custDataLst>
              </p:nvPr>
            </p:nvSpPr>
            <p:spPr>
              <a:xfrm>
                <a:off x="7074003" y="475641"/>
                <a:ext cx="364325" cy="287454"/>
              </a:xfrm>
              <a:custGeom>
                <a:avLst/>
                <a:gdLst>
                  <a:gd name="connsiteX0" fmla="*/ 364325 w 364325"/>
                  <a:gd name="connsiteY0" fmla="*/ 225047 h 287454"/>
                  <a:gd name="connsiteX1" fmla="*/ 343685 w 364325"/>
                  <a:gd name="connsiteY1" fmla="*/ 282447 h 287454"/>
                  <a:gd name="connsiteX2" fmla="*/ 319528 w 364325"/>
                  <a:gd name="connsiteY2" fmla="*/ 276393 h 287454"/>
                  <a:gd name="connsiteX3" fmla="*/ 297531 w 364325"/>
                  <a:gd name="connsiteY3" fmla="*/ 285567 h 287454"/>
                  <a:gd name="connsiteX4" fmla="*/ 182160 w 364325"/>
                  <a:gd name="connsiteY4" fmla="*/ 285984 h 287454"/>
                  <a:gd name="connsiteX5" fmla="*/ 61990 w 364325"/>
                  <a:gd name="connsiteY5" fmla="*/ 285656 h 287454"/>
                  <a:gd name="connsiteX6" fmla="*/ 42844 w 364325"/>
                  <a:gd name="connsiteY6" fmla="*/ 278625 h 287454"/>
                  <a:gd name="connsiteX7" fmla="*/ 19240 w 364325"/>
                  <a:gd name="connsiteY7" fmla="*/ 281644 h 287454"/>
                  <a:gd name="connsiteX8" fmla="*/ 0 w 364325"/>
                  <a:gd name="connsiteY8" fmla="*/ 225041 h 287454"/>
                  <a:gd name="connsiteX9" fmla="*/ 37737 w 364325"/>
                  <a:gd name="connsiteY9" fmla="*/ 98591 h 287454"/>
                  <a:gd name="connsiteX10" fmla="*/ 186487 w 364325"/>
                  <a:gd name="connsiteY10" fmla="*/ 4347 h 287454"/>
                  <a:gd name="connsiteX11" fmla="*/ 189196 w 364325"/>
                  <a:gd name="connsiteY11" fmla="*/ 4371 h 287454"/>
                  <a:gd name="connsiteX12" fmla="*/ 325153 w 364325"/>
                  <a:gd name="connsiteY12" fmla="*/ 81267 h 287454"/>
                  <a:gd name="connsiteX13" fmla="*/ 364325 w 364325"/>
                  <a:gd name="connsiteY13" fmla="*/ 225047 h 287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4325" h="287454">
                    <a:moveTo>
                      <a:pt x="364325" y="225047"/>
                    </a:moveTo>
                    <a:cubicBezTo>
                      <a:pt x="364325" y="258575"/>
                      <a:pt x="362265" y="279858"/>
                      <a:pt x="343685" y="282447"/>
                    </a:cubicBezTo>
                    <a:cubicBezTo>
                      <a:pt x="337089" y="283364"/>
                      <a:pt x="329226" y="275839"/>
                      <a:pt x="319528" y="276393"/>
                    </a:cubicBezTo>
                    <a:cubicBezTo>
                      <a:pt x="312884" y="276774"/>
                      <a:pt x="305020" y="285329"/>
                      <a:pt x="297531" y="285567"/>
                    </a:cubicBezTo>
                    <a:cubicBezTo>
                      <a:pt x="246679" y="287216"/>
                      <a:pt x="182160" y="285984"/>
                      <a:pt x="182160" y="285984"/>
                    </a:cubicBezTo>
                    <a:cubicBezTo>
                      <a:pt x="182160" y="285984"/>
                      <a:pt x="123563" y="289502"/>
                      <a:pt x="61990" y="285656"/>
                    </a:cubicBezTo>
                    <a:cubicBezTo>
                      <a:pt x="55340" y="285239"/>
                      <a:pt x="49494" y="279227"/>
                      <a:pt x="42844" y="278625"/>
                    </a:cubicBezTo>
                    <a:cubicBezTo>
                      <a:pt x="35177" y="277935"/>
                      <a:pt x="26711" y="282626"/>
                      <a:pt x="19240" y="281644"/>
                    </a:cubicBezTo>
                    <a:cubicBezTo>
                      <a:pt x="4803" y="279751"/>
                      <a:pt x="0" y="257379"/>
                      <a:pt x="0" y="225041"/>
                    </a:cubicBezTo>
                    <a:cubicBezTo>
                      <a:pt x="0" y="184649"/>
                      <a:pt x="29343" y="138447"/>
                      <a:pt x="37737" y="98591"/>
                    </a:cubicBezTo>
                    <a:cubicBezTo>
                      <a:pt x="53000" y="26094"/>
                      <a:pt x="127611" y="-13768"/>
                      <a:pt x="186487" y="4347"/>
                    </a:cubicBezTo>
                    <a:cubicBezTo>
                      <a:pt x="187350" y="4615"/>
                      <a:pt x="188321" y="4579"/>
                      <a:pt x="189196" y="4371"/>
                    </a:cubicBezTo>
                    <a:cubicBezTo>
                      <a:pt x="246298" y="-9184"/>
                      <a:pt x="304074" y="22939"/>
                      <a:pt x="325153" y="81267"/>
                    </a:cubicBezTo>
                    <a:cubicBezTo>
                      <a:pt x="341108" y="125410"/>
                      <a:pt x="364325" y="177785"/>
                      <a:pt x="364325" y="225047"/>
                    </a:cubicBezTo>
                    <a:close/>
                  </a:path>
                </a:pathLst>
              </a:custGeom>
              <a:solidFill>
                <a:srgbClr val="AB6C6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210" name="iS1îde"/>
              <p:cNvSpPr/>
              <p:nvPr>
                <p:custDataLst>
                  <p:tags r:id="rId350"/>
                </p:custDataLst>
              </p:nvPr>
            </p:nvSpPr>
            <p:spPr>
              <a:xfrm>
                <a:off x="7175742" y="807297"/>
                <a:ext cx="168455" cy="115068"/>
              </a:xfrm>
              <a:custGeom>
                <a:avLst/>
                <a:gdLst>
                  <a:gd name="connsiteX0" fmla="*/ 135201 w 168455"/>
                  <a:gd name="connsiteY0" fmla="*/ 115068 h 115068"/>
                  <a:gd name="connsiteX1" fmla="*/ 168456 w 168455"/>
                  <a:gd name="connsiteY1" fmla="*/ 92190 h 115068"/>
                  <a:gd name="connsiteX2" fmla="*/ 149667 w 168455"/>
                  <a:gd name="connsiteY2" fmla="*/ 84094 h 115068"/>
                  <a:gd name="connsiteX3" fmla="*/ 137237 w 168455"/>
                  <a:gd name="connsiteY3" fmla="*/ 62395 h 115068"/>
                  <a:gd name="connsiteX4" fmla="*/ 137237 w 168455"/>
                  <a:gd name="connsiteY4" fmla="*/ 953 h 115068"/>
                  <a:gd name="connsiteX5" fmla="*/ 31545 w 168455"/>
                  <a:gd name="connsiteY5" fmla="*/ 0 h 115068"/>
                  <a:gd name="connsiteX6" fmla="*/ 31492 w 168455"/>
                  <a:gd name="connsiteY6" fmla="*/ 62097 h 115068"/>
                  <a:gd name="connsiteX7" fmla="*/ 18657 w 168455"/>
                  <a:gd name="connsiteY7" fmla="*/ 84005 h 115068"/>
                  <a:gd name="connsiteX8" fmla="*/ 0 w 168455"/>
                  <a:gd name="connsiteY8" fmla="*/ 92226 h 115068"/>
                  <a:gd name="connsiteX9" fmla="*/ 31480 w 168455"/>
                  <a:gd name="connsiteY9" fmla="*/ 115068 h 115068"/>
                  <a:gd name="connsiteX10" fmla="*/ 135201 w 168455"/>
                  <a:gd name="connsiteY10" fmla="*/ 115068 h 115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455" h="115068">
                    <a:moveTo>
                      <a:pt x="135201" y="115068"/>
                    </a:moveTo>
                    <a:lnTo>
                      <a:pt x="168456" y="92190"/>
                    </a:lnTo>
                    <a:cubicBezTo>
                      <a:pt x="168456" y="92190"/>
                      <a:pt x="154228" y="86404"/>
                      <a:pt x="149667" y="84094"/>
                    </a:cubicBezTo>
                    <a:cubicBezTo>
                      <a:pt x="141702" y="80064"/>
                      <a:pt x="137237" y="71319"/>
                      <a:pt x="137237" y="62395"/>
                    </a:cubicBezTo>
                    <a:lnTo>
                      <a:pt x="137237" y="953"/>
                    </a:lnTo>
                    <a:lnTo>
                      <a:pt x="31545" y="0"/>
                    </a:lnTo>
                    <a:lnTo>
                      <a:pt x="31492" y="62097"/>
                    </a:lnTo>
                    <a:cubicBezTo>
                      <a:pt x="31486" y="71182"/>
                      <a:pt x="26783" y="79945"/>
                      <a:pt x="18657" y="84005"/>
                    </a:cubicBezTo>
                    <a:cubicBezTo>
                      <a:pt x="14097" y="86285"/>
                      <a:pt x="0" y="92226"/>
                      <a:pt x="0" y="92226"/>
                    </a:cubicBezTo>
                    <a:lnTo>
                      <a:pt x="31480" y="115068"/>
                    </a:lnTo>
                    <a:lnTo>
                      <a:pt x="135201" y="115068"/>
                    </a:ln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211" name="işḻiḓé"/>
              <p:cNvSpPr/>
              <p:nvPr>
                <p:custDataLst>
                  <p:tags r:id="rId351"/>
                </p:custDataLst>
              </p:nvPr>
            </p:nvSpPr>
            <p:spPr>
              <a:xfrm>
                <a:off x="7207222" y="808065"/>
                <a:ext cx="105757" cy="42111"/>
              </a:xfrm>
              <a:custGeom>
                <a:avLst/>
                <a:gdLst>
                  <a:gd name="connsiteX0" fmla="*/ 105709 w 105757"/>
                  <a:gd name="connsiteY0" fmla="*/ 27753 h 42111"/>
                  <a:gd name="connsiteX1" fmla="*/ 0 w 105757"/>
                  <a:gd name="connsiteY1" fmla="*/ 30629 h 42111"/>
                  <a:gd name="connsiteX2" fmla="*/ 0 w 105757"/>
                  <a:gd name="connsiteY2" fmla="*/ 143 h 42111"/>
                  <a:gd name="connsiteX3" fmla="*/ 105757 w 105757"/>
                  <a:gd name="connsiteY3" fmla="*/ 0 h 42111"/>
                  <a:gd name="connsiteX4" fmla="*/ 105709 w 105757"/>
                  <a:gd name="connsiteY4" fmla="*/ 27753 h 42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5757" h="42111">
                    <a:moveTo>
                      <a:pt x="105709" y="27753"/>
                    </a:moveTo>
                    <a:cubicBezTo>
                      <a:pt x="79754" y="45178"/>
                      <a:pt x="27587" y="47464"/>
                      <a:pt x="0" y="30629"/>
                    </a:cubicBezTo>
                    <a:lnTo>
                      <a:pt x="0" y="143"/>
                    </a:lnTo>
                    <a:lnTo>
                      <a:pt x="105757" y="0"/>
                    </a:lnTo>
                    <a:lnTo>
                      <a:pt x="105709" y="27753"/>
                    </a:lnTo>
                    <a:close/>
                  </a:path>
                </a:pathLst>
              </a:custGeom>
              <a:solidFill>
                <a:srgbClr val="FF7A5A">
                  <a:alpha val="40000"/>
                </a:srgbClr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212" name="íS1ïḑè"/>
              <p:cNvSpPr/>
              <p:nvPr>
                <p:custDataLst>
                  <p:tags r:id="rId352"/>
                </p:custDataLst>
              </p:nvPr>
            </p:nvSpPr>
            <p:spPr>
              <a:xfrm>
                <a:off x="7099976" y="497169"/>
                <a:ext cx="308669" cy="339673"/>
              </a:xfrm>
              <a:custGeom>
                <a:avLst/>
                <a:gdLst>
                  <a:gd name="connsiteX0" fmla="*/ 281464 w 308669"/>
                  <a:gd name="connsiteY0" fmla="*/ 171468 h 339673"/>
                  <a:gd name="connsiteX1" fmla="*/ 278809 w 308669"/>
                  <a:gd name="connsiteY1" fmla="*/ 171599 h 339673"/>
                  <a:gd name="connsiteX2" fmla="*/ 278809 w 308669"/>
                  <a:gd name="connsiteY2" fmla="*/ 123605 h 339673"/>
                  <a:gd name="connsiteX3" fmla="*/ 153567 w 308669"/>
                  <a:gd name="connsiteY3" fmla="*/ 0 h 339673"/>
                  <a:gd name="connsiteX4" fmla="*/ 153567 w 308669"/>
                  <a:gd name="connsiteY4" fmla="*/ 0 h 339673"/>
                  <a:gd name="connsiteX5" fmla="*/ 28325 w 308669"/>
                  <a:gd name="connsiteY5" fmla="*/ 123605 h 339673"/>
                  <a:gd name="connsiteX6" fmla="*/ 28325 w 308669"/>
                  <a:gd name="connsiteY6" fmla="*/ 171521 h 339673"/>
                  <a:gd name="connsiteX7" fmla="*/ 27200 w 308669"/>
                  <a:gd name="connsiteY7" fmla="*/ 171468 h 339673"/>
                  <a:gd name="connsiteX8" fmla="*/ 0 w 308669"/>
                  <a:gd name="connsiteY8" fmla="*/ 198310 h 339673"/>
                  <a:gd name="connsiteX9" fmla="*/ 27200 w 308669"/>
                  <a:gd name="connsiteY9" fmla="*/ 225153 h 339673"/>
                  <a:gd name="connsiteX10" fmla="*/ 29206 w 308669"/>
                  <a:gd name="connsiteY10" fmla="*/ 225052 h 339673"/>
                  <a:gd name="connsiteX11" fmla="*/ 153502 w 308669"/>
                  <a:gd name="connsiteY11" fmla="*/ 339673 h 339673"/>
                  <a:gd name="connsiteX12" fmla="*/ 153502 w 308669"/>
                  <a:gd name="connsiteY12" fmla="*/ 339673 h 339673"/>
                  <a:gd name="connsiteX13" fmla="*/ 277952 w 308669"/>
                  <a:gd name="connsiteY13" fmla="*/ 224903 h 339673"/>
                  <a:gd name="connsiteX14" fmla="*/ 281470 w 308669"/>
                  <a:gd name="connsiteY14" fmla="*/ 225153 h 339673"/>
                  <a:gd name="connsiteX15" fmla="*/ 308669 w 308669"/>
                  <a:gd name="connsiteY15" fmla="*/ 198310 h 339673"/>
                  <a:gd name="connsiteX16" fmla="*/ 281464 w 308669"/>
                  <a:gd name="connsiteY16" fmla="*/ 171468 h 339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08669" h="339673">
                    <a:moveTo>
                      <a:pt x="281464" y="171468"/>
                    </a:moveTo>
                    <a:cubicBezTo>
                      <a:pt x="280565" y="171468"/>
                      <a:pt x="279684" y="171515"/>
                      <a:pt x="278809" y="171599"/>
                    </a:cubicBezTo>
                    <a:lnTo>
                      <a:pt x="278809" y="123605"/>
                    </a:lnTo>
                    <a:cubicBezTo>
                      <a:pt x="278809" y="55340"/>
                      <a:pt x="222736" y="0"/>
                      <a:pt x="153567" y="0"/>
                    </a:cubicBezTo>
                    <a:lnTo>
                      <a:pt x="153567" y="0"/>
                    </a:lnTo>
                    <a:cubicBezTo>
                      <a:pt x="84397" y="0"/>
                      <a:pt x="28325" y="55340"/>
                      <a:pt x="28325" y="123605"/>
                    </a:cubicBezTo>
                    <a:lnTo>
                      <a:pt x="28325" y="171521"/>
                    </a:lnTo>
                    <a:cubicBezTo>
                      <a:pt x="27950" y="171504"/>
                      <a:pt x="27581" y="171468"/>
                      <a:pt x="27200" y="171468"/>
                    </a:cubicBezTo>
                    <a:cubicBezTo>
                      <a:pt x="12180" y="171468"/>
                      <a:pt x="0" y="183487"/>
                      <a:pt x="0" y="198310"/>
                    </a:cubicBezTo>
                    <a:cubicBezTo>
                      <a:pt x="0" y="213134"/>
                      <a:pt x="12180" y="225153"/>
                      <a:pt x="27200" y="225153"/>
                    </a:cubicBezTo>
                    <a:cubicBezTo>
                      <a:pt x="27878" y="225153"/>
                      <a:pt x="28545" y="225100"/>
                      <a:pt x="29206" y="225052"/>
                    </a:cubicBezTo>
                    <a:cubicBezTo>
                      <a:pt x="40088" y="287673"/>
                      <a:pt x="87368" y="339673"/>
                      <a:pt x="153502" y="339673"/>
                    </a:cubicBezTo>
                    <a:lnTo>
                      <a:pt x="153502" y="339673"/>
                    </a:lnTo>
                    <a:cubicBezTo>
                      <a:pt x="236797" y="339673"/>
                      <a:pt x="271308" y="286363"/>
                      <a:pt x="277952" y="224903"/>
                    </a:cubicBezTo>
                    <a:cubicBezTo>
                      <a:pt x="279107" y="225052"/>
                      <a:pt x="280274" y="225153"/>
                      <a:pt x="281470" y="225153"/>
                    </a:cubicBezTo>
                    <a:cubicBezTo>
                      <a:pt x="296496" y="225153"/>
                      <a:pt x="308669" y="213134"/>
                      <a:pt x="308669" y="198310"/>
                    </a:cubicBezTo>
                    <a:cubicBezTo>
                      <a:pt x="308669" y="183487"/>
                      <a:pt x="296490" y="171468"/>
                      <a:pt x="281464" y="171468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213" name="ïṩ1îḍé"/>
              <p:cNvSpPr/>
              <p:nvPr>
                <p:custDataLst>
                  <p:tags r:id="rId353"/>
                </p:custDataLst>
              </p:nvPr>
            </p:nvSpPr>
            <p:spPr>
              <a:xfrm>
                <a:off x="7197268" y="685234"/>
                <a:ext cx="13418" cy="13239"/>
              </a:xfrm>
              <a:custGeom>
                <a:avLst/>
                <a:gdLst>
                  <a:gd name="connsiteX0" fmla="*/ 13419 w 13418"/>
                  <a:gd name="connsiteY0" fmla="*/ 6620 h 13239"/>
                  <a:gd name="connsiteX1" fmla="*/ 6709 w 13418"/>
                  <a:gd name="connsiteY1" fmla="*/ 13240 h 13239"/>
                  <a:gd name="connsiteX2" fmla="*/ 0 w 13418"/>
                  <a:gd name="connsiteY2" fmla="*/ 6620 h 13239"/>
                  <a:gd name="connsiteX3" fmla="*/ 6709 w 13418"/>
                  <a:gd name="connsiteY3" fmla="*/ 0 h 13239"/>
                  <a:gd name="connsiteX4" fmla="*/ 13419 w 13418"/>
                  <a:gd name="connsiteY4" fmla="*/ 6620 h 1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18" h="13239">
                    <a:moveTo>
                      <a:pt x="13419" y="6620"/>
                    </a:moveTo>
                    <a:cubicBezTo>
                      <a:pt x="13419" y="10275"/>
                      <a:pt x="10412" y="13240"/>
                      <a:pt x="6709" y="13240"/>
                    </a:cubicBezTo>
                    <a:cubicBezTo>
                      <a:pt x="3001" y="13240"/>
                      <a:pt x="0" y="10275"/>
                      <a:pt x="0" y="6620"/>
                    </a:cubicBezTo>
                    <a:cubicBezTo>
                      <a:pt x="0" y="2965"/>
                      <a:pt x="3006" y="0"/>
                      <a:pt x="6709" y="0"/>
                    </a:cubicBezTo>
                    <a:cubicBezTo>
                      <a:pt x="10412" y="0"/>
                      <a:pt x="13419" y="2965"/>
                      <a:pt x="13419" y="6620"/>
                    </a:cubicBezTo>
                    <a:close/>
                  </a:path>
                </a:pathLst>
              </a:custGeom>
              <a:solidFill>
                <a:srgbClr val="3F2C2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214" name="íṩļiḍé"/>
              <p:cNvSpPr/>
              <p:nvPr>
                <p:custDataLst>
                  <p:tags r:id="rId354"/>
                </p:custDataLst>
              </p:nvPr>
            </p:nvSpPr>
            <p:spPr>
              <a:xfrm>
                <a:off x="7300627" y="685234"/>
                <a:ext cx="13417" cy="13239"/>
              </a:xfrm>
              <a:custGeom>
                <a:avLst/>
                <a:gdLst>
                  <a:gd name="connsiteX0" fmla="*/ 13418 w 13417"/>
                  <a:gd name="connsiteY0" fmla="*/ 6620 h 13239"/>
                  <a:gd name="connsiteX1" fmla="*/ 6709 w 13417"/>
                  <a:gd name="connsiteY1" fmla="*/ 13240 h 13239"/>
                  <a:gd name="connsiteX2" fmla="*/ 0 w 13417"/>
                  <a:gd name="connsiteY2" fmla="*/ 6620 h 13239"/>
                  <a:gd name="connsiteX3" fmla="*/ 6709 w 13417"/>
                  <a:gd name="connsiteY3" fmla="*/ 0 h 13239"/>
                  <a:gd name="connsiteX4" fmla="*/ 13418 w 13417"/>
                  <a:gd name="connsiteY4" fmla="*/ 6620 h 1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17" h="13239">
                    <a:moveTo>
                      <a:pt x="13418" y="6620"/>
                    </a:moveTo>
                    <a:cubicBezTo>
                      <a:pt x="13418" y="10275"/>
                      <a:pt x="10411" y="13240"/>
                      <a:pt x="6709" y="13240"/>
                    </a:cubicBezTo>
                    <a:cubicBezTo>
                      <a:pt x="3006" y="13240"/>
                      <a:pt x="0" y="10275"/>
                      <a:pt x="0" y="6620"/>
                    </a:cubicBezTo>
                    <a:cubicBezTo>
                      <a:pt x="0" y="2965"/>
                      <a:pt x="3006" y="0"/>
                      <a:pt x="6709" y="0"/>
                    </a:cubicBezTo>
                    <a:cubicBezTo>
                      <a:pt x="10411" y="0"/>
                      <a:pt x="13418" y="2965"/>
                      <a:pt x="13418" y="6620"/>
                    </a:cubicBezTo>
                    <a:close/>
                  </a:path>
                </a:pathLst>
              </a:custGeom>
              <a:solidFill>
                <a:srgbClr val="3F2C2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215" name="ís1íḋe"/>
              <p:cNvSpPr/>
              <p:nvPr>
                <p:custDataLst>
                  <p:tags r:id="rId355"/>
                </p:custDataLst>
              </p:nvPr>
            </p:nvSpPr>
            <p:spPr>
              <a:xfrm>
                <a:off x="7285331" y="637537"/>
                <a:ext cx="61615" cy="15356"/>
              </a:xfrm>
              <a:custGeom>
                <a:avLst/>
                <a:gdLst>
                  <a:gd name="connsiteX0" fmla="*/ 2073 w 61615"/>
                  <a:gd name="connsiteY0" fmla="*/ 14842 h 15356"/>
                  <a:gd name="connsiteX1" fmla="*/ 7592 w 61615"/>
                  <a:gd name="connsiteY1" fmla="*/ 3810 h 15356"/>
                  <a:gd name="connsiteX2" fmla="*/ 37590 w 61615"/>
                  <a:gd name="connsiteY2" fmla="*/ 197 h 15356"/>
                  <a:gd name="connsiteX3" fmla="*/ 60688 w 61615"/>
                  <a:gd name="connsiteY3" fmla="*/ 10478 h 15356"/>
                  <a:gd name="connsiteX4" fmla="*/ 25564 w 61615"/>
                  <a:gd name="connsiteY4" fmla="*/ 8710 h 15356"/>
                  <a:gd name="connsiteX5" fmla="*/ 2073 w 61615"/>
                  <a:gd name="connsiteY5" fmla="*/ 14842 h 1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615" h="15356">
                    <a:moveTo>
                      <a:pt x="2073" y="14842"/>
                    </a:moveTo>
                    <a:cubicBezTo>
                      <a:pt x="-1338" y="12181"/>
                      <a:pt x="-1207" y="7948"/>
                      <a:pt x="7592" y="3810"/>
                    </a:cubicBezTo>
                    <a:cubicBezTo>
                      <a:pt x="14396" y="614"/>
                      <a:pt x="28654" y="-494"/>
                      <a:pt x="37590" y="197"/>
                    </a:cubicBezTo>
                    <a:cubicBezTo>
                      <a:pt x="52014" y="1316"/>
                      <a:pt x="65289" y="11615"/>
                      <a:pt x="60688" y="10478"/>
                    </a:cubicBezTo>
                    <a:cubicBezTo>
                      <a:pt x="50806" y="8037"/>
                      <a:pt x="51240" y="3084"/>
                      <a:pt x="25564" y="8710"/>
                    </a:cubicBezTo>
                    <a:cubicBezTo>
                      <a:pt x="14902" y="11049"/>
                      <a:pt x="5044" y="17157"/>
                      <a:pt x="2073" y="14842"/>
                    </a:cubicBezTo>
                    <a:close/>
                  </a:path>
                </a:pathLst>
              </a:custGeom>
              <a:solidFill>
                <a:srgbClr val="AB6C6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216" name="ïşlíďé"/>
              <p:cNvGrpSpPr/>
              <p:nvPr/>
            </p:nvGrpSpPr>
            <p:grpSpPr>
              <a:xfrm>
                <a:off x="7387487" y="686322"/>
                <a:ext cx="11110" cy="20418"/>
                <a:chOff x="7387487" y="686322"/>
                <a:chExt cx="11110" cy="20418"/>
              </a:xfrm>
              <a:solidFill>
                <a:srgbClr val="FF7A5A"/>
              </a:solidFill>
            </p:grpSpPr>
            <p:sp>
              <p:nvSpPr>
                <p:cNvPr id="285" name="íšḷîḍê"/>
                <p:cNvSpPr/>
                <p:nvPr>
                  <p:custDataLst>
                    <p:tags r:id="rId356"/>
                  </p:custDataLst>
                </p:nvPr>
              </p:nvSpPr>
              <p:spPr>
                <a:xfrm>
                  <a:off x="7387487" y="686322"/>
                  <a:ext cx="9386" cy="20418"/>
                </a:xfrm>
                <a:custGeom>
                  <a:avLst/>
                  <a:gdLst>
                    <a:gd name="connsiteX0" fmla="*/ 7467 w 9386"/>
                    <a:gd name="connsiteY0" fmla="*/ 186 h 20418"/>
                    <a:gd name="connsiteX1" fmla="*/ 1085 w 9386"/>
                    <a:gd name="connsiteY1" fmla="*/ 8258 h 20418"/>
                    <a:gd name="connsiteX2" fmla="*/ 424 w 9386"/>
                    <a:gd name="connsiteY2" fmla="*/ 19486 h 20418"/>
                    <a:gd name="connsiteX3" fmla="*/ 2002 w 9386"/>
                    <a:gd name="connsiteY3" fmla="*/ 20379 h 20418"/>
                    <a:gd name="connsiteX4" fmla="*/ 2894 w 9386"/>
                    <a:gd name="connsiteY4" fmla="*/ 18801 h 20418"/>
                    <a:gd name="connsiteX5" fmla="*/ 3478 w 9386"/>
                    <a:gd name="connsiteY5" fmla="*/ 9145 h 20418"/>
                    <a:gd name="connsiteX6" fmla="*/ 8758 w 9386"/>
                    <a:gd name="connsiteY6" fmla="*/ 2395 h 20418"/>
                    <a:gd name="connsiteX7" fmla="*/ 9217 w 9386"/>
                    <a:gd name="connsiteY7" fmla="*/ 644 h 20418"/>
                    <a:gd name="connsiteX8" fmla="*/ 7467 w 9386"/>
                    <a:gd name="connsiteY8" fmla="*/ 186 h 20418"/>
                    <a:gd name="connsiteX9" fmla="*/ 7467 w 9386"/>
                    <a:gd name="connsiteY9" fmla="*/ 186 h 20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386" h="20418">
                      <a:moveTo>
                        <a:pt x="7467" y="186"/>
                      </a:moveTo>
                      <a:cubicBezTo>
                        <a:pt x="4639" y="2305"/>
                        <a:pt x="2353" y="4925"/>
                        <a:pt x="1085" y="8258"/>
                      </a:cubicBezTo>
                      <a:cubicBezTo>
                        <a:pt x="-278" y="11842"/>
                        <a:pt x="-183" y="15759"/>
                        <a:pt x="424" y="19486"/>
                      </a:cubicBezTo>
                      <a:cubicBezTo>
                        <a:pt x="537" y="20177"/>
                        <a:pt x="1383" y="20546"/>
                        <a:pt x="2002" y="20379"/>
                      </a:cubicBezTo>
                      <a:cubicBezTo>
                        <a:pt x="2728" y="20189"/>
                        <a:pt x="3008" y="19486"/>
                        <a:pt x="2894" y="18801"/>
                      </a:cubicBezTo>
                      <a:cubicBezTo>
                        <a:pt x="2370" y="15587"/>
                        <a:pt x="2359" y="12241"/>
                        <a:pt x="3478" y="9145"/>
                      </a:cubicBezTo>
                      <a:cubicBezTo>
                        <a:pt x="4472" y="6401"/>
                        <a:pt x="6443" y="4121"/>
                        <a:pt x="8758" y="2395"/>
                      </a:cubicBezTo>
                      <a:cubicBezTo>
                        <a:pt x="9318" y="1978"/>
                        <a:pt x="9586" y="1293"/>
                        <a:pt x="9217" y="644"/>
                      </a:cubicBezTo>
                      <a:cubicBezTo>
                        <a:pt x="8907" y="97"/>
                        <a:pt x="8021" y="-225"/>
                        <a:pt x="7467" y="186"/>
                      </a:cubicBezTo>
                      <a:lnTo>
                        <a:pt x="7467" y="186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86" name="íS1ïḋe"/>
                <p:cNvSpPr/>
                <p:nvPr>
                  <p:custDataLst>
                    <p:tags r:id="rId357"/>
                  </p:custDataLst>
                </p:nvPr>
              </p:nvSpPr>
              <p:spPr>
                <a:xfrm>
                  <a:off x="7388497" y="694657"/>
                  <a:ext cx="10100" cy="12079"/>
                </a:xfrm>
                <a:custGeom>
                  <a:avLst/>
                  <a:gdLst>
                    <a:gd name="connsiteX0" fmla="*/ 1599 w 10100"/>
                    <a:gd name="connsiteY0" fmla="*/ 2620 h 12079"/>
                    <a:gd name="connsiteX1" fmla="*/ 1938 w 10100"/>
                    <a:gd name="connsiteY1" fmla="*/ 2584 h 12079"/>
                    <a:gd name="connsiteX2" fmla="*/ 2397 w 10100"/>
                    <a:gd name="connsiteY2" fmla="*/ 2555 h 12079"/>
                    <a:gd name="connsiteX3" fmla="*/ 3379 w 10100"/>
                    <a:gd name="connsiteY3" fmla="*/ 2555 h 12079"/>
                    <a:gd name="connsiteX4" fmla="*/ 3784 w 10100"/>
                    <a:gd name="connsiteY4" fmla="*/ 2584 h 12079"/>
                    <a:gd name="connsiteX5" fmla="*/ 3778 w 10100"/>
                    <a:gd name="connsiteY5" fmla="*/ 2578 h 12079"/>
                    <a:gd name="connsiteX6" fmla="*/ 3992 w 10100"/>
                    <a:gd name="connsiteY6" fmla="*/ 2614 h 12079"/>
                    <a:gd name="connsiteX7" fmla="*/ 4749 w 10100"/>
                    <a:gd name="connsiteY7" fmla="*/ 2793 h 12079"/>
                    <a:gd name="connsiteX8" fmla="*/ 5123 w 10100"/>
                    <a:gd name="connsiteY8" fmla="*/ 2918 h 12079"/>
                    <a:gd name="connsiteX9" fmla="*/ 5213 w 10100"/>
                    <a:gd name="connsiteY9" fmla="*/ 2953 h 12079"/>
                    <a:gd name="connsiteX10" fmla="*/ 5855 w 10100"/>
                    <a:gd name="connsiteY10" fmla="*/ 3299 h 12079"/>
                    <a:gd name="connsiteX11" fmla="*/ 6112 w 10100"/>
                    <a:gd name="connsiteY11" fmla="*/ 3471 h 12079"/>
                    <a:gd name="connsiteX12" fmla="*/ 6159 w 10100"/>
                    <a:gd name="connsiteY12" fmla="*/ 3507 h 12079"/>
                    <a:gd name="connsiteX13" fmla="*/ 6642 w 10100"/>
                    <a:gd name="connsiteY13" fmla="*/ 3971 h 12079"/>
                    <a:gd name="connsiteX14" fmla="*/ 6701 w 10100"/>
                    <a:gd name="connsiteY14" fmla="*/ 4031 h 12079"/>
                    <a:gd name="connsiteX15" fmla="*/ 6862 w 10100"/>
                    <a:gd name="connsiteY15" fmla="*/ 4263 h 12079"/>
                    <a:gd name="connsiteX16" fmla="*/ 7183 w 10100"/>
                    <a:gd name="connsiteY16" fmla="*/ 4823 h 12079"/>
                    <a:gd name="connsiteX17" fmla="*/ 7201 w 10100"/>
                    <a:gd name="connsiteY17" fmla="*/ 4846 h 12079"/>
                    <a:gd name="connsiteX18" fmla="*/ 7314 w 10100"/>
                    <a:gd name="connsiteY18" fmla="*/ 5150 h 12079"/>
                    <a:gd name="connsiteX19" fmla="*/ 7481 w 10100"/>
                    <a:gd name="connsiteY19" fmla="*/ 5775 h 12079"/>
                    <a:gd name="connsiteX20" fmla="*/ 7528 w 10100"/>
                    <a:gd name="connsiteY20" fmla="*/ 6055 h 12079"/>
                    <a:gd name="connsiteX21" fmla="*/ 7511 w 10100"/>
                    <a:gd name="connsiteY21" fmla="*/ 5918 h 12079"/>
                    <a:gd name="connsiteX22" fmla="*/ 7528 w 10100"/>
                    <a:gd name="connsiteY22" fmla="*/ 6079 h 12079"/>
                    <a:gd name="connsiteX23" fmla="*/ 7552 w 10100"/>
                    <a:gd name="connsiteY23" fmla="*/ 6734 h 12079"/>
                    <a:gd name="connsiteX24" fmla="*/ 7511 w 10100"/>
                    <a:gd name="connsiteY24" fmla="*/ 7353 h 12079"/>
                    <a:gd name="connsiteX25" fmla="*/ 7528 w 10100"/>
                    <a:gd name="connsiteY25" fmla="*/ 7216 h 12079"/>
                    <a:gd name="connsiteX26" fmla="*/ 7498 w 10100"/>
                    <a:gd name="connsiteY26" fmla="*/ 7377 h 12079"/>
                    <a:gd name="connsiteX27" fmla="*/ 7433 w 10100"/>
                    <a:gd name="connsiteY27" fmla="*/ 7704 h 12079"/>
                    <a:gd name="connsiteX28" fmla="*/ 7219 w 10100"/>
                    <a:gd name="connsiteY28" fmla="*/ 8424 h 12079"/>
                    <a:gd name="connsiteX29" fmla="*/ 7195 w 10100"/>
                    <a:gd name="connsiteY29" fmla="*/ 8508 h 12079"/>
                    <a:gd name="connsiteX30" fmla="*/ 7034 w 10100"/>
                    <a:gd name="connsiteY30" fmla="*/ 8853 h 12079"/>
                    <a:gd name="connsiteX31" fmla="*/ 6677 w 10100"/>
                    <a:gd name="connsiteY31" fmla="*/ 9478 h 12079"/>
                    <a:gd name="connsiteX32" fmla="*/ 6481 w 10100"/>
                    <a:gd name="connsiteY32" fmla="*/ 9758 h 12079"/>
                    <a:gd name="connsiteX33" fmla="*/ 6528 w 10100"/>
                    <a:gd name="connsiteY33" fmla="*/ 9704 h 12079"/>
                    <a:gd name="connsiteX34" fmla="*/ 6362 w 10100"/>
                    <a:gd name="connsiteY34" fmla="*/ 9901 h 12079"/>
                    <a:gd name="connsiteX35" fmla="*/ 6362 w 10100"/>
                    <a:gd name="connsiteY35" fmla="*/ 11710 h 12079"/>
                    <a:gd name="connsiteX36" fmla="*/ 8171 w 10100"/>
                    <a:gd name="connsiteY36" fmla="*/ 11710 h 12079"/>
                    <a:gd name="connsiteX37" fmla="*/ 10011 w 10100"/>
                    <a:gd name="connsiteY37" fmla="*/ 5418 h 12079"/>
                    <a:gd name="connsiteX38" fmla="*/ 5862 w 10100"/>
                    <a:gd name="connsiteY38" fmla="*/ 471 h 12079"/>
                    <a:gd name="connsiteX39" fmla="*/ 933 w 10100"/>
                    <a:gd name="connsiteY39" fmla="*/ 161 h 12079"/>
                    <a:gd name="connsiteX40" fmla="*/ 39 w 10100"/>
                    <a:gd name="connsiteY40" fmla="*/ 1739 h 12079"/>
                    <a:gd name="connsiteX41" fmla="*/ 1599 w 10100"/>
                    <a:gd name="connsiteY41" fmla="*/ 2620 h 12079"/>
                    <a:gd name="connsiteX42" fmla="*/ 1599 w 10100"/>
                    <a:gd name="connsiteY42" fmla="*/ 2620 h 12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0100" h="12079">
                      <a:moveTo>
                        <a:pt x="1599" y="2620"/>
                      </a:moveTo>
                      <a:cubicBezTo>
                        <a:pt x="1457" y="2638"/>
                        <a:pt x="1885" y="2590"/>
                        <a:pt x="1938" y="2584"/>
                      </a:cubicBezTo>
                      <a:cubicBezTo>
                        <a:pt x="2093" y="2572"/>
                        <a:pt x="2242" y="2560"/>
                        <a:pt x="2397" y="2555"/>
                      </a:cubicBezTo>
                      <a:cubicBezTo>
                        <a:pt x="2724" y="2537"/>
                        <a:pt x="3052" y="2537"/>
                        <a:pt x="3379" y="2555"/>
                      </a:cubicBezTo>
                      <a:cubicBezTo>
                        <a:pt x="3516" y="2560"/>
                        <a:pt x="3647" y="2578"/>
                        <a:pt x="3784" y="2584"/>
                      </a:cubicBezTo>
                      <a:cubicBezTo>
                        <a:pt x="3837" y="2590"/>
                        <a:pt x="4040" y="2620"/>
                        <a:pt x="3778" y="2578"/>
                      </a:cubicBezTo>
                      <a:cubicBezTo>
                        <a:pt x="3850" y="2590"/>
                        <a:pt x="3921" y="2602"/>
                        <a:pt x="3992" y="2614"/>
                      </a:cubicBezTo>
                      <a:cubicBezTo>
                        <a:pt x="4249" y="2656"/>
                        <a:pt x="4504" y="2715"/>
                        <a:pt x="4749" y="2793"/>
                      </a:cubicBezTo>
                      <a:cubicBezTo>
                        <a:pt x="4874" y="2828"/>
                        <a:pt x="4998" y="2876"/>
                        <a:pt x="5123" y="2918"/>
                      </a:cubicBezTo>
                      <a:cubicBezTo>
                        <a:pt x="5403" y="3013"/>
                        <a:pt x="5016" y="2852"/>
                        <a:pt x="5213" y="2953"/>
                      </a:cubicBezTo>
                      <a:cubicBezTo>
                        <a:pt x="5433" y="3061"/>
                        <a:pt x="5647" y="3168"/>
                        <a:pt x="5855" y="3299"/>
                      </a:cubicBezTo>
                      <a:cubicBezTo>
                        <a:pt x="5939" y="3352"/>
                        <a:pt x="6028" y="3412"/>
                        <a:pt x="6112" y="3471"/>
                      </a:cubicBezTo>
                      <a:cubicBezTo>
                        <a:pt x="6368" y="3650"/>
                        <a:pt x="6004" y="3352"/>
                        <a:pt x="6159" y="3507"/>
                      </a:cubicBezTo>
                      <a:cubicBezTo>
                        <a:pt x="6314" y="3668"/>
                        <a:pt x="6487" y="3805"/>
                        <a:pt x="6642" y="3971"/>
                      </a:cubicBezTo>
                      <a:cubicBezTo>
                        <a:pt x="6701" y="4037"/>
                        <a:pt x="6903" y="4329"/>
                        <a:pt x="6701" y="4031"/>
                      </a:cubicBezTo>
                      <a:cubicBezTo>
                        <a:pt x="6754" y="4108"/>
                        <a:pt x="6814" y="4186"/>
                        <a:pt x="6862" y="4263"/>
                      </a:cubicBezTo>
                      <a:cubicBezTo>
                        <a:pt x="6981" y="4442"/>
                        <a:pt x="7088" y="4632"/>
                        <a:pt x="7183" y="4823"/>
                      </a:cubicBezTo>
                      <a:cubicBezTo>
                        <a:pt x="7261" y="4983"/>
                        <a:pt x="7267" y="5061"/>
                        <a:pt x="7201" y="4846"/>
                      </a:cubicBezTo>
                      <a:cubicBezTo>
                        <a:pt x="7231" y="4948"/>
                        <a:pt x="7278" y="5049"/>
                        <a:pt x="7314" y="5150"/>
                      </a:cubicBezTo>
                      <a:cubicBezTo>
                        <a:pt x="7380" y="5352"/>
                        <a:pt x="7439" y="5561"/>
                        <a:pt x="7481" y="5775"/>
                      </a:cubicBezTo>
                      <a:cubicBezTo>
                        <a:pt x="7498" y="5870"/>
                        <a:pt x="7511" y="5966"/>
                        <a:pt x="7528" y="6055"/>
                      </a:cubicBezTo>
                      <a:cubicBezTo>
                        <a:pt x="7558" y="6198"/>
                        <a:pt x="7511" y="5912"/>
                        <a:pt x="7511" y="5918"/>
                      </a:cubicBezTo>
                      <a:cubicBezTo>
                        <a:pt x="7511" y="5972"/>
                        <a:pt x="7522" y="6025"/>
                        <a:pt x="7528" y="6079"/>
                      </a:cubicBezTo>
                      <a:cubicBezTo>
                        <a:pt x="7540" y="6299"/>
                        <a:pt x="7552" y="6513"/>
                        <a:pt x="7552" y="6734"/>
                      </a:cubicBezTo>
                      <a:cubicBezTo>
                        <a:pt x="7546" y="6942"/>
                        <a:pt x="7522" y="7144"/>
                        <a:pt x="7511" y="7353"/>
                      </a:cubicBezTo>
                      <a:cubicBezTo>
                        <a:pt x="7498" y="7496"/>
                        <a:pt x="7528" y="7210"/>
                        <a:pt x="7528" y="7216"/>
                      </a:cubicBezTo>
                      <a:cubicBezTo>
                        <a:pt x="7517" y="7269"/>
                        <a:pt x="7511" y="7323"/>
                        <a:pt x="7498" y="7377"/>
                      </a:cubicBezTo>
                      <a:cubicBezTo>
                        <a:pt x="7475" y="7484"/>
                        <a:pt x="7457" y="7591"/>
                        <a:pt x="7433" y="7704"/>
                      </a:cubicBezTo>
                      <a:cubicBezTo>
                        <a:pt x="7373" y="7948"/>
                        <a:pt x="7308" y="8186"/>
                        <a:pt x="7219" y="8424"/>
                      </a:cubicBezTo>
                      <a:cubicBezTo>
                        <a:pt x="7171" y="8549"/>
                        <a:pt x="7076" y="8770"/>
                        <a:pt x="7195" y="8508"/>
                      </a:cubicBezTo>
                      <a:cubicBezTo>
                        <a:pt x="7142" y="8621"/>
                        <a:pt x="7094" y="8740"/>
                        <a:pt x="7034" y="8853"/>
                      </a:cubicBezTo>
                      <a:cubicBezTo>
                        <a:pt x="6927" y="9067"/>
                        <a:pt x="6808" y="9276"/>
                        <a:pt x="6677" y="9478"/>
                      </a:cubicBezTo>
                      <a:cubicBezTo>
                        <a:pt x="6618" y="9573"/>
                        <a:pt x="6546" y="9663"/>
                        <a:pt x="6481" y="9758"/>
                      </a:cubicBezTo>
                      <a:cubicBezTo>
                        <a:pt x="6356" y="9942"/>
                        <a:pt x="6504" y="9728"/>
                        <a:pt x="6528" y="9704"/>
                      </a:cubicBezTo>
                      <a:cubicBezTo>
                        <a:pt x="6474" y="9770"/>
                        <a:pt x="6421" y="9835"/>
                        <a:pt x="6362" y="9901"/>
                      </a:cubicBezTo>
                      <a:cubicBezTo>
                        <a:pt x="5909" y="10425"/>
                        <a:pt x="5844" y="11198"/>
                        <a:pt x="6362" y="11710"/>
                      </a:cubicBezTo>
                      <a:cubicBezTo>
                        <a:pt x="6826" y="12169"/>
                        <a:pt x="7719" y="12234"/>
                        <a:pt x="8171" y="11710"/>
                      </a:cubicBezTo>
                      <a:cubicBezTo>
                        <a:pt x="9672" y="9966"/>
                        <a:pt x="10362" y="7698"/>
                        <a:pt x="10011" y="5418"/>
                      </a:cubicBezTo>
                      <a:cubicBezTo>
                        <a:pt x="9654" y="3096"/>
                        <a:pt x="8035" y="1287"/>
                        <a:pt x="5862" y="471"/>
                      </a:cubicBezTo>
                      <a:cubicBezTo>
                        <a:pt x="4290" y="-118"/>
                        <a:pt x="2569" y="-71"/>
                        <a:pt x="933" y="161"/>
                      </a:cubicBezTo>
                      <a:cubicBezTo>
                        <a:pt x="248" y="257"/>
                        <a:pt x="-128" y="1132"/>
                        <a:pt x="39" y="1739"/>
                      </a:cubicBezTo>
                      <a:cubicBezTo>
                        <a:pt x="224" y="2465"/>
                        <a:pt x="914" y="2721"/>
                        <a:pt x="1599" y="2620"/>
                      </a:cubicBezTo>
                      <a:lnTo>
                        <a:pt x="1599" y="2620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grpSp>
            <p:nvGrpSpPr>
              <p:cNvPr id="217" name="íśļîdé"/>
              <p:cNvGrpSpPr/>
              <p:nvPr/>
            </p:nvGrpSpPr>
            <p:grpSpPr>
              <a:xfrm>
                <a:off x="7111741" y="686326"/>
                <a:ext cx="11103" cy="20423"/>
                <a:chOff x="7111741" y="686326"/>
                <a:chExt cx="11103" cy="20423"/>
              </a:xfrm>
              <a:solidFill>
                <a:srgbClr val="FF7A5A"/>
              </a:solidFill>
            </p:grpSpPr>
            <p:sp>
              <p:nvSpPr>
                <p:cNvPr id="283" name="îšļiḓé"/>
                <p:cNvSpPr/>
                <p:nvPr>
                  <p:custDataLst>
                    <p:tags r:id="rId358"/>
                  </p:custDataLst>
                </p:nvPr>
              </p:nvSpPr>
              <p:spPr>
                <a:xfrm>
                  <a:off x="7113447" y="686326"/>
                  <a:ext cx="9396" cy="20423"/>
                </a:xfrm>
                <a:custGeom>
                  <a:avLst/>
                  <a:gdLst>
                    <a:gd name="connsiteX0" fmla="*/ 638 w 9396"/>
                    <a:gd name="connsiteY0" fmla="*/ 2396 h 20423"/>
                    <a:gd name="connsiteX1" fmla="*/ 5919 w 9396"/>
                    <a:gd name="connsiteY1" fmla="*/ 9147 h 20423"/>
                    <a:gd name="connsiteX2" fmla="*/ 6501 w 9396"/>
                    <a:gd name="connsiteY2" fmla="*/ 18803 h 20423"/>
                    <a:gd name="connsiteX3" fmla="*/ 7394 w 9396"/>
                    <a:gd name="connsiteY3" fmla="*/ 20380 h 20423"/>
                    <a:gd name="connsiteX4" fmla="*/ 8972 w 9396"/>
                    <a:gd name="connsiteY4" fmla="*/ 19487 h 20423"/>
                    <a:gd name="connsiteX5" fmla="*/ 8312 w 9396"/>
                    <a:gd name="connsiteY5" fmla="*/ 8260 h 20423"/>
                    <a:gd name="connsiteX6" fmla="*/ 1930 w 9396"/>
                    <a:gd name="connsiteY6" fmla="*/ 187 h 20423"/>
                    <a:gd name="connsiteX7" fmla="*/ 179 w 9396"/>
                    <a:gd name="connsiteY7" fmla="*/ 646 h 20423"/>
                    <a:gd name="connsiteX8" fmla="*/ 638 w 9396"/>
                    <a:gd name="connsiteY8" fmla="*/ 2396 h 20423"/>
                    <a:gd name="connsiteX9" fmla="*/ 638 w 9396"/>
                    <a:gd name="connsiteY9" fmla="*/ 2396 h 20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396" h="20423">
                      <a:moveTo>
                        <a:pt x="638" y="2396"/>
                      </a:moveTo>
                      <a:cubicBezTo>
                        <a:pt x="2954" y="4128"/>
                        <a:pt x="4918" y="6408"/>
                        <a:pt x="5919" y="9147"/>
                      </a:cubicBezTo>
                      <a:cubicBezTo>
                        <a:pt x="7043" y="12243"/>
                        <a:pt x="7025" y="15588"/>
                        <a:pt x="6501" y="18803"/>
                      </a:cubicBezTo>
                      <a:cubicBezTo>
                        <a:pt x="6389" y="19487"/>
                        <a:pt x="6680" y="20172"/>
                        <a:pt x="7394" y="20380"/>
                      </a:cubicBezTo>
                      <a:cubicBezTo>
                        <a:pt x="8002" y="20559"/>
                        <a:pt x="8859" y="20166"/>
                        <a:pt x="8972" y="19487"/>
                      </a:cubicBezTo>
                      <a:cubicBezTo>
                        <a:pt x="9580" y="15761"/>
                        <a:pt x="9675" y="11844"/>
                        <a:pt x="8312" y="8260"/>
                      </a:cubicBezTo>
                      <a:cubicBezTo>
                        <a:pt x="7043" y="4926"/>
                        <a:pt x="4763" y="2307"/>
                        <a:pt x="1930" y="187"/>
                      </a:cubicBezTo>
                      <a:cubicBezTo>
                        <a:pt x="1370" y="-229"/>
                        <a:pt x="501" y="104"/>
                        <a:pt x="179" y="646"/>
                      </a:cubicBezTo>
                      <a:cubicBezTo>
                        <a:pt x="-213" y="1295"/>
                        <a:pt x="84" y="1985"/>
                        <a:pt x="638" y="2396"/>
                      </a:cubicBezTo>
                      <a:lnTo>
                        <a:pt x="638" y="2396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84" name="íşḷïďé"/>
                <p:cNvSpPr/>
                <p:nvPr>
                  <p:custDataLst>
                    <p:tags r:id="rId359"/>
                  </p:custDataLst>
                </p:nvPr>
              </p:nvSpPr>
              <p:spPr>
                <a:xfrm>
                  <a:off x="7111741" y="694663"/>
                  <a:ext cx="10105" cy="12057"/>
                </a:xfrm>
                <a:custGeom>
                  <a:avLst/>
                  <a:gdLst>
                    <a:gd name="connsiteX0" fmla="*/ 9172 w 10105"/>
                    <a:gd name="connsiteY0" fmla="*/ 143 h 12057"/>
                    <a:gd name="connsiteX1" fmla="*/ 1648 w 10105"/>
                    <a:gd name="connsiteY1" fmla="*/ 2143 h 12057"/>
                    <a:gd name="connsiteX2" fmla="*/ 201 w 10105"/>
                    <a:gd name="connsiteY2" fmla="*/ 8364 h 12057"/>
                    <a:gd name="connsiteX3" fmla="*/ 1934 w 10105"/>
                    <a:gd name="connsiteY3" fmla="*/ 11686 h 12057"/>
                    <a:gd name="connsiteX4" fmla="*/ 3743 w 10105"/>
                    <a:gd name="connsiteY4" fmla="*/ 11686 h 12057"/>
                    <a:gd name="connsiteX5" fmla="*/ 3743 w 10105"/>
                    <a:gd name="connsiteY5" fmla="*/ 9877 h 12057"/>
                    <a:gd name="connsiteX6" fmla="*/ 3672 w 10105"/>
                    <a:gd name="connsiteY6" fmla="*/ 9805 h 12057"/>
                    <a:gd name="connsiteX7" fmla="*/ 3500 w 10105"/>
                    <a:gd name="connsiteY7" fmla="*/ 9561 h 12057"/>
                    <a:gd name="connsiteX8" fmla="*/ 3148 w 10105"/>
                    <a:gd name="connsiteY8" fmla="*/ 8984 h 12057"/>
                    <a:gd name="connsiteX9" fmla="*/ 3017 w 10105"/>
                    <a:gd name="connsiteY9" fmla="*/ 8722 h 12057"/>
                    <a:gd name="connsiteX10" fmla="*/ 2976 w 10105"/>
                    <a:gd name="connsiteY10" fmla="*/ 8644 h 12057"/>
                    <a:gd name="connsiteX11" fmla="*/ 2767 w 10105"/>
                    <a:gd name="connsiteY11" fmla="*/ 8049 h 12057"/>
                    <a:gd name="connsiteX12" fmla="*/ 2618 w 10105"/>
                    <a:gd name="connsiteY12" fmla="*/ 7442 h 12057"/>
                    <a:gd name="connsiteX13" fmla="*/ 2589 w 10105"/>
                    <a:gd name="connsiteY13" fmla="*/ 7287 h 12057"/>
                    <a:gd name="connsiteX14" fmla="*/ 2565 w 10105"/>
                    <a:gd name="connsiteY14" fmla="*/ 7049 h 12057"/>
                    <a:gd name="connsiteX15" fmla="*/ 2547 w 10105"/>
                    <a:gd name="connsiteY15" fmla="*/ 6471 h 12057"/>
                    <a:gd name="connsiteX16" fmla="*/ 2565 w 10105"/>
                    <a:gd name="connsiteY16" fmla="*/ 6144 h 12057"/>
                    <a:gd name="connsiteX17" fmla="*/ 2565 w 10105"/>
                    <a:gd name="connsiteY17" fmla="*/ 6078 h 12057"/>
                    <a:gd name="connsiteX18" fmla="*/ 2881 w 10105"/>
                    <a:gd name="connsiteY18" fmla="*/ 4870 h 12057"/>
                    <a:gd name="connsiteX19" fmla="*/ 2844 w 10105"/>
                    <a:gd name="connsiteY19" fmla="*/ 4953 h 12057"/>
                    <a:gd name="connsiteX20" fmla="*/ 2898 w 10105"/>
                    <a:gd name="connsiteY20" fmla="*/ 4840 h 12057"/>
                    <a:gd name="connsiteX21" fmla="*/ 3047 w 10105"/>
                    <a:gd name="connsiteY21" fmla="*/ 4554 h 12057"/>
                    <a:gd name="connsiteX22" fmla="*/ 3398 w 10105"/>
                    <a:gd name="connsiteY22" fmla="*/ 4013 h 12057"/>
                    <a:gd name="connsiteX23" fmla="*/ 3428 w 10105"/>
                    <a:gd name="connsiteY23" fmla="*/ 3983 h 12057"/>
                    <a:gd name="connsiteX24" fmla="*/ 3625 w 10105"/>
                    <a:gd name="connsiteY24" fmla="*/ 3769 h 12057"/>
                    <a:gd name="connsiteX25" fmla="*/ 3868 w 10105"/>
                    <a:gd name="connsiteY25" fmla="*/ 3536 h 12057"/>
                    <a:gd name="connsiteX26" fmla="*/ 3963 w 10105"/>
                    <a:gd name="connsiteY26" fmla="*/ 3453 h 12057"/>
                    <a:gd name="connsiteX27" fmla="*/ 3940 w 10105"/>
                    <a:gd name="connsiteY27" fmla="*/ 3471 h 12057"/>
                    <a:gd name="connsiteX28" fmla="*/ 4500 w 10105"/>
                    <a:gd name="connsiteY28" fmla="*/ 3114 h 12057"/>
                    <a:gd name="connsiteX29" fmla="*/ 4785 w 10105"/>
                    <a:gd name="connsiteY29" fmla="*/ 2971 h 12057"/>
                    <a:gd name="connsiteX30" fmla="*/ 4958 w 10105"/>
                    <a:gd name="connsiteY30" fmla="*/ 2894 h 12057"/>
                    <a:gd name="connsiteX31" fmla="*/ 4916 w 10105"/>
                    <a:gd name="connsiteY31" fmla="*/ 2917 h 12057"/>
                    <a:gd name="connsiteX32" fmla="*/ 5779 w 10105"/>
                    <a:gd name="connsiteY32" fmla="*/ 2661 h 12057"/>
                    <a:gd name="connsiteX33" fmla="*/ 6196 w 10105"/>
                    <a:gd name="connsiteY33" fmla="*/ 2584 h 12057"/>
                    <a:gd name="connsiteX34" fmla="*/ 6184 w 10105"/>
                    <a:gd name="connsiteY34" fmla="*/ 2584 h 12057"/>
                    <a:gd name="connsiteX35" fmla="*/ 6470 w 10105"/>
                    <a:gd name="connsiteY35" fmla="*/ 2554 h 12057"/>
                    <a:gd name="connsiteX36" fmla="*/ 7494 w 10105"/>
                    <a:gd name="connsiteY36" fmla="*/ 2530 h 12057"/>
                    <a:gd name="connsiteX37" fmla="*/ 8012 w 10105"/>
                    <a:gd name="connsiteY37" fmla="*/ 2560 h 12057"/>
                    <a:gd name="connsiteX38" fmla="*/ 8280 w 10105"/>
                    <a:gd name="connsiteY38" fmla="*/ 2584 h 12057"/>
                    <a:gd name="connsiteX39" fmla="*/ 8488 w 10105"/>
                    <a:gd name="connsiteY39" fmla="*/ 2608 h 12057"/>
                    <a:gd name="connsiteX40" fmla="*/ 10066 w 10105"/>
                    <a:gd name="connsiteY40" fmla="*/ 1715 h 12057"/>
                    <a:gd name="connsiteX41" fmla="*/ 9172 w 10105"/>
                    <a:gd name="connsiteY41" fmla="*/ 143 h 12057"/>
                    <a:gd name="connsiteX42" fmla="*/ 9172 w 10105"/>
                    <a:gd name="connsiteY42" fmla="*/ 143 h 12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0105" h="12057">
                      <a:moveTo>
                        <a:pt x="9172" y="143"/>
                      </a:moveTo>
                      <a:cubicBezTo>
                        <a:pt x="6535" y="-232"/>
                        <a:pt x="3541" y="30"/>
                        <a:pt x="1648" y="2143"/>
                      </a:cubicBezTo>
                      <a:cubicBezTo>
                        <a:pt x="130" y="3840"/>
                        <a:pt x="-304" y="6180"/>
                        <a:pt x="201" y="8364"/>
                      </a:cubicBezTo>
                      <a:cubicBezTo>
                        <a:pt x="487" y="9603"/>
                        <a:pt x="1106" y="10728"/>
                        <a:pt x="1934" y="11686"/>
                      </a:cubicBezTo>
                      <a:cubicBezTo>
                        <a:pt x="2387" y="12210"/>
                        <a:pt x="3279" y="12151"/>
                        <a:pt x="3743" y="11686"/>
                      </a:cubicBezTo>
                      <a:cubicBezTo>
                        <a:pt x="4261" y="11168"/>
                        <a:pt x="4196" y="10400"/>
                        <a:pt x="3743" y="9877"/>
                      </a:cubicBezTo>
                      <a:cubicBezTo>
                        <a:pt x="3690" y="9817"/>
                        <a:pt x="3470" y="9513"/>
                        <a:pt x="3672" y="9805"/>
                      </a:cubicBezTo>
                      <a:cubicBezTo>
                        <a:pt x="3612" y="9722"/>
                        <a:pt x="3553" y="9644"/>
                        <a:pt x="3500" y="9561"/>
                      </a:cubicBezTo>
                      <a:cubicBezTo>
                        <a:pt x="3374" y="9376"/>
                        <a:pt x="3256" y="9180"/>
                        <a:pt x="3148" y="8984"/>
                      </a:cubicBezTo>
                      <a:cubicBezTo>
                        <a:pt x="3101" y="8894"/>
                        <a:pt x="3059" y="8811"/>
                        <a:pt x="3017" y="8722"/>
                      </a:cubicBezTo>
                      <a:cubicBezTo>
                        <a:pt x="2969" y="8626"/>
                        <a:pt x="2868" y="8311"/>
                        <a:pt x="2976" y="8644"/>
                      </a:cubicBezTo>
                      <a:cubicBezTo>
                        <a:pt x="2916" y="8442"/>
                        <a:pt x="2827" y="8251"/>
                        <a:pt x="2767" y="8049"/>
                      </a:cubicBezTo>
                      <a:cubicBezTo>
                        <a:pt x="2708" y="7847"/>
                        <a:pt x="2660" y="7644"/>
                        <a:pt x="2618" y="7442"/>
                      </a:cubicBezTo>
                      <a:cubicBezTo>
                        <a:pt x="2607" y="7382"/>
                        <a:pt x="2553" y="7079"/>
                        <a:pt x="2589" y="7287"/>
                      </a:cubicBezTo>
                      <a:cubicBezTo>
                        <a:pt x="2618" y="7489"/>
                        <a:pt x="2571" y="7114"/>
                        <a:pt x="2565" y="7049"/>
                      </a:cubicBezTo>
                      <a:cubicBezTo>
                        <a:pt x="2553" y="6858"/>
                        <a:pt x="2547" y="6668"/>
                        <a:pt x="2547" y="6471"/>
                      </a:cubicBezTo>
                      <a:cubicBezTo>
                        <a:pt x="2547" y="6364"/>
                        <a:pt x="2553" y="6251"/>
                        <a:pt x="2565" y="6144"/>
                      </a:cubicBezTo>
                      <a:cubicBezTo>
                        <a:pt x="2577" y="5977"/>
                        <a:pt x="2618" y="5799"/>
                        <a:pt x="2565" y="6078"/>
                      </a:cubicBezTo>
                      <a:cubicBezTo>
                        <a:pt x="2648" y="5662"/>
                        <a:pt x="2767" y="5275"/>
                        <a:pt x="2881" y="4870"/>
                      </a:cubicBezTo>
                      <a:cubicBezTo>
                        <a:pt x="2928" y="4709"/>
                        <a:pt x="2761" y="5096"/>
                        <a:pt x="2844" y="4953"/>
                      </a:cubicBezTo>
                      <a:cubicBezTo>
                        <a:pt x="2863" y="4918"/>
                        <a:pt x="2874" y="4882"/>
                        <a:pt x="2898" y="4840"/>
                      </a:cubicBezTo>
                      <a:cubicBezTo>
                        <a:pt x="2946" y="4745"/>
                        <a:pt x="2993" y="4650"/>
                        <a:pt x="3047" y="4554"/>
                      </a:cubicBezTo>
                      <a:cubicBezTo>
                        <a:pt x="3154" y="4364"/>
                        <a:pt x="3285" y="4191"/>
                        <a:pt x="3398" y="4013"/>
                      </a:cubicBezTo>
                      <a:cubicBezTo>
                        <a:pt x="3273" y="4203"/>
                        <a:pt x="3321" y="4114"/>
                        <a:pt x="3428" y="3983"/>
                      </a:cubicBezTo>
                      <a:cubicBezTo>
                        <a:pt x="3493" y="3912"/>
                        <a:pt x="3559" y="3840"/>
                        <a:pt x="3625" y="3769"/>
                      </a:cubicBezTo>
                      <a:cubicBezTo>
                        <a:pt x="3702" y="3691"/>
                        <a:pt x="3785" y="3614"/>
                        <a:pt x="3868" y="3536"/>
                      </a:cubicBezTo>
                      <a:cubicBezTo>
                        <a:pt x="3898" y="3507"/>
                        <a:pt x="3940" y="3483"/>
                        <a:pt x="3963" y="3453"/>
                      </a:cubicBezTo>
                      <a:cubicBezTo>
                        <a:pt x="4065" y="3340"/>
                        <a:pt x="3750" y="3596"/>
                        <a:pt x="3940" y="3471"/>
                      </a:cubicBezTo>
                      <a:cubicBezTo>
                        <a:pt x="4125" y="3346"/>
                        <a:pt x="4303" y="3221"/>
                        <a:pt x="4500" y="3114"/>
                      </a:cubicBezTo>
                      <a:cubicBezTo>
                        <a:pt x="4595" y="3060"/>
                        <a:pt x="4690" y="3013"/>
                        <a:pt x="4785" y="2971"/>
                      </a:cubicBezTo>
                      <a:cubicBezTo>
                        <a:pt x="4839" y="2941"/>
                        <a:pt x="4899" y="2917"/>
                        <a:pt x="4958" y="2894"/>
                      </a:cubicBezTo>
                      <a:cubicBezTo>
                        <a:pt x="4875" y="2929"/>
                        <a:pt x="4767" y="2965"/>
                        <a:pt x="4916" y="2917"/>
                      </a:cubicBezTo>
                      <a:cubicBezTo>
                        <a:pt x="5202" y="2822"/>
                        <a:pt x="5488" y="2727"/>
                        <a:pt x="5779" y="2661"/>
                      </a:cubicBezTo>
                      <a:cubicBezTo>
                        <a:pt x="5916" y="2632"/>
                        <a:pt x="6059" y="2608"/>
                        <a:pt x="6196" y="2584"/>
                      </a:cubicBezTo>
                      <a:cubicBezTo>
                        <a:pt x="6440" y="2542"/>
                        <a:pt x="6232" y="2578"/>
                        <a:pt x="6184" y="2584"/>
                      </a:cubicBezTo>
                      <a:cubicBezTo>
                        <a:pt x="6279" y="2572"/>
                        <a:pt x="6375" y="2566"/>
                        <a:pt x="6470" y="2554"/>
                      </a:cubicBezTo>
                      <a:cubicBezTo>
                        <a:pt x="6809" y="2524"/>
                        <a:pt x="7154" y="2518"/>
                        <a:pt x="7494" y="2530"/>
                      </a:cubicBezTo>
                      <a:cubicBezTo>
                        <a:pt x="7667" y="2536"/>
                        <a:pt x="7839" y="2542"/>
                        <a:pt x="8012" y="2560"/>
                      </a:cubicBezTo>
                      <a:cubicBezTo>
                        <a:pt x="8101" y="2566"/>
                        <a:pt x="8191" y="2578"/>
                        <a:pt x="8280" y="2584"/>
                      </a:cubicBezTo>
                      <a:cubicBezTo>
                        <a:pt x="8316" y="2590"/>
                        <a:pt x="8685" y="2632"/>
                        <a:pt x="8488" y="2608"/>
                      </a:cubicBezTo>
                      <a:cubicBezTo>
                        <a:pt x="9172" y="2703"/>
                        <a:pt x="9864" y="2441"/>
                        <a:pt x="10066" y="1715"/>
                      </a:cubicBezTo>
                      <a:cubicBezTo>
                        <a:pt x="10233" y="1119"/>
                        <a:pt x="9864" y="244"/>
                        <a:pt x="9172" y="143"/>
                      </a:cubicBezTo>
                      <a:lnTo>
                        <a:pt x="9172" y="143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218" name="iṥľíḍé"/>
              <p:cNvSpPr/>
              <p:nvPr>
                <p:custDataLst>
                  <p:tags r:id="rId360"/>
                </p:custDataLst>
              </p:nvPr>
            </p:nvSpPr>
            <p:spPr>
              <a:xfrm>
                <a:off x="7247290" y="697519"/>
                <a:ext cx="20488" cy="35931"/>
              </a:xfrm>
              <a:custGeom>
                <a:avLst/>
                <a:gdLst>
                  <a:gd name="connsiteX0" fmla="*/ 7009 w 20488"/>
                  <a:gd name="connsiteY0" fmla="*/ 919 h 35931"/>
                  <a:gd name="connsiteX1" fmla="*/ 2848 w 20488"/>
                  <a:gd name="connsiteY1" fmla="*/ 16409 h 35931"/>
                  <a:gd name="connsiteX2" fmla="*/ 98 w 20488"/>
                  <a:gd name="connsiteY2" fmla="*/ 27583 h 35931"/>
                  <a:gd name="connsiteX3" fmla="*/ 1807 w 20488"/>
                  <a:gd name="connsiteY3" fmla="*/ 34090 h 35931"/>
                  <a:gd name="connsiteX4" fmla="*/ 9646 w 20488"/>
                  <a:gd name="connsiteY4" fmla="*/ 35781 h 35931"/>
                  <a:gd name="connsiteX5" fmla="*/ 20278 w 20488"/>
                  <a:gd name="connsiteY5" fmla="*/ 28423 h 35931"/>
                  <a:gd name="connsiteX6" fmla="*/ 18070 w 20488"/>
                  <a:gd name="connsiteY6" fmla="*/ 27131 h 35931"/>
                  <a:gd name="connsiteX7" fmla="*/ 7385 w 20488"/>
                  <a:gd name="connsiteY7" fmla="*/ 33364 h 35931"/>
                  <a:gd name="connsiteX8" fmla="*/ 2568 w 20488"/>
                  <a:gd name="connsiteY8" fmla="*/ 29637 h 35931"/>
                  <a:gd name="connsiteX9" fmla="*/ 4926 w 20488"/>
                  <a:gd name="connsiteY9" fmla="*/ 18439 h 35931"/>
                  <a:gd name="connsiteX10" fmla="*/ 9492 w 20488"/>
                  <a:gd name="connsiteY10" fmla="*/ 1598 h 35931"/>
                  <a:gd name="connsiteX11" fmla="*/ 7009 w 20488"/>
                  <a:gd name="connsiteY11" fmla="*/ 919 h 35931"/>
                  <a:gd name="connsiteX12" fmla="*/ 7009 w 20488"/>
                  <a:gd name="connsiteY12" fmla="*/ 919 h 35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488" h="35931">
                    <a:moveTo>
                      <a:pt x="7009" y="919"/>
                    </a:moveTo>
                    <a:cubicBezTo>
                      <a:pt x="5860" y="6146"/>
                      <a:pt x="4378" y="11284"/>
                      <a:pt x="2848" y="16409"/>
                    </a:cubicBezTo>
                    <a:cubicBezTo>
                      <a:pt x="1759" y="20065"/>
                      <a:pt x="526" y="23773"/>
                      <a:pt x="98" y="27583"/>
                    </a:cubicBezTo>
                    <a:cubicBezTo>
                      <a:pt x="-158" y="29857"/>
                      <a:pt x="-15" y="32453"/>
                      <a:pt x="1807" y="34090"/>
                    </a:cubicBezTo>
                    <a:cubicBezTo>
                      <a:pt x="3842" y="35918"/>
                      <a:pt x="7069" y="36156"/>
                      <a:pt x="9646" y="35781"/>
                    </a:cubicBezTo>
                    <a:cubicBezTo>
                      <a:pt x="14189" y="35120"/>
                      <a:pt x="17832" y="32203"/>
                      <a:pt x="20278" y="28423"/>
                    </a:cubicBezTo>
                    <a:cubicBezTo>
                      <a:pt x="21177" y="27036"/>
                      <a:pt x="18957" y="25750"/>
                      <a:pt x="18070" y="27131"/>
                    </a:cubicBezTo>
                    <a:cubicBezTo>
                      <a:pt x="15695" y="30804"/>
                      <a:pt x="11891" y="33507"/>
                      <a:pt x="7385" y="33364"/>
                    </a:cubicBezTo>
                    <a:cubicBezTo>
                      <a:pt x="4854" y="33286"/>
                      <a:pt x="2705" y="32382"/>
                      <a:pt x="2568" y="29637"/>
                    </a:cubicBezTo>
                    <a:cubicBezTo>
                      <a:pt x="2378" y="25899"/>
                      <a:pt x="3878" y="21964"/>
                      <a:pt x="4926" y="18439"/>
                    </a:cubicBezTo>
                    <a:cubicBezTo>
                      <a:pt x="6581" y="12855"/>
                      <a:pt x="8241" y="7289"/>
                      <a:pt x="9492" y="1598"/>
                    </a:cubicBezTo>
                    <a:cubicBezTo>
                      <a:pt x="9831" y="-3"/>
                      <a:pt x="7361" y="-694"/>
                      <a:pt x="7009" y="919"/>
                    </a:cubicBezTo>
                    <a:lnTo>
                      <a:pt x="7009" y="919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219" name="ïš1îḓè"/>
              <p:cNvSpPr/>
              <p:nvPr>
                <p:custDataLst>
                  <p:tags r:id="rId361"/>
                </p:custDataLst>
              </p:nvPr>
            </p:nvSpPr>
            <p:spPr>
              <a:xfrm>
                <a:off x="7167141" y="636660"/>
                <a:ext cx="61747" cy="17101"/>
              </a:xfrm>
              <a:custGeom>
                <a:avLst/>
                <a:gdLst>
                  <a:gd name="connsiteX0" fmla="*/ 59637 w 61747"/>
                  <a:gd name="connsiteY0" fmla="*/ 16695 h 17101"/>
                  <a:gd name="connsiteX1" fmla="*/ 54231 w 61747"/>
                  <a:gd name="connsiteY1" fmla="*/ 4765 h 17101"/>
                  <a:gd name="connsiteX2" fmla="*/ 24383 w 61747"/>
                  <a:gd name="connsiteY2" fmla="*/ 50 h 17101"/>
                  <a:gd name="connsiteX3" fmla="*/ 921 w 61747"/>
                  <a:gd name="connsiteY3" fmla="*/ 9474 h 17101"/>
                  <a:gd name="connsiteX4" fmla="*/ 36086 w 61747"/>
                  <a:gd name="connsiteY4" fmla="*/ 8997 h 17101"/>
                  <a:gd name="connsiteX5" fmla="*/ 59637 w 61747"/>
                  <a:gd name="connsiteY5" fmla="*/ 16695 h 17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47" h="17101">
                    <a:moveTo>
                      <a:pt x="59637" y="16695"/>
                    </a:moveTo>
                    <a:cubicBezTo>
                      <a:pt x="63144" y="14159"/>
                      <a:pt x="62876" y="9224"/>
                      <a:pt x="54231" y="4765"/>
                    </a:cubicBezTo>
                    <a:cubicBezTo>
                      <a:pt x="47552" y="1318"/>
                      <a:pt x="33342" y="-313"/>
                      <a:pt x="24383" y="50"/>
                    </a:cubicBezTo>
                    <a:cubicBezTo>
                      <a:pt x="9929" y="639"/>
                      <a:pt x="-3716" y="10444"/>
                      <a:pt x="921" y="9474"/>
                    </a:cubicBezTo>
                    <a:cubicBezTo>
                      <a:pt x="10887" y="7396"/>
                      <a:pt x="13441" y="3520"/>
                      <a:pt x="36086" y="8997"/>
                    </a:cubicBezTo>
                    <a:cubicBezTo>
                      <a:pt x="46701" y="11569"/>
                      <a:pt x="56583" y="18897"/>
                      <a:pt x="59637" y="16695"/>
                    </a:cubicBezTo>
                    <a:close/>
                  </a:path>
                </a:pathLst>
              </a:custGeom>
              <a:solidFill>
                <a:srgbClr val="AB6C6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220" name="îṡḻiďê"/>
              <p:cNvSpPr/>
              <p:nvPr>
                <p:custDataLst>
                  <p:tags r:id="rId362"/>
                </p:custDataLst>
              </p:nvPr>
            </p:nvSpPr>
            <p:spPr>
              <a:xfrm>
                <a:off x="7125581" y="482399"/>
                <a:ext cx="255152" cy="186368"/>
              </a:xfrm>
              <a:custGeom>
                <a:avLst/>
                <a:gdLst>
                  <a:gd name="connsiteX0" fmla="*/ 89380 w 255152"/>
                  <a:gd name="connsiteY0" fmla="*/ 6477 h 186368"/>
                  <a:gd name="connsiteX1" fmla="*/ 2720 w 255152"/>
                  <a:gd name="connsiteY1" fmla="*/ 186291 h 186368"/>
                  <a:gd name="connsiteX2" fmla="*/ 139089 w 255152"/>
                  <a:gd name="connsiteY2" fmla="*/ 48500 h 186368"/>
                  <a:gd name="connsiteX3" fmla="*/ 253204 w 255152"/>
                  <a:gd name="connsiteY3" fmla="*/ 186369 h 186368"/>
                  <a:gd name="connsiteX4" fmla="*/ 89380 w 255152"/>
                  <a:gd name="connsiteY4" fmla="*/ 6477 h 186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2" h="186368">
                    <a:moveTo>
                      <a:pt x="89380" y="6477"/>
                    </a:moveTo>
                    <a:cubicBezTo>
                      <a:pt x="-23896" y="33826"/>
                      <a:pt x="2720" y="186291"/>
                      <a:pt x="2720" y="186291"/>
                    </a:cubicBezTo>
                    <a:cubicBezTo>
                      <a:pt x="13829" y="142631"/>
                      <a:pt x="137999" y="47464"/>
                      <a:pt x="139089" y="48500"/>
                    </a:cubicBezTo>
                    <a:cubicBezTo>
                      <a:pt x="185422" y="92381"/>
                      <a:pt x="244721" y="129445"/>
                      <a:pt x="253204" y="186369"/>
                    </a:cubicBezTo>
                    <a:cubicBezTo>
                      <a:pt x="253204" y="186369"/>
                      <a:pt x="285256" y="-40814"/>
                      <a:pt x="89380" y="6477"/>
                    </a:cubicBezTo>
                    <a:close/>
                  </a:path>
                </a:pathLst>
              </a:custGeom>
              <a:solidFill>
                <a:srgbClr val="AB6C6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221" name="î$ḷîḓe"/>
              <p:cNvSpPr/>
              <p:nvPr>
                <p:custDataLst>
                  <p:tags r:id="rId363"/>
                </p:custDataLst>
              </p:nvPr>
            </p:nvSpPr>
            <p:spPr>
              <a:xfrm>
                <a:off x="7225946" y="761624"/>
                <a:ext cx="60447" cy="10575"/>
              </a:xfrm>
              <a:custGeom>
                <a:avLst/>
                <a:gdLst>
                  <a:gd name="connsiteX0" fmla="*/ 30193 w 60447"/>
                  <a:gd name="connsiteY0" fmla="*/ 10573 h 10575"/>
                  <a:gd name="connsiteX1" fmla="*/ 397 w 60447"/>
                  <a:gd name="connsiteY1" fmla="*/ 1351 h 10575"/>
                  <a:gd name="connsiteX2" fmla="*/ 927 w 60447"/>
                  <a:gd name="connsiteY2" fmla="*/ 6 h 10575"/>
                  <a:gd name="connsiteX3" fmla="*/ 30359 w 60447"/>
                  <a:gd name="connsiteY3" fmla="*/ 2363 h 10575"/>
                  <a:gd name="connsiteX4" fmla="*/ 59464 w 60447"/>
                  <a:gd name="connsiteY4" fmla="*/ 0 h 10575"/>
                  <a:gd name="connsiteX5" fmla="*/ 60119 w 60447"/>
                  <a:gd name="connsiteY5" fmla="*/ 1220 h 10575"/>
                  <a:gd name="connsiteX6" fmla="*/ 30193 w 60447"/>
                  <a:gd name="connsiteY6" fmla="*/ 10573 h 10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447" h="10575">
                    <a:moveTo>
                      <a:pt x="30193" y="10573"/>
                    </a:moveTo>
                    <a:cubicBezTo>
                      <a:pt x="13852" y="10448"/>
                      <a:pt x="3844" y="5417"/>
                      <a:pt x="397" y="1351"/>
                    </a:cubicBezTo>
                    <a:cubicBezTo>
                      <a:pt x="-210" y="637"/>
                      <a:pt x="-186" y="0"/>
                      <a:pt x="927" y="6"/>
                    </a:cubicBezTo>
                    <a:cubicBezTo>
                      <a:pt x="927" y="6"/>
                      <a:pt x="19007" y="2346"/>
                      <a:pt x="30359" y="2363"/>
                    </a:cubicBezTo>
                    <a:cubicBezTo>
                      <a:pt x="42212" y="2381"/>
                      <a:pt x="59464" y="0"/>
                      <a:pt x="59464" y="0"/>
                    </a:cubicBezTo>
                    <a:cubicBezTo>
                      <a:pt x="60554" y="6"/>
                      <a:pt x="60684" y="512"/>
                      <a:pt x="60119" y="1220"/>
                    </a:cubicBezTo>
                    <a:cubicBezTo>
                      <a:pt x="56928" y="5215"/>
                      <a:pt x="47612" y="10704"/>
                      <a:pt x="30193" y="10573"/>
                    </a:cubicBez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222" name="is1idè"/>
              <p:cNvSpPr/>
              <p:nvPr>
                <p:custDataLst>
                  <p:tags r:id="rId364"/>
                </p:custDataLst>
              </p:nvPr>
            </p:nvSpPr>
            <p:spPr>
              <a:xfrm>
                <a:off x="7153639" y="659145"/>
                <a:ext cx="207780" cy="67552"/>
              </a:xfrm>
              <a:custGeom>
                <a:avLst/>
                <a:gdLst>
                  <a:gd name="connsiteX0" fmla="*/ 82 w 207780"/>
                  <a:gd name="connsiteY0" fmla="*/ 18344 h 67552"/>
                  <a:gd name="connsiteX1" fmla="*/ 2308 w 207780"/>
                  <a:gd name="connsiteY1" fmla="*/ 24315 h 67552"/>
                  <a:gd name="connsiteX2" fmla="*/ 3141 w 207780"/>
                  <a:gd name="connsiteY2" fmla="*/ 25339 h 67552"/>
                  <a:gd name="connsiteX3" fmla="*/ 4165 w 207780"/>
                  <a:gd name="connsiteY3" fmla="*/ 28333 h 67552"/>
                  <a:gd name="connsiteX4" fmla="*/ 20126 w 207780"/>
                  <a:gd name="connsiteY4" fmla="*/ 63034 h 67552"/>
                  <a:gd name="connsiteX5" fmla="*/ 46486 w 207780"/>
                  <a:gd name="connsiteY5" fmla="*/ 67546 h 67552"/>
                  <a:gd name="connsiteX6" fmla="*/ 76657 w 207780"/>
                  <a:gd name="connsiteY6" fmla="*/ 61308 h 67552"/>
                  <a:gd name="connsiteX7" fmla="*/ 96791 w 207780"/>
                  <a:gd name="connsiteY7" fmla="*/ 26541 h 67552"/>
                  <a:gd name="connsiteX8" fmla="*/ 103850 w 207780"/>
                  <a:gd name="connsiteY8" fmla="*/ 23315 h 67552"/>
                  <a:gd name="connsiteX9" fmla="*/ 103857 w 207780"/>
                  <a:gd name="connsiteY9" fmla="*/ 23315 h 67552"/>
                  <a:gd name="connsiteX10" fmla="*/ 104262 w 207780"/>
                  <a:gd name="connsiteY10" fmla="*/ 23309 h 67552"/>
                  <a:gd name="connsiteX11" fmla="*/ 111019 w 207780"/>
                  <a:gd name="connsiteY11" fmla="*/ 26744 h 67552"/>
                  <a:gd name="connsiteX12" fmla="*/ 131122 w 207780"/>
                  <a:gd name="connsiteY12" fmla="*/ 61313 h 67552"/>
                  <a:gd name="connsiteX13" fmla="*/ 161292 w 207780"/>
                  <a:gd name="connsiteY13" fmla="*/ 67552 h 67552"/>
                  <a:gd name="connsiteX14" fmla="*/ 187647 w 207780"/>
                  <a:gd name="connsiteY14" fmla="*/ 63040 h 67552"/>
                  <a:gd name="connsiteX15" fmla="*/ 203607 w 207780"/>
                  <a:gd name="connsiteY15" fmla="*/ 28333 h 67552"/>
                  <a:gd name="connsiteX16" fmla="*/ 204631 w 207780"/>
                  <a:gd name="connsiteY16" fmla="*/ 25339 h 67552"/>
                  <a:gd name="connsiteX17" fmla="*/ 205465 w 207780"/>
                  <a:gd name="connsiteY17" fmla="*/ 24315 h 67552"/>
                  <a:gd name="connsiteX18" fmla="*/ 207691 w 207780"/>
                  <a:gd name="connsiteY18" fmla="*/ 18344 h 67552"/>
                  <a:gd name="connsiteX19" fmla="*/ 207727 w 207780"/>
                  <a:gd name="connsiteY19" fmla="*/ 15582 h 67552"/>
                  <a:gd name="connsiteX20" fmla="*/ 207750 w 207780"/>
                  <a:gd name="connsiteY20" fmla="*/ 10825 h 67552"/>
                  <a:gd name="connsiteX21" fmla="*/ 200529 w 207780"/>
                  <a:gd name="connsiteY21" fmla="*/ 3169 h 67552"/>
                  <a:gd name="connsiteX22" fmla="*/ 149178 w 207780"/>
                  <a:gd name="connsiteY22" fmla="*/ 609 h 67552"/>
                  <a:gd name="connsiteX23" fmla="*/ 148196 w 207780"/>
                  <a:gd name="connsiteY23" fmla="*/ 681 h 67552"/>
                  <a:gd name="connsiteX24" fmla="*/ 122931 w 207780"/>
                  <a:gd name="connsiteY24" fmla="*/ 5277 h 67552"/>
                  <a:gd name="connsiteX25" fmla="*/ 117805 w 207780"/>
                  <a:gd name="connsiteY25" fmla="*/ 7747 h 67552"/>
                  <a:gd name="connsiteX26" fmla="*/ 108703 w 207780"/>
                  <a:gd name="connsiteY26" fmla="*/ 11242 h 67552"/>
                  <a:gd name="connsiteX27" fmla="*/ 106131 w 207780"/>
                  <a:gd name="connsiteY27" fmla="*/ 11789 h 67552"/>
                  <a:gd name="connsiteX28" fmla="*/ 101642 w 207780"/>
                  <a:gd name="connsiteY28" fmla="*/ 11789 h 67552"/>
                  <a:gd name="connsiteX29" fmla="*/ 99070 w 207780"/>
                  <a:gd name="connsiteY29" fmla="*/ 11242 h 67552"/>
                  <a:gd name="connsiteX30" fmla="*/ 89974 w 207780"/>
                  <a:gd name="connsiteY30" fmla="*/ 7747 h 67552"/>
                  <a:gd name="connsiteX31" fmla="*/ 84848 w 207780"/>
                  <a:gd name="connsiteY31" fmla="*/ 5277 h 67552"/>
                  <a:gd name="connsiteX32" fmla="*/ 59584 w 207780"/>
                  <a:gd name="connsiteY32" fmla="*/ 681 h 67552"/>
                  <a:gd name="connsiteX33" fmla="*/ 58601 w 207780"/>
                  <a:gd name="connsiteY33" fmla="*/ 609 h 67552"/>
                  <a:gd name="connsiteX34" fmla="*/ 7321 w 207780"/>
                  <a:gd name="connsiteY34" fmla="*/ 3157 h 67552"/>
                  <a:gd name="connsiteX35" fmla="*/ 34 w 207780"/>
                  <a:gd name="connsiteY35" fmla="*/ 10825 h 67552"/>
                  <a:gd name="connsiteX36" fmla="*/ 52 w 207780"/>
                  <a:gd name="connsiteY36" fmla="*/ 15582 h 67552"/>
                  <a:gd name="connsiteX37" fmla="*/ 82 w 207780"/>
                  <a:gd name="connsiteY37" fmla="*/ 18344 h 67552"/>
                  <a:gd name="connsiteX38" fmla="*/ 120323 w 207780"/>
                  <a:gd name="connsiteY38" fmla="*/ 17481 h 67552"/>
                  <a:gd name="connsiteX39" fmla="*/ 153935 w 207780"/>
                  <a:gd name="connsiteY39" fmla="*/ 8087 h 67552"/>
                  <a:gd name="connsiteX40" fmla="*/ 166811 w 207780"/>
                  <a:gd name="connsiteY40" fmla="*/ 7658 h 67552"/>
                  <a:gd name="connsiteX41" fmla="*/ 191987 w 207780"/>
                  <a:gd name="connsiteY41" fmla="*/ 15462 h 67552"/>
                  <a:gd name="connsiteX42" fmla="*/ 195178 w 207780"/>
                  <a:gd name="connsiteY42" fmla="*/ 28190 h 67552"/>
                  <a:gd name="connsiteX43" fmla="*/ 181896 w 207780"/>
                  <a:gd name="connsiteY43" fmla="*/ 56974 h 67552"/>
                  <a:gd name="connsiteX44" fmla="*/ 160524 w 207780"/>
                  <a:gd name="connsiteY44" fmla="*/ 61075 h 67552"/>
                  <a:gd name="connsiteX45" fmla="*/ 127478 w 207780"/>
                  <a:gd name="connsiteY45" fmla="*/ 47097 h 67552"/>
                  <a:gd name="connsiteX46" fmla="*/ 120323 w 207780"/>
                  <a:gd name="connsiteY46" fmla="*/ 17481 h 67552"/>
                  <a:gd name="connsiteX47" fmla="*/ 15774 w 207780"/>
                  <a:gd name="connsiteY47" fmla="*/ 15451 h 67552"/>
                  <a:gd name="connsiteX48" fmla="*/ 40950 w 207780"/>
                  <a:gd name="connsiteY48" fmla="*/ 7646 h 67552"/>
                  <a:gd name="connsiteX49" fmla="*/ 53827 w 207780"/>
                  <a:gd name="connsiteY49" fmla="*/ 8075 h 67552"/>
                  <a:gd name="connsiteX50" fmla="*/ 87522 w 207780"/>
                  <a:gd name="connsiteY50" fmla="*/ 17683 h 67552"/>
                  <a:gd name="connsiteX51" fmla="*/ 80288 w 207780"/>
                  <a:gd name="connsiteY51" fmla="*/ 47086 h 67552"/>
                  <a:gd name="connsiteX52" fmla="*/ 47243 w 207780"/>
                  <a:gd name="connsiteY52" fmla="*/ 61063 h 67552"/>
                  <a:gd name="connsiteX53" fmla="*/ 25865 w 207780"/>
                  <a:gd name="connsiteY53" fmla="*/ 56962 h 67552"/>
                  <a:gd name="connsiteX54" fmla="*/ 12583 w 207780"/>
                  <a:gd name="connsiteY54" fmla="*/ 28178 h 67552"/>
                  <a:gd name="connsiteX55" fmla="*/ 15774 w 207780"/>
                  <a:gd name="connsiteY55" fmla="*/ 15451 h 67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207780" h="67552">
                    <a:moveTo>
                      <a:pt x="82" y="18344"/>
                    </a:moveTo>
                    <a:cubicBezTo>
                      <a:pt x="-2" y="21838"/>
                      <a:pt x="1278" y="23213"/>
                      <a:pt x="2308" y="24315"/>
                    </a:cubicBezTo>
                    <a:cubicBezTo>
                      <a:pt x="2636" y="24672"/>
                      <a:pt x="2921" y="24976"/>
                      <a:pt x="3141" y="25339"/>
                    </a:cubicBezTo>
                    <a:cubicBezTo>
                      <a:pt x="3624" y="26148"/>
                      <a:pt x="3969" y="27154"/>
                      <a:pt x="4165" y="28333"/>
                    </a:cubicBezTo>
                    <a:cubicBezTo>
                      <a:pt x="8404" y="53908"/>
                      <a:pt x="9363" y="57396"/>
                      <a:pt x="20126" y="63034"/>
                    </a:cubicBezTo>
                    <a:cubicBezTo>
                      <a:pt x="25275" y="65737"/>
                      <a:pt x="35872" y="67546"/>
                      <a:pt x="46486" y="67546"/>
                    </a:cubicBezTo>
                    <a:cubicBezTo>
                      <a:pt x="54761" y="67546"/>
                      <a:pt x="66715" y="66463"/>
                      <a:pt x="76657" y="61308"/>
                    </a:cubicBezTo>
                    <a:cubicBezTo>
                      <a:pt x="91140" y="53789"/>
                      <a:pt x="96534" y="27845"/>
                      <a:pt x="96791" y="26541"/>
                    </a:cubicBezTo>
                    <a:cubicBezTo>
                      <a:pt x="96802" y="26410"/>
                      <a:pt x="97231" y="23315"/>
                      <a:pt x="103850" y="23315"/>
                    </a:cubicBezTo>
                    <a:lnTo>
                      <a:pt x="103857" y="23315"/>
                    </a:lnTo>
                    <a:lnTo>
                      <a:pt x="104262" y="23309"/>
                    </a:lnTo>
                    <a:cubicBezTo>
                      <a:pt x="110536" y="23309"/>
                      <a:pt x="110971" y="26410"/>
                      <a:pt x="111019" y="26744"/>
                    </a:cubicBezTo>
                    <a:cubicBezTo>
                      <a:pt x="111239" y="27845"/>
                      <a:pt x="116638" y="53789"/>
                      <a:pt x="131122" y="61313"/>
                    </a:cubicBezTo>
                    <a:cubicBezTo>
                      <a:pt x="141064" y="66475"/>
                      <a:pt x="153018" y="67552"/>
                      <a:pt x="161292" y="67552"/>
                    </a:cubicBezTo>
                    <a:cubicBezTo>
                      <a:pt x="171907" y="67552"/>
                      <a:pt x="182498" y="65737"/>
                      <a:pt x="187647" y="63040"/>
                    </a:cubicBezTo>
                    <a:cubicBezTo>
                      <a:pt x="198410" y="57402"/>
                      <a:pt x="199369" y="53908"/>
                      <a:pt x="203607" y="28333"/>
                    </a:cubicBezTo>
                    <a:cubicBezTo>
                      <a:pt x="203804" y="27160"/>
                      <a:pt x="204149" y="26154"/>
                      <a:pt x="204631" y="25339"/>
                    </a:cubicBezTo>
                    <a:cubicBezTo>
                      <a:pt x="204846" y="24976"/>
                      <a:pt x="205131" y="24672"/>
                      <a:pt x="205465" y="24315"/>
                    </a:cubicBezTo>
                    <a:cubicBezTo>
                      <a:pt x="206495" y="23208"/>
                      <a:pt x="207780" y="21832"/>
                      <a:pt x="207691" y="18344"/>
                    </a:cubicBezTo>
                    <a:cubicBezTo>
                      <a:pt x="207679" y="17760"/>
                      <a:pt x="207703" y="16719"/>
                      <a:pt x="207727" y="15582"/>
                    </a:cubicBezTo>
                    <a:cubicBezTo>
                      <a:pt x="207769" y="13843"/>
                      <a:pt x="207810" y="11885"/>
                      <a:pt x="207750" y="10825"/>
                    </a:cubicBezTo>
                    <a:cubicBezTo>
                      <a:pt x="207447" y="5652"/>
                      <a:pt x="202845" y="3544"/>
                      <a:pt x="200529" y="3169"/>
                    </a:cubicBezTo>
                    <a:cubicBezTo>
                      <a:pt x="185724" y="145"/>
                      <a:pt x="167942" y="-730"/>
                      <a:pt x="149178" y="609"/>
                    </a:cubicBezTo>
                    <a:lnTo>
                      <a:pt x="148196" y="681"/>
                    </a:lnTo>
                    <a:cubicBezTo>
                      <a:pt x="136747" y="1485"/>
                      <a:pt x="130443" y="1931"/>
                      <a:pt x="122931" y="5277"/>
                    </a:cubicBezTo>
                    <a:cubicBezTo>
                      <a:pt x="121186" y="6057"/>
                      <a:pt x="119395" y="6932"/>
                      <a:pt x="117805" y="7747"/>
                    </a:cubicBezTo>
                    <a:cubicBezTo>
                      <a:pt x="114977" y="9194"/>
                      <a:pt x="110899" y="10765"/>
                      <a:pt x="108703" y="11242"/>
                    </a:cubicBezTo>
                    <a:cubicBezTo>
                      <a:pt x="107821" y="11438"/>
                      <a:pt x="106929" y="11629"/>
                      <a:pt x="106131" y="11789"/>
                    </a:cubicBezTo>
                    <a:cubicBezTo>
                      <a:pt x="104988" y="12022"/>
                      <a:pt x="102785" y="12022"/>
                      <a:pt x="101642" y="11789"/>
                    </a:cubicBezTo>
                    <a:cubicBezTo>
                      <a:pt x="100851" y="11629"/>
                      <a:pt x="99958" y="11438"/>
                      <a:pt x="99070" y="11242"/>
                    </a:cubicBezTo>
                    <a:cubicBezTo>
                      <a:pt x="96886" y="10765"/>
                      <a:pt x="92802" y="9194"/>
                      <a:pt x="89974" y="7747"/>
                    </a:cubicBezTo>
                    <a:cubicBezTo>
                      <a:pt x="88391" y="6938"/>
                      <a:pt x="86593" y="6057"/>
                      <a:pt x="84848" y="5277"/>
                    </a:cubicBezTo>
                    <a:cubicBezTo>
                      <a:pt x="77335" y="1931"/>
                      <a:pt x="71031" y="1485"/>
                      <a:pt x="59584" y="681"/>
                    </a:cubicBezTo>
                    <a:lnTo>
                      <a:pt x="58601" y="609"/>
                    </a:lnTo>
                    <a:cubicBezTo>
                      <a:pt x="39825" y="-730"/>
                      <a:pt x="22025" y="151"/>
                      <a:pt x="7321" y="3157"/>
                    </a:cubicBezTo>
                    <a:cubicBezTo>
                      <a:pt x="4934" y="3544"/>
                      <a:pt x="338" y="5652"/>
                      <a:pt x="34" y="10825"/>
                    </a:cubicBezTo>
                    <a:cubicBezTo>
                      <a:pt x="-31" y="11879"/>
                      <a:pt x="10" y="13843"/>
                      <a:pt x="52" y="15582"/>
                    </a:cubicBezTo>
                    <a:cubicBezTo>
                      <a:pt x="70" y="16725"/>
                      <a:pt x="94" y="17760"/>
                      <a:pt x="82" y="18344"/>
                    </a:cubicBezTo>
                    <a:close/>
                    <a:moveTo>
                      <a:pt x="120323" y="17481"/>
                    </a:moveTo>
                    <a:cubicBezTo>
                      <a:pt x="121049" y="15689"/>
                      <a:pt x="125615" y="9724"/>
                      <a:pt x="153935" y="8087"/>
                    </a:cubicBezTo>
                    <a:cubicBezTo>
                      <a:pt x="158899" y="7801"/>
                      <a:pt x="163114" y="7658"/>
                      <a:pt x="166811" y="7658"/>
                    </a:cubicBezTo>
                    <a:cubicBezTo>
                      <a:pt x="183510" y="7658"/>
                      <a:pt x="188826" y="10646"/>
                      <a:pt x="191987" y="15462"/>
                    </a:cubicBezTo>
                    <a:cubicBezTo>
                      <a:pt x="193880" y="18344"/>
                      <a:pt x="195165" y="24368"/>
                      <a:pt x="195178" y="28190"/>
                    </a:cubicBezTo>
                    <a:cubicBezTo>
                      <a:pt x="195213" y="36537"/>
                      <a:pt x="193529" y="51366"/>
                      <a:pt x="181896" y="56974"/>
                    </a:cubicBezTo>
                    <a:cubicBezTo>
                      <a:pt x="176568" y="59539"/>
                      <a:pt x="168573" y="61075"/>
                      <a:pt x="160524" y="61075"/>
                    </a:cubicBezTo>
                    <a:cubicBezTo>
                      <a:pt x="145065" y="61075"/>
                      <a:pt x="132711" y="55848"/>
                      <a:pt x="127478" y="47097"/>
                    </a:cubicBezTo>
                    <a:cubicBezTo>
                      <a:pt x="116471" y="28702"/>
                      <a:pt x="120192" y="17784"/>
                      <a:pt x="120323" y="17481"/>
                    </a:cubicBezTo>
                    <a:close/>
                    <a:moveTo>
                      <a:pt x="15774" y="15451"/>
                    </a:moveTo>
                    <a:cubicBezTo>
                      <a:pt x="18941" y="10635"/>
                      <a:pt x="24251" y="7646"/>
                      <a:pt x="40950" y="7646"/>
                    </a:cubicBezTo>
                    <a:cubicBezTo>
                      <a:pt x="44653" y="7646"/>
                      <a:pt x="48862" y="7789"/>
                      <a:pt x="53827" y="8075"/>
                    </a:cubicBezTo>
                    <a:cubicBezTo>
                      <a:pt x="82140" y="9718"/>
                      <a:pt x="86712" y="15683"/>
                      <a:pt x="87522" y="17683"/>
                    </a:cubicBezTo>
                    <a:cubicBezTo>
                      <a:pt x="87563" y="17784"/>
                      <a:pt x="91284" y="28702"/>
                      <a:pt x="80288" y="47086"/>
                    </a:cubicBezTo>
                    <a:cubicBezTo>
                      <a:pt x="75049" y="55837"/>
                      <a:pt x="62703" y="61063"/>
                      <a:pt x="47243" y="61063"/>
                    </a:cubicBezTo>
                    <a:cubicBezTo>
                      <a:pt x="39188" y="61063"/>
                      <a:pt x="31193" y="59528"/>
                      <a:pt x="25865" y="56962"/>
                    </a:cubicBezTo>
                    <a:cubicBezTo>
                      <a:pt x="14232" y="51354"/>
                      <a:pt x="12548" y="36525"/>
                      <a:pt x="12583" y="28178"/>
                    </a:cubicBezTo>
                    <a:cubicBezTo>
                      <a:pt x="12595" y="24362"/>
                      <a:pt x="13881" y="18332"/>
                      <a:pt x="15774" y="15451"/>
                    </a:cubicBezTo>
                    <a:close/>
                  </a:path>
                </a:pathLst>
              </a:custGeom>
              <a:solidFill>
                <a:srgbClr val="C2575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223" name="iṣ1íḓé"/>
              <p:cNvSpPr/>
              <p:nvPr>
                <p:custDataLst>
                  <p:tags r:id="rId365"/>
                </p:custDataLst>
              </p:nvPr>
            </p:nvSpPr>
            <p:spPr>
              <a:xfrm>
                <a:off x="7126009" y="660540"/>
                <a:ext cx="34651" cy="18149"/>
              </a:xfrm>
              <a:custGeom>
                <a:avLst/>
                <a:gdLst>
                  <a:gd name="connsiteX0" fmla="*/ 34397 w 34651"/>
                  <a:gd name="connsiteY0" fmla="*/ 16008 h 18149"/>
                  <a:gd name="connsiteX1" fmla="*/ 34397 w 34651"/>
                  <a:gd name="connsiteY1" fmla="*/ 16008 h 18149"/>
                  <a:gd name="connsiteX2" fmla="*/ 29927 w 34651"/>
                  <a:gd name="connsiteY2" fmla="*/ 17896 h 18149"/>
                  <a:gd name="connsiteX3" fmla="*/ 2144 w 34651"/>
                  <a:gd name="connsiteY3" fmla="*/ 6614 h 18149"/>
                  <a:gd name="connsiteX4" fmla="*/ 251 w 34651"/>
                  <a:gd name="connsiteY4" fmla="*/ 2144 h 18149"/>
                  <a:gd name="connsiteX5" fmla="*/ 251 w 34651"/>
                  <a:gd name="connsiteY5" fmla="*/ 2144 h 18149"/>
                  <a:gd name="connsiteX6" fmla="*/ 4727 w 34651"/>
                  <a:gd name="connsiteY6" fmla="*/ 250 h 18149"/>
                  <a:gd name="connsiteX7" fmla="*/ 32510 w 34651"/>
                  <a:gd name="connsiteY7" fmla="*/ 11532 h 18149"/>
                  <a:gd name="connsiteX8" fmla="*/ 34397 w 34651"/>
                  <a:gd name="connsiteY8" fmla="*/ 16008 h 1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51" h="18149">
                    <a:moveTo>
                      <a:pt x="34397" y="16008"/>
                    </a:moveTo>
                    <a:lnTo>
                      <a:pt x="34397" y="16008"/>
                    </a:lnTo>
                    <a:cubicBezTo>
                      <a:pt x="33683" y="17765"/>
                      <a:pt x="31683" y="18610"/>
                      <a:pt x="29927" y="17896"/>
                    </a:cubicBezTo>
                    <a:lnTo>
                      <a:pt x="2144" y="6614"/>
                    </a:lnTo>
                    <a:cubicBezTo>
                      <a:pt x="387" y="5900"/>
                      <a:pt x="-458" y="3900"/>
                      <a:pt x="251" y="2144"/>
                    </a:cubicBezTo>
                    <a:lnTo>
                      <a:pt x="251" y="2144"/>
                    </a:lnTo>
                    <a:cubicBezTo>
                      <a:pt x="965" y="387"/>
                      <a:pt x="2965" y="-458"/>
                      <a:pt x="4727" y="250"/>
                    </a:cubicBezTo>
                    <a:lnTo>
                      <a:pt x="32510" y="11532"/>
                    </a:lnTo>
                    <a:cubicBezTo>
                      <a:pt x="34267" y="12252"/>
                      <a:pt x="35112" y="14252"/>
                      <a:pt x="34397" y="16008"/>
                    </a:cubicBezTo>
                    <a:close/>
                  </a:path>
                </a:pathLst>
              </a:custGeom>
              <a:solidFill>
                <a:srgbClr val="C2575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224" name="îşḻïďè"/>
              <p:cNvSpPr/>
              <p:nvPr>
                <p:custDataLst>
                  <p:tags r:id="rId366"/>
                </p:custDataLst>
              </p:nvPr>
            </p:nvSpPr>
            <p:spPr>
              <a:xfrm>
                <a:off x="7349462" y="660513"/>
                <a:ext cx="34651" cy="18146"/>
              </a:xfrm>
              <a:custGeom>
                <a:avLst/>
                <a:gdLst>
                  <a:gd name="connsiteX0" fmla="*/ 254 w 34651"/>
                  <a:gd name="connsiteY0" fmla="*/ 16006 h 18146"/>
                  <a:gd name="connsiteX1" fmla="*/ 254 w 34651"/>
                  <a:gd name="connsiteY1" fmla="*/ 16006 h 18146"/>
                  <a:gd name="connsiteX2" fmla="*/ 4724 w 34651"/>
                  <a:gd name="connsiteY2" fmla="*/ 17893 h 18146"/>
                  <a:gd name="connsiteX3" fmla="*/ 32508 w 34651"/>
                  <a:gd name="connsiteY3" fmla="*/ 6612 h 18146"/>
                  <a:gd name="connsiteX4" fmla="*/ 34401 w 34651"/>
                  <a:gd name="connsiteY4" fmla="*/ 2141 h 18146"/>
                  <a:gd name="connsiteX5" fmla="*/ 34401 w 34651"/>
                  <a:gd name="connsiteY5" fmla="*/ 2141 h 18146"/>
                  <a:gd name="connsiteX6" fmla="*/ 29924 w 34651"/>
                  <a:gd name="connsiteY6" fmla="*/ 254 h 18146"/>
                  <a:gd name="connsiteX7" fmla="*/ 2141 w 34651"/>
                  <a:gd name="connsiteY7" fmla="*/ 11535 h 18146"/>
                  <a:gd name="connsiteX8" fmla="*/ 254 w 34651"/>
                  <a:gd name="connsiteY8" fmla="*/ 16006 h 1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51" h="18146">
                    <a:moveTo>
                      <a:pt x="254" y="16006"/>
                    </a:moveTo>
                    <a:lnTo>
                      <a:pt x="254" y="16006"/>
                    </a:lnTo>
                    <a:cubicBezTo>
                      <a:pt x="968" y="17762"/>
                      <a:pt x="2968" y="18607"/>
                      <a:pt x="4724" y="17893"/>
                    </a:cubicBezTo>
                    <a:lnTo>
                      <a:pt x="32508" y="6612"/>
                    </a:lnTo>
                    <a:cubicBezTo>
                      <a:pt x="34264" y="5897"/>
                      <a:pt x="35109" y="3897"/>
                      <a:pt x="34401" y="2141"/>
                    </a:cubicBezTo>
                    <a:lnTo>
                      <a:pt x="34401" y="2141"/>
                    </a:lnTo>
                    <a:cubicBezTo>
                      <a:pt x="33686" y="385"/>
                      <a:pt x="31686" y="-461"/>
                      <a:pt x="29924" y="254"/>
                    </a:cubicBezTo>
                    <a:lnTo>
                      <a:pt x="2141" y="11535"/>
                    </a:lnTo>
                    <a:cubicBezTo>
                      <a:pt x="385" y="12243"/>
                      <a:pt x="-461" y="14244"/>
                      <a:pt x="254" y="16006"/>
                    </a:cubicBezTo>
                    <a:close/>
                  </a:path>
                </a:pathLst>
              </a:custGeom>
              <a:solidFill>
                <a:srgbClr val="C2575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225" name="îṧlíḑè"/>
              <p:cNvGrpSpPr/>
              <p:nvPr/>
            </p:nvGrpSpPr>
            <p:grpSpPr>
              <a:xfrm>
                <a:off x="6898594" y="899487"/>
                <a:ext cx="932324" cy="857547"/>
                <a:chOff x="6898594" y="899487"/>
                <a:chExt cx="932324" cy="857547"/>
              </a:xfrm>
            </p:grpSpPr>
            <p:sp>
              <p:nvSpPr>
                <p:cNvPr id="260" name="ïṡḻïdê"/>
                <p:cNvSpPr/>
                <p:nvPr>
                  <p:custDataLst>
                    <p:tags r:id="rId367"/>
                  </p:custDataLst>
                </p:nvPr>
              </p:nvSpPr>
              <p:spPr>
                <a:xfrm>
                  <a:off x="6901302" y="899487"/>
                  <a:ext cx="929616" cy="857547"/>
                </a:xfrm>
                <a:custGeom>
                  <a:avLst/>
                  <a:gdLst>
                    <a:gd name="connsiteX0" fmla="*/ 358664 w 929616"/>
                    <a:gd name="connsiteY0" fmla="*/ 20753 h 857547"/>
                    <a:gd name="connsiteX1" fmla="*/ 442895 w 929616"/>
                    <a:gd name="connsiteY1" fmla="*/ 0 h 857547"/>
                    <a:gd name="connsiteX2" fmla="*/ 926956 w 929616"/>
                    <a:gd name="connsiteY2" fmla="*/ 440680 h 857547"/>
                    <a:gd name="connsiteX3" fmla="*/ 782962 w 929616"/>
                    <a:gd name="connsiteY3" fmla="*/ 648349 h 857547"/>
                    <a:gd name="connsiteX4" fmla="*/ 711232 w 929616"/>
                    <a:gd name="connsiteY4" fmla="*/ 590342 h 857547"/>
                    <a:gd name="connsiteX5" fmla="*/ 768573 w 929616"/>
                    <a:gd name="connsiteY5" fmla="*/ 455069 h 857547"/>
                    <a:gd name="connsiteX6" fmla="*/ 607684 w 929616"/>
                    <a:gd name="connsiteY6" fmla="*/ 309414 h 857547"/>
                    <a:gd name="connsiteX7" fmla="*/ 558178 w 929616"/>
                    <a:gd name="connsiteY7" fmla="*/ 566702 h 857547"/>
                    <a:gd name="connsiteX8" fmla="*/ 375798 w 929616"/>
                    <a:gd name="connsiteY8" fmla="*/ 573459 h 857547"/>
                    <a:gd name="connsiteX9" fmla="*/ 181047 w 929616"/>
                    <a:gd name="connsiteY9" fmla="*/ 559897 h 857547"/>
                    <a:gd name="connsiteX10" fmla="*/ 116367 w 929616"/>
                    <a:gd name="connsiteY10" fmla="*/ 853952 h 857547"/>
                    <a:gd name="connsiteX11" fmla="*/ 59324 w 929616"/>
                    <a:gd name="connsiteY11" fmla="*/ 857548 h 857547"/>
                    <a:gd name="connsiteX12" fmla="*/ 13157 w 929616"/>
                    <a:gd name="connsiteY12" fmla="*/ 855065 h 857547"/>
                    <a:gd name="connsiteX13" fmla="*/ 51043 w 929616"/>
                    <a:gd name="connsiteY13" fmla="*/ 273231 h 857547"/>
                    <a:gd name="connsiteX14" fmla="*/ 124474 w 929616"/>
                    <a:gd name="connsiteY14" fmla="*/ 71598 h 857547"/>
                    <a:gd name="connsiteX15" fmla="*/ 274440 w 929616"/>
                    <a:gd name="connsiteY15" fmla="*/ 36 h 857547"/>
                    <a:gd name="connsiteX16" fmla="*/ 358664 w 929616"/>
                    <a:gd name="connsiteY16" fmla="*/ 20753 h 857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29616" h="857547">
                      <a:moveTo>
                        <a:pt x="358664" y="20753"/>
                      </a:moveTo>
                      <a:cubicBezTo>
                        <a:pt x="406694" y="21568"/>
                        <a:pt x="442895" y="0"/>
                        <a:pt x="442895" y="0"/>
                      </a:cubicBezTo>
                      <a:cubicBezTo>
                        <a:pt x="654541" y="44738"/>
                        <a:pt x="884468" y="297293"/>
                        <a:pt x="926956" y="440680"/>
                      </a:cubicBezTo>
                      <a:cubicBezTo>
                        <a:pt x="949715" y="517481"/>
                        <a:pt x="820026" y="627084"/>
                        <a:pt x="782962" y="648349"/>
                      </a:cubicBezTo>
                      <a:cubicBezTo>
                        <a:pt x="782962" y="648349"/>
                        <a:pt x="740284" y="633793"/>
                        <a:pt x="711232" y="590342"/>
                      </a:cubicBezTo>
                      <a:cubicBezTo>
                        <a:pt x="711232" y="590342"/>
                        <a:pt x="779693" y="483846"/>
                        <a:pt x="768573" y="455069"/>
                      </a:cubicBezTo>
                      <a:cubicBezTo>
                        <a:pt x="750029" y="407075"/>
                        <a:pt x="607684" y="309414"/>
                        <a:pt x="607684" y="309414"/>
                      </a:cubicBezTo>
                      <a:cubicBezTo>
                        <a:pt x="608321" y="445913"/>
                        <a:pt x="558178" y="566702"/>
                        <a:pt x="558178" y="566702"/>
                      </a:cubicBezTo>
                      <a:cubicBezTo>
                        <a:pt x="558178" y="566702"/>
                        <a:pt x="447640" y="573786"/>
                        <a:pt x="375798" y="573459"/>
                      </a:cubicBezTo>
                      <a:cubicBezTo>
                        <a:pt x="301776" y="573119"/>
                        <a:pt x="181047" y="559897"/>
                        <a:pt x="181047" y="559897"/>
                      </a:cubicBezTo>
                      <a:cubicBezTo>
                        <a:pt x="165408" y="579858"/>
                        <a:pt x="134601" y="746974"/>
                        <a:pt x="116367" y="853952"/>
                      </a:cubicBezTo>
                      <a:cubicBezTo>
                        <a:pt x="116367" y="853952"/>
                        <a:pt x="77641" y="857548"/>
                        <a:pt x="59324" y="857548"/>
                      </a:cubicBezTo>
                      <a:cubicBezTo>
                        <a:pt x="40357" y="857548"/>
                        <a:pt x="13157" y="855065"/>
                        <a:pt x="13157" y="855065"/>
                      </a:cubicBezTo>
                      <a:cubicBezTo>
                        <a:pt x="-23472" y="637038"/>
                        <a:pt x="25319" y="451670"/>
                        <a:pt x="51043" y="273231"/>
                      </a:cubicBezTo>
                      <a:cubicBezTo>
                        <a:pt x="61508" y="200626"/>
                        <a:pt x="87756" y="110686"/>
                        <a:pt x="124474" y="71598"/>
                      </a:cubicBezTo>
                      <a:cubicBezTo>
                        <a:pt x="146280" y="48387"/>
                        <a:pt x="232048" y="15478"/>
                        <a:pt x="274440" y="36"/>
                      </a:cubicBezTo>
                      <a:cubicBezTo>
                        <a:pt x="274440" y="36"/>
                        <a:pt x="313010" y="19979"/>
                        <a:pt x="358664" y="20753"/>
                      </a:cubicBezTo>
                      <a:close/>
                    </a:path>
                  </a:pathLst>
                </a:custGeom>
                <a:solidFill>
                  <a:srgbClr val="F1BEAB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61" name="îṥḷíḍè"/>
                <p:cNvSpPr/>
                <p:nvPr>
                  <p:custDataLst>
                    <p:tags r:id="rId368"/>
                  </p:custDataLst>
                </p:nvPr>
              </p:nvSpPr>
              <p:spPr>
                <a:xfrm>
                  <a:off x="7670307" y="1303418"/>
                  <a:ext cx="72253" cy="53892"/>
                </a:xfrm>
                <a:custGeom>
                  <a:avLst/>
                  <a:gdLst>
                    <a:gd name="connsiteX0" fmla="*/ 3164 w 72253"/>
                    <a:gd name="connsiteY0" fmla="*/ 53228 h 53892"/>
                    <a:gd name="connsiteX1" fmla="*/ 70874 w 72253"/>
                    <a:gd name="connsiteY1" fmla="*/ 3751 h 53892"/>
                    <a:gd name="connsiteX2" fmla="*/ 69850 w 72253"/>
                    <a:gd name="connsiteY2" fmla="*/ 48 h 53892"/>
                    <a:gd name="connsiteX3" fmla="*/ 449 w 72253"/>
                    <a:gd name="connsiteY3" fmla="*/ 50513 h 53892"/>
                    <a:gd name="connsiteX4" fmla="*/ 3164 w 72253"/>
                    <a:gd name="connsiteY4" fmla="*/ 53228 h 53892"/>
                    <a:gd name="connsiteX5" fmla="*/ 3164 w 72253"/>
                    <a:gd name="connsiteY5" fmla="*/ 53228 h 53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2253" h="53892">
                      <a:moveTo>
                        <a:pt x="3164" y="53228"/>
                      </a:moveTo>
                      <a:cubicBezTo>
                        <a:pt x="20939" y="30695"/>
                        <a:pt x="41793" y="9871"/>
                        <a:pt x="70874" y="3751"/>
                      </a:cubicBezTo>
                      <a:cubicBezTo>
                        <a:pt x="73291" y="3239"/>
                        <a:pt x="72267" y="-464"/>
                        <a:pt x="69850" y="48"/>
                      </a:cubicBezTo>
                      <a:cubicBezTo>
                        <a:pt x="40150" y="6299"/>
                        <a:pt x="18618" y="27480"/>
                        <a:pt x="449" y="50513"/>
                      </a:cubicBezTo>
                      <a:cubicBezTo>
                        <a:pt x="-1069" y="52430"/>
                        <a:pt x="1627" y="55168"/>
                        <a:pt x="3164" y="53228"/>
                      </a:cubicBezTo>
                      <a:lnTo>
                        <a:pt x="3164" y="53228"/>
                      </a:lnTo>
                      <a:close/>
                    </a:path>
                  </a:pathLst>
                </a:custGeom>
                <a:solidFill>
                  <a:srgbClr val="CEA696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62" name="íŝḷîḓe"/>
                <p:cNvSpPr/>
                <p:nvPr>
                  <p:custDataLst>
                    <p:tags r:id="rId369"/>
                  </p:custDataLst>
                </p:nvPr>
              </p:nvSpPr>
              <p:spPr>
                <a:xfrm>
                  <a:off x="7046501" y="1217159"/>
                  <a:ext cx="37359" cy="242219"/>
                </a:xfrm>
                <a:custGeom>
                  <a:avLst/>
                  <a:gdLst>
                    <a:gd name="connsiteX0" fmla="*/ 37259 w 37359"/>
                    <a:gd name="connsiteY0" fmla="*/ 239862 h 242219"/>
                    <a:gd name="connsiteX1" fmla="*/ 5671 w 37359"/>
                    <a:gd name="connsiteY1" fmla="*/ 123758 h 242219"/>
                    <a:gd name="connsiteX2" fmla="*/ 9172 w 37359"/>
                    <a:gd name="connsiteY2" fmla="*/ 1844 h 242219"/>
                    <a:gd name="connsiteX3" fmla="*/ 5326 w 37359"/>
                    <a:gd name="connsiteY3" fmla="*/ 1844 h 242219"/>
                    <a:gd name="connsiteX4" fmla="*/ 2112 w 37359"/>
                    <a:gd name="connsiteY4" fmla="*/ 126223 h 242219"/>
                    <a:gd name="connsiteX5" fmla="*/ 33544 w 37359"/>
                    <a:gd name="connsiteY5" fmla="*/ 240880 h 242219"/>
                    <a:gd name="connsiteX6" fmla="*/ 37259 w 37359"/>
                    <a:gd name="connsiteY6" fmla="*/ 239862 h 242219"/>
                    <a:gd name="connsiteX7" fmla="*/ 37259 w 37359"/>
                    <a:gd name="connsiteY7" fmla="*/ 239862 h 242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7359" h="242219">
                      <a:moveTo>
                        <a:pt x="37259" y="239862"/>
                      </a:moveTo>
                      <a:cubicBezTo>
                        <a:pt x="25091" y="201935"/>
                        <a:pt x="10124" y="163573"/>
                        <a:pt x="5671" y="123758"/>
                      </a:cubicBezTo>
                      <a:cubicBezTo>
                        <a:pt x="1153" y="83324"/>
                        <a:pt x="6178" y="42218"/>
                        <a:pt x="9172" y="1844"/>
                      </a:cubicBezTo>
                      <a:cubicBezTo>
                        <a:pt x="9356" y="-621"/>
                        <a:pt x="5511" y="-609"/>
                        <a:pt x="5326" y="1844"/>
                      </a:cubicBezTo>
                      <a:cubicBezTo>
                        <a:pt x="2272" y="43016"/>
                        <a:pt x="-2942" y="85015"/>
                        <a:pt x="2112" y="126223"/>
                      </a:cubicBezTo>
                      <a:cubicBezTo>
                        <a:pt x="6933" y="165543"/>
                        <a:pt x="21507" y="203357"/>
                        <a:pt x="33544" y="240880"/>
                      </a:cubicBezTo>
                      <a:cubicBezTo>
                        <a:pt x="34306" y="243231"/>
                        <a:pt x="38015" y="242231"/>
                        <a:pt x="37259" y="239862"/>
                      </a:cubicBezTo>
                      <a:lnTo>
                        <a:pt x="37259" y="239862"/>
                      </a:lnTo>
                      <a:close/>
                    </a:path>
                  </a:pathLst>
                </a:custGeom>
                <a:solidFill>
                  <a:srgbClr val="CEA696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63" name="i$ļiḑe"/>
                <p:cNvSpPr/>
                <p:nvPr>
                  <p:custDataLst>
                    <p:tags r:id="rId370"/>
                  </p:custDataLst>
                </p:nvPr>
              </p:nvSpPr>
              <p:spPr>
                <a:xfrm>
                  <a:off x="7025627" y="970236"/>
                  <a:ext cx="31490" cy="221344"/>
                </a:xfrm>
                <a:custGeom>
                  <a:avLst/>
                  <a:gdLst>
                    <a:gd name="connsiteX0" fmla="*/ 1 w 31490"/>
                    <a:gd name="connsiteY0" fmla="*/ 1855 h 221344"/>
                    <a:gd name="connsiteX1" fmla="*/ 6662 w 31490"/>
                    <a:gd name="connsiteY1" fmla="*/ 26078 h 221344"/>
                    <a:gd name="connsiteX2" fmla="*/ 16175 w 31490"/>
                    <a:gd name="connsiteY2" fmla="*/ 51480 h 221344"/>
                    <a:gd name="connsiteX3" fmla="*/ 26540 w 31490"/>
                    <a:gd name="connsiteY3" fmla="*/ 106719 h 221344"/>
                    <a:gd name="connsiteX4" fmla="*/ 26558 w 31490"/>
                    <a:gd name="connsiteY4" fmla="*/ 219489 h 221344"/>
                    <a:gd name="connsiteX5" fmla="*/ 30403 w 31490"/>
                    <a:gd name="connsiteY5" fmla="*/ 219489 h 221344"/>
                    <a:gd name="connsiteX6" fmla="*/ 30385 w 31490"/>
                    <a:gd name="connsiteY6" fmla="*/ 106719 h 221344"/>
                    <a:gd name="connsiteX7" fmla="*/ 21307 w 31490"/>
                    <a:gd name="connsiteY7" fmla="*/ 54945 h 221344"/>
                    <a:gd name="connsiteX8" fmla="*/ 12604 w 31490"/>
                    <a:gd name="connsiteY8" fmla="*/ 30525 h 221344"/>
                    <a:gd name="connsiteX9" fmla="*/ 3853 w 31490"/>
                    <a:gd name="connsiteY9" fmla="*/ 1855 h 221344"/>
                    <a:gd name="connsiteX10" fmla="*/ 1 w 31490"/>
                    <a:gd name="connsiteY10" fmla="*/ 1855 h 221344"/>
                    <a:gd name="connsiteX11" fmla="*/ 1 w 31490"/>
                    <a:gd name="connsiteY11" fmla="*/ 1855 h 221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490" h="221344">
                      <a:moveTo>
                        <a:pt x="1" y="1855"/>
                      </a:moveTo>
                      <a:cubicBezTo>
                        <a:pt x="173" y="10517"/>
                        <a:pt x="3388" y="18179"/>
                        <a:pt x="6662" y="26078"/>
                      </a:cubicBezTo>
                      <a:cubicBezTo>
                        <a:pt x="10121" y="34437"/>
                        <a:pt x="13372" y="42884"/>
                        <a:pt x="16175" y="51480"/>
                      </a:cubicBezTo>
                      <a:cubicBezTo>
                        <a:pt x="22045" y="69453"/>
                        <a:pt x="25385" y="87854"/>
                        <a:pt x="26540" y="106719"/>
                      </a:cubicBezTo>
                      <a:cubicBezTo>
                        <a:pt x="28832" y="144135"/>
                        <a:pt x="26891" y="182020"/>
                        <a:pt x="26558" y="219489"/>
                      </a:cubicBezTo>
                      <a:cubicBezTo>
                        <a:pt x="26534" y="221960"/>
                        <a:pt x="30380" y="221966"/>
                        <a:pt x="30403" y="219489"/>
                      </a:cubicBezTo>
                      <a:cubicBezTo>
                        <a:pt x="30737" y="182020"/>
                        <a:pt x="32683" y="144135"/>
                        <a:pt x="30385" y="106719"/>
                      </a:cubicBezTo>
                      <a:cubicBezTo>
                        <a:pt x="29308" y="89122"/>
                        <a:pt x="26463" y="71822"/>
                        <a:pt x="21307" y="54945"/>
                      </a:cubicBezTo>
                      <a:cubicBezTo>
                        <a:pt x="18783" y="46676"/>
                        <a:pt x="15812" y="38550"/>
                        <a:pt x="12604" y="30525"/>
                      </a:cubicBezTo>
                      <a:cubicBezTo>
                        <a:pt x="8883" y="21227"/>
                        <a:pt x="4055" y="12077"/>
                        <a:pt x="3853" y="1855"/>
                      </a:cubicBezTo>
                      <a:cubicBezTo>
                        <a:pt x="3793" y="-615"/>
                        <a:pt x="-53" y="-621"/>
                        <a:pt x="1" y="1855"/>
                      </a:cubicBezTo>
                      <a:lnTo>
                        <a:pt x="1" y="1855"/>
                      </a:lnTo>
                      <a:close/>
                    </a:path>
                  </a:pathLst>
                </a:custGeom>
                <a:solidFill>
                  <a:srgbClr val="CEA696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64" name="ïŝľîde"/>
                <p:cNvSpPr/>
                <p:nvPr>
                  <p:custDataLst>
                    <p:tags r:id="rId371"/>
                  </p:custDataLst>
                </p:nvPr>
              </p:nvSpPr>
              <p:spPr>
                <a:xfrm>
                  <a:off x="7488465" y="971826"/>
                  <a:ext cx="21238" cy="235399"/>
                </a:xfrm>
                <a:custGeom>
                  <a:avLst/>
                  <a:gdLst>
                    <a:gd name="connsiteX0" fmla="*/ 21235 w 21238"/>
                    <a:gd name="connsiteY0" fmla="*/ 233551 h 235399"/>
                    <a:gd name="connsiteX1" fmla="*/ 3846 w 21238"/>
                    <a:gd name="connsiteY1" fmla="*/ 117578 h 235399"/>
                    <a:gd name="connsiteX2" fmla="*/ 17139 w 21238"/>
                    <a:gd name="connsiteY2" fmla="*/ 1855 h 235399"/>
                    <a:gd name="connsiteX3" fmla="*/ 13293 w 21238"/>
                    <a:gd name="connsiteY3" fmla="*/ 1855 h 235399"/>
                    <a:gd name="connsiteX4" fmla="*/ 0 w 21238"/>
                    <a:gd name="connsiteY4" fmla="*/ 117578 h 235399"/>
                    <a:gd name="connsiteX5" fmla="*/ 17389 w 21238"/>
                    <a:gd name="connsiteY5" fmla="*/ 233551 h 235399"/>
                    <a:gd name="connsiteX6" fmla="*/ 21235 w 21238"/>
                    <a:gd name="connsiteY6" fmla="*/ 233551 h 235399"/>
                    <a:gd name="connsiteX7" fmla="*/ 21235 w 21238"/>
                    <a:gd name="connsiteY7" fmla="*/ 233551 h 235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238" h="235399">
                      <a:moveTo>
                        <a:pt x="21235" y="233551"/>
                      </a:moveTo>
                      <a:cubicBezTo>
                        <a:pt x="19163" y="194355"/>
                        <a:pt x="3893" y="156952"/>
                        <a:pt x="3846" y="117578"/>
                      </a:cubicBezTo>
                      <a:cubicBezTo>
                        <a:pt x="3804" y="78525"/>
                        <a:pt x="18229" y="41015"/>
                        <a:pt x="17139" y="1855"/>
                      </a:cubicBezTo>
                      <a:cubicBezTo>
                        <a:pt x="17073" y="-615"/>
                        <a:pt x="13228" y="-621"/>
                        <a:pt x="13293" y="1855"/>
                      </a:cubicBezTo>
                      <a:cubicBezTo>
                        <a:pt x="14376" y="41003"/>
                        <a:pt x="-48" y="78520"/>
                        <a:pt x="0" y="117578"/>
                      </a:cubicBezTo>
                      <a:cubicBezTo>
                        <a:pt x="42" y="156970"/>
                        <a:pt x="15317" y="194355"/>
                        <a:pt x="17389" y="233551"/>
                      </a:cubicBezTo>
                      <a:cubicBezTo>
                        <a:pt x="17520" y="236009"/>
                        <a:pt x="21366" y="236021"/>
                        <a:pt x="21235" y="233551"/>
                      </a:cubicBezTo>
                      <a:lnTo>
                        <a:pt x="21235" y="233551"/>
                      </a:lnTo>
                      <a:close/>
                    </a:path>
                  </a:pathLst>
                </a:custGeom>
                <a:solidFill>
                  <a:srgbClr val="CEA696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65" name="ïṣļîdé"/>
                <p:cNvSpPr/>
                <p:nvPr>
                  <p:custDataLst>
                    <p:tags r:id="rId372"/>
                  </p:custDataLst>
                </p:nvPr>
              </p:nvSpPr>
              <p:spPr>
                <a:xfrm>
                  <a:off x="7024162" y="1420024"/>
                  <a:ext cx="58776" cy="39515"/>
                </a:xfrm>
                <a:custGeom>
                  <a:avLst/>
                  <a:gdLst>
                    <a:gd name="connsiteX0" fmla="*/ 924 w 58776"/>
                    <a:gd name="connsiteY0" fmla="*/ 3600 h 39515"/>
                    <a:gd name="connsiteX1" fmla="*/ 55985 w 58776"/>
                    <a:gd name="connsiteY1" fmla="*/ 39169 h 39515"/>
                    <a:gd name="connsiteX2" fmla="*/ 57925 w 58776"/>
                    <a:gd name="connsiteY2" fmla="*/ 35854 h 39515"/>
                    <a:gd name="connsiteX3" fmla="*/ 2864 w 58776"/>
                    <a:gd name="connsiteY3" fmla="*/ 284 h 39515"/>
                    <a:gd name="connsiteX4" fmla="*/ 924 w 58776"/>
                    <a:gd name="connsiteY4" fmla="*/ 3600 h 39515"/>
                    <a:gd name="connsiteX5" fmla="*/ 924 w 58776"/>
                    <a:gd name="connsiteY5" fmla="*/ 3600 h 39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776" h="39515">
                      <a:moveTo>
                        <a:pt x="924" y="3600"/>
                      </a:moveTo>
                      <a:cubicBezTo>
                        <a:pt x="19712" y="14768"/>
                        <a:pt x="38083" y="26632"/>
                        <a:pt x="55985" y="39169"/>
                      </a:cubicBezTo>
                      <a:cubicBezTo>
                        <a:pt x="58014" y="40592"/>
                        <a:pt x="59937" y="37258"/>
                        <a:pt x="57925" y="35854"/>
                      </a:cubicBezTo>
                      <a:cubicBezTo>
                        <a:pt x="40018" y="23316"/>
                        <a:pt x="21652" y="11452"/>
                        <a:pt x="2864" y="284"/>
                      </a:cubicBezTo>
                      <a:cubicBezTo>
                        <a:pt x="734" y="-984"/>
                        <a:pt x="-1207" y="2337"/>
                        <a:pt x="924" y="3600"/>
                      </a:cubicBezTo>
                      <a:lnTo>
                        <a:pt x="924" y="3600"/>
                      </a:lnTo>
                      <a:close/>
                    </a:path>
                  </a:pathLst>
                </a:custGeom>
                <a:solidFill>
                  <a:srgbClr val="CEA696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66" name="ísľíḓè"/>
                <p:cNvSpPr/>
                <p:nvPr>
                  <p:custDataLst>
                    <p:tags r:id="rId373"/>
                  </p:custDataLst>
                </p:nvPr>
              </p:nvSpPr>
              <p:spPr>
                <a:xfrm>
                  <a:off x="7054810" y="1117663"/>
                  <a:ext cx="35111" cy="35111"/>
                </a:xfrm>
                <a:custGeom>
                  <a:avLst/>
                  <a:gdLst>
                    <a:gd name="connsiteX0" fmla="*/ 35112 w 35111"/>
                    <a:gd name="connsiteY0" fmla="*/ 17556 h 35111"/>
                    <a:gd name="connsiteX1" fmla="*/ 17556 w 35111"/>
                    <a:gd name="connsiteY1" fmla="*/ 35112 h 35111"/>
                    <a:gd name="connsiteX2" fmla="*/ 0 w 35111"/>
                    <a:gd name="connsiteY2" fmla="*/ 17556 h 35111"/>
                    <a:gd name="connsiteX3" fmla="*/ 17556 w 35111"/>
                    <a:gd name="connsiteY3" fmla="*/ 0 h 35111"/>
                    <a:gd name="connsiteX4" fmla="*/ 35112 w 35111"/>
                    <a:gd name="connsiteY4" fmla="*/ 17556 h 35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111" h="35111">
                      <a:moveTo>
                        <a:pt x="35112" y="17556"/>
                      </a:moveTo>
                      <a:cubicBezTo>
                        <a:pt x="35112" y="27252"/>
                        <a:pt x="27252" y="35112"/>
                        <a:pt x="17556" y="35112"/>
                      </a:cubicBezTo>
                      <a:cubicBezTo>
                        <a:pt x="7860" y="35112"/>
                        <a:pt x="0" y="27252"/>
                        <a:pt x="0" y="17556"/>
                      </a:cubicBezTo>
                      <a:cubicBezTo>
                        <a:pt x="0" y="7860"/>
                        <a:pt x="7860" y="0"/>
                        <a:pt x="17556" y="0"/>
                      </a:cubicBezTo>
                      <a:cubicBezTo>
                        <a:pt x="27252" y="0"/>
                        <a:pt x="35112" y="7860"/>
                        <a:pt x="35112" y="17556"/>
                      </a:cubicBezTo>
                      <a:close/>
                    </a:path>
                  </a:pathLst>
                </a:custGeom>
                <a:solidFill>
                  <a:srgbClr val="CBA596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67" name="ïsľîḍe"/>
                <p:cNvSpPr/>
                <p:nvPr>
                  <p:custDataLst>
                    <p:tags r:id="rId374"/>
                  </p:custDataLst>
                </p:nvPr>
              </p:nvSpPr>
              <p:spPr>
                <a:xfrm>
                  <a:off x="7408640" y="1433000"/>
                  <a:ext cx="35111" cy="35111"/>
                </a:xfrm>
                <a:custGeom>
                  <a:avLst/>
                  <a:gdLst>
                    <a:gd name="connsiteX0" fmla="*/ 35112 w 35111"/>
                    <a:gd name="connsiteY0" fmla="*/ 17556 h 35111"/>
                    <a:gd name="connsiteX1" fmla="*/ 17556 w 35111"/>
                    <a:gd name="connsiteY1" fmla="*/ 35112 h 35111"/>
                    <a:gd name="connsiteX2" fmla="*/ 1 w 35111"/>
                    <a:gd name="connsiteY2" fmla="*/ 17556 h 35111"/>
                    <a:gd name="connsiteX3" fmla="*/ 17556 w 35111"/>
                    <a:gd name="connsiteY3" fmla="*/ 0 h 35111"/>
                    <a:gd name="connsiteX4" fmla="*/ 35112 w 35111"/>
                    <a:gd name="connsiteY4" fmla="*/ 17556 h 35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111" h="35111">
                      <a:moveTo>
                        <a:pt x="35112" y="17556"/>
                      </a:moveTo>
                      <a:cubicBezTo>
                        <a:pt x="35112" y="27252"/>
                        <a:pt x="27252" y="35112"/>
                        <a:pt x="17556" y="35112"/>
                      </a:cubicBezTo>
                      <a:cubicBezTo>
                        <a:pt x="7861" y="35112"/>
                        <a:pt x="1" y="27252"/>
                        <a:pt x="1" y="17556"/>
                      </a:cubicBezTo>
                      <a:cubicBezTo>
                        <a:pt x="1" y="7860"/>
                        <a:pt x="7861" y="0"/>
                        <a:pt x="17556" y="0"/>
                      </a:cubicBezTo>
                      <a:cubicBezTo>
                        <a:pt x="27252" y="0"/>
                        <a:pt x="35112" y="7860"/>
                        <a:pt x="35112" y="17556"/>
                      </a:cubicBezTo>
                      <a:close/>
                    </a:path>
                  </a:pathLst>
                </a:custGeom>
                <a:solidFill>
                  <a:srgbClr val="CBA596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68" name="íS1iḋè"/>
                <p:cNvSpPr/>
                <p:nvPr>
                  <p:custDataLst>
                    <p:tags r:id="rId375"/>
                  </p:custDataLst>
                </p:nvPr>
              </p:nvSpPr>
              <p:spPr>
                <a:xfrm>
                  <a:off x="7266390" y="1363152"/>
                  <a:ext cx="35111" cy="35111"/>
                </a:xfrm>
                <a:custGeom>
                  <a:avLst/>
                  <a:gdLst>
                    <a:gd name="connsiteX0" fmla="*/ 35112 w 35111"/>
                    <a:gd name="connsiteY0" fmla="*/ 17556 h 35111"/>
                    <a:gd name="connsiteX1" fmla="*/ 17556 w 35111"/>
                    <a:gd name="connsiteY1" fmla="*/ 35112 h 35111"/>
                    <a:gd name="connsiteX2" fmla="*/ 0 w 35111"/>
                    <a:gd name="connsiteY2" fmla="*/ 17556 h 35111"/>
                    <a:gd name="connsiteX3" fmla="*/ 17556 w 35111"/>
                    <a:gd name="connsiteY3" fmla="*/ 0 h 35111"/>
                    <a:gd name="connsiteX4" fmla="*/ 35112 w 35111"/>
                    <a:gd name="connsiteY4" fmla="*/ 17556 h 35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111" h="35111">
                      <a:moveTo>
                        <a:pt x="35112" y="17556"/>
                      </a:moveTo>
                      <a:cubicBezTo>
                        <a:pt x="35112" y="27252"/>
                        <a:pt x="27252" y="35112"/>
                        <a:pt x="17556" y="35112"/>
                      </a:cubicBezTo>
                      <a:cubicBezTo>
                        <a:pt x="7860" y="35112"/>
                        <a:pt x="0" y="27252"/>
                        <a:pt x="0" y="17556"/>
                      </a:cubicBezTo>
                      <a:cubicBezTo>
                        <a:pt x="0" y="7860"/>
                        <a:pt x="7860" y="0"/>
                        <a:pt x="17556" y="0"/>
                      </a:cubicBezTo>
                      <a:cubicBezTo>
                        <a:pt x="27252" y="0"/>
                        <a:pt x="35112" y="7860"/>
                        <a:pt x="35112" y="17556"/>
                      </a:cubicBezTo>
                      <a:close/>
                    </a:path>
                  </a:pathLst>
                </a:custGeom>
                <a:solidFill>
                  <a:srgbClr val="CBA596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69" name="ïŝḷïďè"/>
                <p:cNvSpPr/>
                <p:nvPr>
                  <p:custDataLst>
                    <p:tags r:id="rId376"/>
                  </p:custDataLst>
                </p:nvPr>
              </p:nvSpPr>
              <p:spPr>
                <a:xfrm>
                  <a:off x="7481524" y="1282213"/>
                  <a:ext cx="35111" cy="35111"/>
                </a:xfrm>
                <a:custGeom>
                  <a:avLst/>
                  <a:gdLst>
                    <a:gd name="connsiteX0" fmla="*/ 35111 w 35111"/>
                    <a:gd name="connsiteY0" fmla="*/ 17556 h 35111"/>
                    <a:gd name="connsiteX1" fmla="*/ 17556 w 35111"/>
                    <a:gd name="connsiteY1" fmla="*/ 35112 h 35111"/>
                    <a:gd name="connsiteX2" fmla="*/ 0 w 35111"/>
                    <a:gd name="connsiteY2" fmla="*/ 17556 h 35111"/>
                    <a:gd name="connsiteX3" fmla="*/ 17556 w 35111"/>
                    <a:gd name="connsiteY3" fmla="*/ 0 h 35111"/>
                    <a:gd name="connsiteX4" fmla="*/ 35111 w 35111"/>
                    <a:gd name="connsiteY4" fmla="*/ 17556 h 35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111" h="35111">
                      <a:moveTo>
                        <a:pt x="35111" y="17556"/>
                      </a:moveTo>
                      <a:cubicBezTo>
                        <a:pt x="35111" y="27252"/>
                        <a:pt x="27251" y="35112"/>
                        <a:pt x="17556" y="35112"/>
                      </a:cubicBezTo>
                      <a:cubicBezTo>
                        <a:pt x="7860" y="35112"/>
                        <a:pt x="0" y="27252"/>
                        <a:pt x="0" y="17556"/>
                      </a:cubicBezTo>
                      <a:cubicBezTo>
                        <a:pt x="0" y="7860"/>
                        <a:pt x="7860" y="0"/>
                        <a:pt x="17556" y="0"/>
                      </a:cubicBezTo>
                      <a:cubicBezTo>
                        <a:pt x="27251" y="0"/>
                        <a:pt x="35111" y="7860"/>
                        <a:pt x="35111" y="17556"/>
                      </a:cubicBezTo>
                      <a:close/>
                    </a:path>
                  </a:pathLst>
                </a:custGeom>
                <a:solidFill>
                  <a:srgbClr val="CBA596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70" name="í$ļîḍê"/>
                <p:cNvSpPr/>
                <p:nvPr>
                  <p:custDataLst>
                    <p:tags r:id="rId377"/>
                  </p:custDataLst>
                </p:nvPr>
              </p:nvSpPr>
              <p:spPr>
                <a:xfrm>
                  <a:off x="7297626" y="1187821"/>
                  <a:ext cx="35105" cy="35111"/>
                </a:xfrm>
                <a:custGeom>
                  <a:avLst/>
                  <a:gdLst>
                    <a:gd name="connsiteX0" fmla="*/ 35105 w 35105"/>
                    <a:gd name="connsiteY0" fmla="*/ 17556 h 35111"/>
                    <a:gd name="connsiteX1" fmla="*/ 17550 w 35105"/>
                    <a:gd name="connsiteY1" fmla="*/ 35112 h 35111"/>
                    <a:gd name="connsiteX2" fmla="*/ 0 w 35105"/>
                    <a:gd name="connsiteY2" fmla="*/ 17556 h 35111"/>
                    <a:gd name="connsiteX3" fmla="*/ 17550 w 35105"/>
                    <a:gd name="connsiteY3" fmla="*/ 0 h 35111"/>
                    <a:gd name="connsiteX4" fmla="*/ 35105 w 35105"/>
                    <a:gd name="connsiteY4" fmla="*/ 17556 h 35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105" h="35111">
                      <a:moveTo>
                        <a:pt x="35105" y="17556"/>
                      </a:moveTo>
                      <a:cubicBezTo>
                        <a:pt x="35105" y="27247"/>
                        <a:pt x="27248" y="35112"/>
                        <a:pt x="17550" y="35112"/>
                      </a:cubicBezTo>
                      <a:cubicBezTo>
                        <a:pt x="7858" y="35112"/>
                        <a:pt x="0" y="27253"/>
                        <a:pt x="0" y="17556"/>
                      </a:cubicBezTo>
                      <a:cubicBezTo>
                        <a:pt x="0" y="7858"/>
                        <a:pt x="7858" y="0"/>
                        <a:pt x="17550" y="0"/>
                      </a:cubicBezTo>
                      <a:cubicBezTo>
                        <a:pt x="27248" y="0"/>
                        <a:pt x="35105" y="7858"/>
                        <a:pt x="35105" y="17556"/>
                      </a:cubicBezTo>
                      <a:close/>
                    </a:path>
                  </a:pathLst>
                </a:custGeom>
                <a:solidFill>
                  <a:srgbClr val="CBA596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71" name="ïṧļidé"/>
                <p:cNvSpPr/>
                <p:nvPr>
                  <p:custDataLst>
                    <p:tags r:id="rId378"/>
                  </p:custDataLst>
                </p:nvPr>
              </p:nvSpPr>
              <p:spPr>
                <a:xfrm>
                  <a:off x="7121842" y="1286083"/>
                  <a:ext cx="35111" cy="35111"/>
                </a:xfrm>
                <a:custGeom>
                  <a:avLst/>
                  <a:gdLst>
                    <a:gd name="connsiteX0" fmla="*/ 35112 w 35111"/>
                    <a:gd name="connsiteY0" fmla="*/ 17556 h 35111"/>
                    <a:gd name="connsiteX1" fmla="*/ 17556 w 35111"/>
                    <a:gd name="connsiteY1" fmla="*/ 35112 h 35111"/>
                    <a:gd name="connsiteX2" fmla="*/ 0 w 35111"/>
                    <a:gd name="connsiteY2" fmla="*/ 17556 h 35111"/>
                    <a:gd name="connsiteX3" fmla="*/ 17556 w 35111"/>
                    <a:gd name="connsiteY3" fmla="*/ 0 h 35111"/>
                    <a:gd name="connsiteX4" fmla="*/ 35112 w 35111"/>
                    <a:gd name="connsiteY4" fmla="*/ 17556 h 35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111" h="35111">
                      <a:moveTo>
                        <a:pt x="35112" y="17556"/>
                      </a:moveTo>
                      <a:cubicBezTo>
                        <a:pt x="35112" y="27252"/>
                        <a:pt x="27252" y="35112"/>
                        <a:pt x="17556" y="35112"/>
                      </a:cubicBezTo>
                      <a:cubicBezTo>
                        <a:pt x="7860" y="35112"/>
                        <a:pt x="0" y="27252"/>
                        <a:pt x="0" y="17556"/>
                      </a:cubicBezTo>
                      <a:cubicBezTo>
                        <a:pt x="0" y="7860"/>
                        <a:pt x="7860" y="0"/>
                        <a:pt x="17556" y="0"/>
                      </a:cubicBezTo>
                      <a:cubicBezTo>
                        <a:pt x="27252" y="0"/>
                        <a:pt x="35112" y="7860"/>
                        <a:pt x="35112" y="17556"/>
                      </a:cubicBezTo>
                      <a:close/>
                    </a:path>
                  </a:pathLst>
                </a:custGeom>
                <a:solidFill>
                  <a:srgbClr val="CBA596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72" name="îšľíḋè"/>
                <p:cNvSpPr/>
                <p:nvPr>
                  <p:custDataLst>
                    <p:tags r:id="rId379"/>
                  </p:custDataLst>
                </p:nvPr>
              </p:nvSpPr>
              <p:spPr>
                <a:xfrm>
                  <a:off x="7081111" y="1433000"/>
                  <a:ext cx="35111" cy="35111"/>
                </a:xfrm>
                <a:custGeom>
                  <a:avLst/>
                  <a:gdLst>
                    <a:gd name="connsiteX0" fmla="*/ 35111 w 35111"/>
                    <a:gd name="connsiteY0" fmla="*/ 17556 h 35111"/>
                    <a:gd name="connsiteX1" fmla="*/ 17556 w 35111"/>
                    <a:gd name="connsiteY1" fmla="*/ 35112 h 35111"/>
                    <a:gd name="connsiteX2" fmla="*/ 0 w 35111"/>
                    <a:gd name="connsiteY2" fmla="*/ 17556 h 35111"/>
                    <a:gd name="connsiteX3" fmla="*/ 17556 w 35111"/>
                    <a:gd name="connsiteY3" fmla="*/ 0 h 35111"/>
                    <a:gd name="connsiteX4" fmla="*/ 35111 w 35111"/>
                    <a:gd name="connsiteY4" fmla="*/ 17556 h 35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111" h="35111">
                      <a:moveTo>
                        <a:pt x="35111" y="17556"/>
                      </a:moveTo>
                      <a:cubicBezTo>
                        <a:pt x="35111" y="27252"/>
                        <a:pt x="27251" y="35112"/>
                        <a:pt x="17556" y="35112"/>
                      </a:cubicBezTo>
                      <a:cubicBezTo>
                        <a:pt x="7860" y="35112"/>
                        <a:pt x="0" y="27252"/>
                        <a:pt x="0" y="17556"/>
                      </a:cubicBezTo>
                      <a:cubicBezTo>
                        <a:pt x="0" y="7860"/>
                        <a:pt x="7860" y="0"/>
                        <a:pt x="17556" y="0"/>
                      </a:cubicBezTo>
                      <a:cubicBezTo>
                        <a:pt x="27251" y="0"/>
                        <a:pt x="35111" y="7860"/>
                        <a:pt x="35111" y="17556"/>
                      </a:cubicBezTo>
                      <a:close/>
                    </a:path>
                  </a:pathLst>
                </a:custGeom>
                <a:solidFill>
                  <a:srgbClr val="CBA596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73" name="îślídê"/>
                <p:cNvSpPr/>
                <p:nvPr>
                  <p:custDataLst>
                    <p:tags r:id="rId380"/>
                  </p:custDataLst>
                </p:nvPr>
              </p:nvSpPr>
              <p:spPr>
                <a:xfrm>
                  <a:off x="7413581" y="1063573"/>
                  <a:ext cx="35105" cy="35111"/>
                </a:xfrm>
                <a:custGeom>
                  <a:avLst/>
                  <a:gdLst>
                    <a:gd name="connsiteX0" fmla="*/ 35105 w 35105"/>
                    <a:gd name="connsiteY0" fmla="*/ 17556 h 35111"/>
                    <a:gd name="connsiteX1" fmla="*/ 17550 w 35105"/>
                    <a:gd name="connsiteY1" fmla="*/ 35112 h 35111"/>
                    <a:gd name="connsiteX2" fmla="*/ 0 w 35105"/>
                    <a:gd name="connsiteY2" fmla="*/ 17556 h 35111"/>
                    <a:gd name="connsiteX3" fmla="*/ 17550 w 35105"/>
                    <a:gd name="connsiteY3" fmla="*/ 0 h 35111"/>
                    <a:gd name="connsiteX4" fmla="*/ 35105 w 35105"/>
                    <a:gd name="connsiteY4" fmla="*/ 17556 h 35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105" h="35111">
                      <a:moveTo>
                        <a:pt x="35105" y="17556"/>
                      </a:moveTo>
                      <a:cubicBezTo>
                        <a:pt x="35105" y="27247"/>
                        <a:pt x="27247" y="35112"/>
                        <a:pt x="17550" y="35112"/>
                      </a:cubicBezTo>
                      <a:cubicBezTo>
                        <a:pt x="7858" y="35112"/>
                        <a:pt x="0" y="27253"/>
                        <a:pt x="0" y="17556"/>
                      </a:cubicBezTo>
                      <a:cubicBezTo>
                        <a:pt x="0" y="7858"/>
                        <a:pt x="7858" y="0"/>
                        <a:pt x="17550" y="0"/>
                      </a:cubicBezTo>
                      <a:cubicBezTo>
                        <a:pt x="27247" y="0"/>
                        <a:pt x="35105" y="7858"/>
                        <a:pt x="35105" y="17556"/>
                      </a:cubicBezTo>
                      <a:close/>
                    </a:path>
                  </a:pathLst>
                </a:custGeom>
                <a:solidFill>
                  <a:srgbClr val="CBA596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74" name="ïṧľiḓè"/>
                <p:cNvSpPr/>
                <p:nvPr>
                  <p:custDataLst>
                    <p:tags r:id="rId381"/>
                  </p:custDataLst>
                </p:nvPr>
              </p:nvSpPr>
              <p:spPr>
                <a:xfrm>
                  <a:off x="7208751" y="1059007"/>
                  <a:ext cx="35106" cy="35111"/>
                </a:xfrm>
                <a:custGeom>
                  <a:avLst/>
                  <a:gdLst>
                    <a:gd name="connsiteX0" fmla="*/ 35106 w 35106"/>
                    <a:gd name="connsiteY0" fmla="*/ 17556 h 35111"/>
                    <a:gd name="connsiteX1" fmla="*/ 17550 w 35106"/>
                    <a:gd name="connsiteY1" fmla="*/ 35112 h 35111"/>
                    <a:gd name="connsiteX2" fmla="*/ 0 w 35106"/>
                    <a:gd name="connsiteY2" fmla="*/ 17556 h 35111"/>
                    <a:gd name="connsiteX3" fmla="*/ 17550 w 35106"/>
                    <a:gd name="connsiteY3" fmla="*/ 0 h 35111"/>
                    <a:gd name="connsiteX4" fmla="*/ 35106 w 35106"/>
                    <a:gd name="connsiteY4" fmla="*/ 17556 h 35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106" h="35111">
                      <a:moveTo>
                        <a:pt x="35106" y="17556"/>
                      </a:moveTo>
                      <a:cubicBezTo>
                        <a:pt x="35106" y="27247"/>
                        <a:pt x="27248" y="35112"/>
                        <a:pt x="17550" y="35112"/>
                      </a:cubicBezTo>
                      <a:cubicBezTo>
                        <a:pt x="7859" y="35112"/>
                        <a:pt x="0" y="27253"/>
                        <a:pt x="0" y="17556"/>
                      </a:cubicBezTo>
                      <a:cubicBezTo>
                        <a:pt x="0" y="7864"/>
                        <a:pt x="7859" y="0"/>
                        <a:pt x="17550" y="0"/>
                      </a:cubicBezTo>
                      <a:cubicBezTo>
                        <a:pt x="27248" y="6"/>
                        <a:pt x="35106" y="7864"/>
                        <a:pt x="35106" y="17556"/>
                      </a:cubicBezTo>
                      <a:close/>
                    </a:path>
                  </a:pathLst>
                </a:custGeom>
                <a:solidFill>
                  <a:srgbClr val="CBA596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75" name="ïṥliďé"/>
                <p:cNvSpPr/>
                <p:nvPr>
                  <p:custDataLst>
                    <p:tags r:id="rId382"/>
                  </p:custDataLst>
                </p:nvPr>
              </p:nvSpPr>
              <p:spPr>
                <a:xfrm>
                  <a:off x="7399193" y="918674"/>
                  <a:ext cx="35105" cy="35111"/>
                </a:xfrm>
                <a:custGeom>
                  <a:avLst/>
                  <a:gdLst>
                    <a:gd name="connsiteX0" fmla="*/ 35105 w 35105"/>
                    <a:gd name="connsiteY0" fmla="*/ 17556 h 35111"/>
                    <a:gd name="connsiteX1" fmla="*/ 17556 w 35105"/>
                    <a:gd name="connsiteY1" fmla="*/ 35112 h 35111"/>
                    <a:gd name="connsiteX2" fmla="*/ 0 w 35105"/>
                    <a:gd name="connsiteY2" fmla="*/ 17556 h 35111"/>
                    <a:gd name="connsiteX3" fmla="*/ 17556 w 35105"/>
                    <a:gd name="connsiteY3" fmla="*/ 0 h 35111"/>
                    <a:gd name="connsiteX4" fmla="*/ 35105 w 35105"/>
                    <a:gd name="connsiteY4" fmla="*/ 17556 h 35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105" h="35111">
                      <a:moveTo>
                        <a:pt x="35105" y="17556"/>
                      </a:moveTo>
                      <a:cubicBezTo>
                        <a:pt x="35105" y="27248"/>
                        <a:pt x="27247" y="35112"/>
                        <a:pt x="17556" y="35112"/>
                      </a:cubicBezTo>
                      <a:cubicBezTo>
                        <a:pt x="7858" y="35112"/>
                        <a:pt x="0" y="27253"/>
                        <a:pt x="0" y="17556"/>
                      </a:cubicBezTo>
                      <a:cubicBezTo>
                        <a:pt x="0" y="7858"/>
                        <a:pt x="7858" y="0"/>
                        <a:pt x="17556" y="0"/>
                      </a:cubicBezTo>
                      <a:cubicBezTo>
                        <a:pt x="27247" y="0"/>
                        <a:pt x="35105" y="7864"/>
                        <a:pt x="35105" y="17556"/>
                      </a:cubicBezTo>
                      <a:close/>
                    </a:path>
                  </a:pathLst>
                </a:custGeom>
                <a:solidFill>
                  <a:srgbClr val="CBA596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76" name="î$ļîďé"/>
                <p:cNvSpPr/>
                <p:nvPr>
                  <p:custDataLst>
                    <p:tags r:id="rId383"/>
                  </p:custDataLst>
                </p:nvPr>
              </p:nvSpPr>
              <p:spPr>
                <a:xfrm>
                  <a:off x="7595848" y="1046017"/>
                  <a:ext cx="35111" cy="35111"/>
                </a:xfrm>
                <a:custGeom>
                  <a:avLst/>
                  <a:gdLst>
                    <a:gd name="connsiteX0" fmla="*/ 35111 w 35111"/>
                    <a:gd name="connsiteY0" fmla="*/ 17556 h 35111"/>
                    <a:gd name="connsiteX1" fmla="*/ 17556 w 35111"/>
                    <a:gd name="connsiteY1" fmla="*/ 35112 h 35111"/>
                    <a:gd name="connsiteX2" fmla="*/ 0 w 35111"/>
                    <a:gd name="connsiteY2" fmla="*/ 17556 h 35111"/>
                    <a:gd name="connsiteX3" fmla="*/ 17556 w 35111"/>
                    <a:gd name="connsiteY3" fmla="*/ 0 h 35111"/>
                    <a:gd name="connsiteX4" fmla="*/ 35111 w 35111"/>
                    <a:gd name="connsiteY4" fmla="*/ 17556 h 35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111" h="35111">
                      <a:moveTo>
                        <a:pt x="35111" y="17556"/>
                      </a:moveTo>
                      <a:cubicBezTo>
                        <a:pt x="35111" y="27252"/>
                        <a:pt x="27251" y="35112"/>
                        <a:pt x="17556" y="35112"/>
                      </a:cubicBezTo>
                      <a:cubicBezTo>
                        <a:pt x="7860" y="35112"/>
                        <a:pt x="0" y="27252"/>
                        <a:pt x="0" y="17556"/>
                      </a:cubicBezTo>
                      <a:cubicBezTo>
                        <a:pt x="0" y="7860"/>
                        <a:pt x="7860" y="0"/>
                        <a:pt x="17556" y="0"/>
                      </a:cubicBezTo>
                      <a:cubicBezTo>
                        <a:pt x="27251" y="0"/>
                        <a:pt x="35111" y="7860"/>
                        <a:pt x="35111" y="17556"/>
                      </a:cubicBezTo>
                      <a:close/>
                    </a:path>
                  </a:pathLst>
                </a:custGeom>
                <a:solidFill>
                  <a:srgbClr val="CBA596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77" name="îś1îḑè"/>
                <p:cNvSpPr/>
                <p:nvPr>
                  <p:custDataLst>
                    <p:tags r:id="rId384"/>
                  </p:custDataLst>
                </p:nvPr>
              </p:nvSpPr>
              <p:spPr>
                <a:xfrm>
                  <a:off x="7573422" y="1195780"/>
                  <a:ext cx="35111" cy="35111"/>
                </a:xfrm>
                <a:custGeom>
                  <a:avLst/>
                  <a:gdLst>
                    <a:gd name="connsiteX0" fmla="*/ 35111 w 35111"/>
                    <a:gd name="connsiteY0" fmla="*/ 17556 h 35111"/>
                    <a:gd name="connsiteX1" fmla="*/ 17556 w 35111"/>
                    <a:gd name="connsiteY1" fmla="*/ 35112 h 35111"/>
                    <a:gd name="connsiteX2" fmla="*/ 0 w 35111"/>
                    <a:gd name="connsiteY2" fmla="*/ 17556 h 35111"/>
                    <a:gd name="connsiteX3" fmla="*/ 17556 w 35111"/>
                    <a:gd name="connsiteY3" fmla="*/ 0 h 35111"/>
                    <a:gd name="connsiteX4" fmla="*/ 35111 w 35111"/>
                    <a:gd name="connsiteY4" fmla="*/ 17556 h 35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111" h="35111">
                      <a:moveTo>
                        <a:pt x="35111" y="17556"/>
                      </a:moveTo>
                      <a:cubicBezTo>
                        <a:pt x="35111" y="27247"/>
                        <a:pt x="27253" y="35112"/>
                        <a:pt x="17556" y="35112"/>
                      </a:cubicBezTo>
                      <a:cubicBezTo>
                        <a:pt x="7858" y="35112"/>
                        <a:pt x="0" y="27253"/>
                        <a:pt x="0" y="17556"/>
                      </a:cubicBezTo>
                      <a:cubicBezTo>
                        <a:pt x="0" y="7858"/>
                        <a:pt x="7858" y="0"/>
                        <a:pt x="17556" y="0"/>
                      </a:cubicBezTo>
                      <a:cubicBezTo>
                        <a:pt x="27253" y="0"/>
                        <a:pt x="35111" y="7858"/>
                        <a:pt x="35111" y="17556"/>
                      </a:cubicBezTo>
                      <a:close/>
                    </a:path>
                  </a:pathLst>
                </a:custGeom>
                <a:solidFill>
                  <a:srgbClr val="CBA596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78" name="ïṥļíḍé"/>
                <p:cNvSpPr/>
                <p:nvPr>
                  <p:custDataLst>
                    <p:tags r:id="rId385"/>
                  </p:custDataLst>
                </p:nvPr>
              </p:nvSpPr>
              <p:spPr>
                <a:xfrm>
                  <a:off x="7729501" y="1239541"/>
                  <a:ext cx="35111" cy="35111"/>
                </a:xfrm>
                <a:custGeom>
                  <a:avLst/>
                  <a:gdLst>
                    <a:gd name="connsiteX0" fmla="*/ 35111 w 35111"/>
                    <a:gd name="connsiteY0" fmla="*/ 17556 h 35111"/>
                    <a:gd name="connsiteX1" fmla="*/ 17556 w 35111"/>
                    <a:gd name="connsiteY1" fmla="*/ 35112 h 35111"/>
                    <a:gd name="connsiteX2" fmla="*/ 0 w 35111"/>
                    <a:gd name="connsiteY2" fmla="*/ 17556 h 35111"/>
                    <a:gd name="connsiteX3" fmla="*/ 17556 w 35111"/>
                    <a:gd name="connsiteY3" fmla="*/ 0 h 35111"/>
                    <a:gd name="connsiteX4" fmla="*/ 35111 w 35111"/>
                    <a:gd name="connsiteY4" fmla="*/ 17556 h 35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111" h="35111">
                      <a:moveTo>
                        <a:pt x="35111" y="17556"/>
                      </a:moveTo>
                      <a:cubicBezTo>
                        <a:pt x="35111" y="27252"/>
                        <a:pt x="27252" y="35112"/>
                        <a:pt x="17556" y="35112"/>
                      </a:cubicBezTo>
                      <a:cubicBezTo>
                        <a:pt x="7860" y="35112"/>
                        <a:pt x="0" y="27252"/>
                        <a:pt x="0" y="17556"/>
                      </a:cubicBezTo>
                      <a:cubicBezTo>
                        <a:pt x="0" y="7860"/>
                        <a:pt x="7860" y="0"/>
                        <a:pt x="17556" y="0"/>
                      </a:cubicBezTo>
                      <a:cubicBezTo>
                        <a:pt x="27252" y="0"/>
                        <a:pt x="35111" y="7860"/>
                        <a:pt x="35111" y="17556"/>
                      </a:cubicBezTo>
                      <a:close/>
                    </a:path>
                  </a:pathLst>
                </a:custGeom>
                <a:solidFill>
                  <a:srgbClr val="CBA596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79" name="is1îďé"/>
                <p:cNvSpPr/>
                <p:nvPr>
                  <p:custDataLst>
                    <p:tags r:id="rId386"/>
                  </p:custDataLst>
                </p:nvPr>
              </p:nvSpPr>
              <p:spPr>
                <a:xfrm>
                  <a:off x="7633787" y="1433000"/>
                  <a:ext cx="35105" cy="35111"/>
                </a:xfrm>
                <a:custGeom>
                  <a:avLst/>
                  <a:gdLst>
                    <a:gd name="connsiteX0" fmla="*/ 35105 w 35105"/>
                    <a:gd name="connsiteY0" fmla="*/ 17556 h 35111"/>
                    <a:gd name="connsiteX1" fmla="*/ 17556 w 35105"/>
                    <a:gd name="connsiteY1" fmla="*/ 35112 h 35111"/>
                    <a:gd name="connsiteX2" fmla="*/ 0 w 35105"/>
                    <a:gd name="connsiteY2" fmla="*/ 17556 h 35111"/>
                    <a:gd name="connsiteX3" fmla="*/ 17556 w 35105"/>
                    <a:gd name="connsiteY3" fmla="*/ 0 h 35111"/>
                    <a:gd name="connsiteX4" fmla="*/ 35105 w 35105"/>
                    <a:gd name="connsiteY4" fmla="*/ 17556 h 35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105" h="35111">
                      <a:moveTo>
                        <a:pt x="35105" y="17556"/>
                      </a:moveTo>
                      <a:cubicBezTo>
                        <a:pt x="35105" y="27247"/>
                        <a:pt x="27247" y="35112"/>
                        <a:pt x="17556" y="35112"/>
                      </a:cubicBezTo>
                      <a:cubicBezTo>
                        <a:pt x="7864" y="35112"/>
                        <a:pt x="0" y="27253"/>
                        <a:pt x="0" y="17556"/>
                      </a:cubicBezTo>
                      <a:cubicBezTo>
                        <a:pt x="0" y="7864"/>
                        <a:pt x="7858" y="0"/>
                        <a:pt x="17556" y="0"/>
                      </a:cubicBezTo>
                      <a:cubicBezTo>
                        <a:pt x="27253" y="0"/>
                        <a:pt x="35105" y="7864"/>
                        <a:pt x="35105" y="17556"/>
                      </a:cubicBezTo>
                      <a:close/>
                    </a:path>
                  </a:pathLst>
                </a:custGeom>
                <a:solidFill>
                  <a:srgbClr val="CBA596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80" name="íṣ1iḋé"/>
                <p:cNvSpPr/>
                <p:nvPr>
                  <p:custDataLst>
                    <p:tags r:id="rId387"/>
                  </p:custDataLst>
                </p:nvPr>
              </p:nvSpPr>
              <p:spPr>
                <a:xfrm>
                  <a:off x="6898594" y="1668333"/>
                  <a:ext cx="35111" cy="35111"/>
                </a:xfrm>
                <a:custGeom>
                  <a:avLst/>
                  <a:gdLst>
                    <a:gd name="connsiteX0" fmla="*/ 35112 w 35111"/>
                    <a:gd name="connsiteY0" fmla="*/ 17556 h 35111"/>
                    <a:gd name="connsiteX1" fmla="*/ 17556 w 35111"/>
                    <a:gd name="connsiteY1" fmla="*/ 35112 h 35111"/>
                    <a:gd name="connsiteX2" fmla="*/ 1 w 35111"/>
                    <a:gd name="connsiteY2" fmla="*/ 17556 h 35111"/>
                    <a:gd name="connsiteX3" fmla="*/ 17556 w 35111"/>
                    <a:gd name="connsiteY3" fmla="*/ 0 h 35111"/>
                    <a:gd name="connsiteX4" fmla="*/ 35112 w 35111"/>
                    <a:gd name="connsiteY4" fmla="*/ 17556 h 35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111" h="35111">
                      <a:moveTo>
                        <a:pt x="35112" y="17556"/>
                      </a:moveTo>
                      <a:cubicBezTo>
                        <a:pt x="35112" y="27252"/>
                        <a:pt x="27252" y="35112"/>
                        <a:pt x="17556" y="35112"/>
                      </a:cubicBezTo>
                      <a:cubicBezTo>
                        <a:pt x="7861" y="35112"/>
                        <a:pt x="1" y="27252"/>
                        <a:pt x="1" y="17556"/>
                      </a:cubicBezTo>
                      <a:cubicBezTo>
                        <a:pt x="1" y="7860"/>
                        <a:pt x="7861" y="0"/>
                        <a:pt x="17556" y="0"/>
                      </a:cubicBezTo>
                      <a:cubicBezTo>
                        <a:pt x="27252" y="0"/>
                        <a:pt x="35112" y="7860"/>
                        <a:pt x="35112" y="17556"/>
                      </a:cubicBezTo>
                      <a:close/>
                    </a:path>
                  </a:pathLst>
                </a:custGeom>
                <a:solidFill>
                  <a:srgbClr val="CBA596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81" name="íṥ1ïḑe"/>
                <p:cNvSpPr/>
                <p:nvPr>
                  <p:custDataLst>
                    <p:tags r:id="rId388"/>
                  </p:custDataLst>
                </p:nvPr>
              </p:nvSpPr>
              <p:spPr>
                <a:xfrm>
                  <a:off x="6947460" y="1359999"/>
                  <a:ext cx="35106" cy="35107"/>
                </a:xfrm>
                <a:custGeom>
                  <a:avLst/>
                  <a:gdLst>
                    <a:gd name="connsiteX0" fmla="*/ 35073 w 35106"/>
                    <a:gd name="connsiteY0" fmla="*/ 16482 h 35107"/>
                    <a:gd name="connsiteX1" fmla="*/ 18625 w 35106"/>
                    <a:gd name="connsiteY1" fmla="*/ 35074 h 35107"/>
                    <a:gd name="connsiteX2" fmla="*/ 33 w 35106"/>
                    <a:gd name="connsiteY2" fmla="*/ 18625 h 35107"/>
                    <a:gd name="connsiteX3" fmla="*/ 16482 w 35106"/>
                    <a:gd name="connsiteY3" fmla="*/ 34 h 35107"/>
                    <a:gd name="connsiteX4" fmla="*/ 35073 w 35106"/>
                    <a:gd name="connsiteY4" fmla="*/ 16482 h 35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106" h="35107">
                      <a:moveTo>
                        <a:pt x="35073" y="16482"/>
                      </a:moveTo>
                      <a:cubicBezTo>
                        <a:pt x="35662" y="26162"/>
                        <a:pt x="28299" y="34484"/>
                        <a:pt x="18625" y="35074"/>
                      </a:cubicBezTo>
                      <a:cubicBezTo>
                        <a:pt x="8951" y="35669"/>
                        <a:pt x="622" y="28305"/>
                        <a:pt x="33" y="18625"/>
                      </a:cubicBezTo>
                      <a:cubicBezTo>
                        <a:pt x="-556" y="8945"/>
                        <a:pt x="6802" y="623"/>
                        <a:pt x="16482" y="34"/>
                      </a:cubicBezTo>
                      <a:cubicBezTo>
                        <a:pt x="26162" y="-562"/>
                        <a:pt x="34484" y="6802"/>
                        <a:pt x="35073" y="16482"/>
                      </a:cubicBezTo>
                      <a:close/>
                    </a:path>
                  </a:pathLst>
                </a:custGeom>
                <a:solidFill>
                  <a:srgbClr val="CBA596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82" name="ïšľîḓê"/>
                <p:cNvSpPr/>
                <p:nvPr>
                  <p:custDataLst>
                    <p:tags r:id="rId389"/>
                  </p:custDataLst>
                </p:nvPr>
              </p:nvSpPr>
              <p:spPr>
                <a:xfrm>
                  <a:off x="6933705" y="1172170"/>
                  <a:ext cx="35111" cy="35111"/>
                </a:xfrm>
                <a:custGeom>
                  <a:avLst/>
                  <a:gdLst>
                    <a:gd name="connsiteX0" fmla="*/ 35111 w 35111"/>
                    <a:gd name="connsiteY0" fmla="*/ 17556 h 35111"/>
                    <a:gd name="connsiteX1" fmla="*/ 17556 w 35111"/>
                    <a:gd name="connsiteY1" fmla="*/ 35112 h 35111"/>
                    <a:gd name="connsiteX2" fmla="*/ 0 w 35111"/>
                    <a:gd name="connsiteY2" fmla="*/ 17556 h 35111"/>
                    <a:gd name="connsiteX3" fmla="*/ 17556 w 35111"/>
                    <a:gd name="connsiteY3" fmla="*/ 0 h 35111"/>
                    <a:gd name="connsiteX4" fmla="*/ 35111 w 35111"/>
                    <a:gd name="connsiteY4" fmla="*/ 17556 h 35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111" h="35111">
                      <a:moveTo>
                        <a:pt x="35111" y="17556"/>
                      </a:moveTo>
                      <a:cubicBezTo>
                        <a:pt x="35111" y="27252"/>
                        <a:pt x="27251" y="35112"/>
                        <a:pt x="17556" y="35112"/>
                      </a:cubicBezTo>
                      <a:cubicBezTo>
                        <a:pt x="7860" y="35112"/>
                        <a:pt x="0" y="27252"/>
                        <a:pt x="0" y="17556"/>
                      </a:cubicBezTo>
                      <a:cubicBezTo>
                        <a:pt x="0" y="7860"/>
                        <a:pt x="7860" y="0"/>
                        <a:pt x="17556" y="0"/>
                      </a:cubicBezTo>
                      <a:cubicBezTo>
                        <a:pt x="27251" y="0"/>
                        <a:pt x="35111" y="7860"/>
                        <a:pt x="35111" y="17556"/>
                      </a:cubicBezTo>
                      <a:close/>
                    </a:path>
                  </a:pathLst>
                </a:custGeom>
                <a:solidFill>
                  <a:srgbClr val="CBA596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grpSp>
            <p:nvGrpSpPr>
              <p:cNvPr id="226" name="ïṡlide"/>
              <p:cNvGrpSpPr/>
              <p:nvPr/>
            </p:nvGrpSpPr>
            <p:grpSpPr>
              <a:xfrm>
                <a:off x="7174005" y="893939"/>
                <a:ext cx="171934" cy="107221"/>
                <a:chOff x="7174005" y="893939"/>
                <a:chExt cx="171934" cy="107221"/>
              </a:xfrm>
              <a:solidFill>
                <a:srgbClr val="F9DFD7"/>
              </a:solidFill>
            </p:grpSpPr>
            <p:sp>
              <p:nvSpPr>
                <p:cNvPr id="235" name="ïṩ1îḓé"/>
                <p:cNvSpPr/>
                <p:nvPr>
                  <p:custDataLst>
                    <p:tags r:id="rId390"/>
                  </p:custDataLst>
                </p:nvPr>
              </p:nvSpPr>
              <p:spPr>
                <a:xfrm>
                  <a:off x="7331314" y="893939"/>
                  <a:ext cx="13334" cy="13341"/>
                </a:xfrm>
                <a:custGeom>
                  <a:avLst/>
                  <a:gdLst>
                    <a:gd name="connsiteX0" fmla="*/ 6667 w 13334"/>
                    <a:gd name="connsiteY0" fmla="*/ 13341 h 13341"/>
                    <a:gd name="connsiteX1" fmla="*/ 11382 w 13334"/>
                    <a:gd name="connsiteY1" fmla="*/ 11388 h 13341"/>
                    <a:gd name="connsiteX2" fmla="*/ 13335 w 13334"/>
                    <a:gd name="connsiteY2" fmla="*/ 6673 h 13341"/>
                    <a:gd name="connsiteX3" fmla="*/ 11382 w 13334"/>
                    <a:gd name="connsiteY3" fmla="*/ 1959 h 13341"/>
                    <a:gd name="connsiteX4" fmla="*/ 6667 w 13334"/>
                    <a:gd name="connsiteY4" fmla="*/ 0 h 13341"/>
                    <a:gd name="connsiteX5" fmla="*/ 1953 w 13334"/>
                    <a:gd name="connsiteY5" fmla="*/ 1959 h 13341"/>
                    <a:gd name="connsiteX6" fmla="*/ 0 w 13334"/>
                    <a:gd name="connsiteY6" fmla="*/ 6673 h 13341"/>
                    <a:gd name="connsiteX7" fmla="*/ 1953 w 13334"/>
                    <a:gd name="connsiteY7" fmla="*/ 11388 h 13341"/>
                    <a:gd name="connsiteX8" fmla="*/ 6667 w 13334"/>
                    <a:gd name="connsiteY8" fmla="*/ 13341 h 1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334" h="13341">
                      <a:moveTo>
                        <a:pt x="6667" y="13341"/>
                      </a:moveTo>
                      <a:cubicBezTo>
                        <a:pt x="8424" y="13341"/>
                        <a:pt x="10145" y="12627"/>
                        <a:pt x="11382" y="11388"/>
                      </a:cubicBezTo>
                      <a:cubicBezTo>
                        <a:pt x="12621" y="10144"/>
                        <a:pt x="13335" y="8430"/>
                        <a:pt x="13335" y="6673"/>
                      </a:cubicBezTo>
                      <a:cubicBezTo>
                        <a:pt x="13335" y="4917"/>
                        <a:pt x="12621" y="3197"/>
                        <a:pt x="11382" y="1959"/>
                      </a:cubicBezTo>
                      <a:cubicBezTo>
                        <a:pt x="10138" y="714"/>
                        <a:pt x="8424" y="0"/>
                        <a:pt x="6667" y="0"/>
                      </a:cubicBezTo>
                      <a:cubicBezTo>
                        <a:pt x="4912" y="0"/>
                        <a:pt x="3197" y="714"/>
                        <a:pt x="1953" y="1959"/>
                      </a:cubicBezTo>
                      <a:cubicBezTo>
                        <a:pt x="709" y="3197"/>
                        <a:pt x="0" y="4917"/>
                        <a:pt x="0" y="6673"/>
                      </a:cubicBezTo>
                      <a:cubicBezTo>
                        <a:pt x="0" y="8424"/>
                        <a:pt x="714" y="10144"/>
                        <a:pt x="1953" y="11388"/>
                      </a:cubicBezTo>
                      <a:cubicBezTo>
                        <a:pt x="3197" y="12633"/>
                        <a:pt x="4918" y="13341"/>
                        <a:pt x="6667" y="13341"/>
                      </a:cubicBez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36" name="îsľïḋè"/>
                <p:cNvSpPr/>
                <p:nvPr>
                  <p:custDataLst>
                    <p:tags r:id="rId391"/>
                  </p:custDataLst>
                </p:nvPr>
              </p:nvSpPr>
              <p:spPr>
                <a:xfrm>
                  <a:off x="7174005" y="911359"/>
                  <a:ext cx="13337" cy="13339"/>
                </a:xfrm>
                <a:custGeom>
                  <a:avLst/>
                  <a:gdLst>
                    <a:gd name="connsiteX0" fmla="*/ 6910 w 13337"/>
                    <a:gd name="connsiteY0" fmla="*/ 13328 h 13339"/>
                    <a:gd name="connsiteX1" fmla="*/ 13333 w 13337"/>
                    <a:gd name="connsiteY1" fmla="*/ 6428 h 13339"/>
                    <a:gd name="connsiteX2" fmla="*/ 6433 w 13337"/>
                    <a:gd name="connsiteY2" fmla="*/ 5 h 13339"/>
                    <a:gd name="connsiteX3" fmla="*/ 4 w 13337"/>
                    <a:gd name="connsiteY3" fmla="*/ 6904 h 13339"/>
                    <a:gd name="connsiteX4" fmla="*/ 6666 w 13337"/>
                    <a:gd name="connsiteY4" fmla="*/ 13340 h 13339"/>
                    <a:gd name="connsiteX5" fmla="*/ 6910 w 13337"/>
                    <a:gd name="connsiteY5" fmla="*/ 13328 h 13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337" h="13339">
                      <a:moveTo>
                        <a:pt x="6910" y="13328"/>
                      </a:moveTo>
                      <a:cubicBezTo>
                        <a:pt x="10589" y="13197"/>
                        <a:pt x="13464" y="10107"/>
                        <a:pt x="13333" y="6428"/>
                      </a:cubicBezTo>
                      <a:cubicBezTo>
                        <a:pt x="13203" y="2749"/>
                        <a:pt x="10113" y="-132"/>
                        <a:pt x="6433" y="5"/>
                      </a:cubicBezTo>
                      <a:cubicBezTo>
                        <a:pt x="2755" y="136"/>
                        <a:pt x="-127" y="3225"/>
                        <a:pt x="4" y="6904"/>
                      </a:cubicBezTo>
                      <a:cubicBezTo>
                        <a:pt x="135" y="10500"/>
                        <a:pt x="3094" y="13334"/>
                        <a:pt x="6666" y="13340"/>
                      </a:cubicBezTo>
                      <a:cubicBezTo>
                        <a:pt x="6743" y="13334"/>
                        <a:pt x="6827" y="13334"/>
                        <a:pt x="6910" y="13328"/>
                      </a:cubicBez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37" name="îṡ1íde"/>
                <p:cNvSpPr/>
                <p:nvPr>
                  <p:custDataLst>
                    <p:tags r:id="rId392"/>
                  </p:custDataLst>
                </p:nvPr>
              </p:nvSpPr>
              <p:spPr>
                <a:xfrm>
                  <a:off x="7236074" y="985945"/>
                  <a:ext cx="13342" cy="13339"/>
                </a:xfrm>
                <a:custGeom>
                  <a:avLst/>
                  <a:gdLst>
                    <a:gd name="connsiteX0" fmla="*/ 8111 w 13342"/>
                    <a:gd name="connsiteY0" fmla="*/ 160 h 13339"/>
                    <a:gd name="connsiteX1" fmla="*/ 158 w 13342"/>
                    <a:gd name="connsiteY1" fmla="*/ 5226 h 13339"/>
                    <a:gd name="connsiteX2" fmla="*/ 5229 w 13342"/>
                    <a:gd name="connsiteY2" fmla="*/ 13179 h 13339"/>
                    <a:gd name="connsiteX3" fmla="*/ 6676 w 13342"/>
                    <a:gd name="connsiteY3" fmla="*/ 13340 h 13339"/>
                    <a:gd name="connsiteX4" fmla="*/ 13183 w 13342"/>
                    <a:gd name="connsiteY4" fmla="*/ 8107 h 13339"/>
                    <a:gd name="connsiteX5" fmla="*/ 8111 w 13342"/>
                    <a:gd name="connsiteY5" fmla="*/ 160 h 13339"/>
                    <a:gd name="connsiteX6" fmla="*/ 8111 w 13342"/>
                    <a:gd name="connsiteY6" fmla="*/ 160 h 13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342" h="13339">
                      <a:moveTo>
                        <a:pt x="8111" y="160"/>
                      </a:moveTo>
                      <a:cubicBezTo>
                        <a:pt x="4515" y="-638"/>
                        <a:pt x="955" y="1630"/>
                        <a:pt x="158" y="5226"/>
                      </a:cubicBezTo>
                      <a:cubicBezTo>
                        <a:pt x="-634" y="8822"/>
                        <a:pt x="1634" y="12381"/>
                        <a:pt x="5229" y="13179"/>
                      </a:cubicBezTo>
                      <a:cubicBezTo>
                        <a:pt x="5712" y="13286"/>
                        <a:pt x="6200" y="13340"/>
                        <a:pt x="6676" y="13340"/>
                      </a:cubicBezTo>
                      <a:cubicBezTo>
                        <a:pt x="9736" y="13340"/>
                        <a:pt x="12493" y="11221"/>
                        <a:pt x="13183" y="8107"/>
                      </a:cubicBezTo>
                      <a:cubicBezTo>
                        <a:pt x="13981" y="4517"/>
                        <a:pt x="11712" y="951"/>
                        <a:pt x="8111" y="160"/>
                      </a:cubicBezTo>
                      <a:lnTo>
                        <a:pt x="8111" y="160"/>
                      </a:ln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38" name="iSḻíḑé"/>
                <p:cNvSpPr/>
                <p:nvPr>
                  <p:custDataLst>
                    <p:tags r:id="rId393"/>
                  </p:custDataLst>
                </p:nvPr>
              </p:nvSpPr>
              <p:spPr>
                <a:xfrm>
                  <a:off x="7253341" y="987819"/>
                  <a:ext cx="13340" cy="13340"/>
                </a:xfrm>
                <a:custGeom>
                  <a:avLst/>
                  <a:gdLst>
                    <a:gd name="connsiteX0" fmla="*/ 6667 w 13340"/>
                    <a:gd name="connsiteY0" fmla="*/ 0 h 13340"/>
                    <a:gd name="connsiteX1" fmla="*/ 0 w 13340"/>
                    <a:gd name="connsiteY1" fmla="*/ 6673 h 13340"/>
                    <a:gd name="connsiteX2" fmla="*/ 6673 w 13340"/>
                    <a:gd name="connsiteY2" fmla="*/ 13341 h 13340"/>
                    <a:gd name="connsiteX3" fmla="*/ 13341 w 13340"/>
                    <a:gd name="connsiteY3" fmla="*/ 6667 h 13340"/>
                    <a:gd name="connsiteX4" fmla="*/ 6667 w 13340"/>
                    <a:gd name="connsiteY4" fmla="*/ 0 h 13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340" h="13340">
                      <a:moveTo>
                        <a:pt x="6667" y="0"/>
                      </a:moveTo>
                      <a:cubicBezTo>
                        <a:pt x="2982" y="0"/>
                        <a:pt x="0" y="2994"/>
                        <a:pt x="0" y="6673"/>
                      </a:cubicBezTo>
                      <a:cubicBezTo>
                        <a:pt x="0" y="10358"/>
                        <a:pt x="2988" y="13341"/>
                        <a:pt x="6673" y="13341"/>
                      </a:cubicBezTo>
                      <a:cubicBezTo>
                        <a:pt x="10352" y="13335"/>
                        <a:pt x="13341" y="10352"/>
                        <a:pt x="13341" y="6667"/>
                      </a:cubicBezTo>
                      <a:cubicBezTo>
                        <a:pt x="13335" y="2983"/>
                        <a:pt x="10346" y="0"/>
                        <a:pt x="6667" y="0"/>
                      </a:cubicBez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39" name="íṣľiḑè"/>
                <p:cNvSpPr/>
                <p:nvPr>
                  <p:custDataLst>
                    <p:tags r:id="rId394"/>
                  </p:custDataLst>
                </p:nvPr>
              </p:nvSpPr>
              <p:spPr>
                <a:xfrm>
                  <a:off x="7219631" y="980342"/>
                  <a:ext cx="13340" cy="13335"/>
                </a:xfrm>
                <a:custGeom>
                  <a:avLst/>
                  <a:gdLst>
                    <a:gd name="connsiteX0" fmla="*/ 9504 w 13340"/>
                    <a:gd name="connsiteY0" fmla="*/ 631 h 13335"/>
                    <a:gd name="connsiteX1" fmla="*/ 634 w 13340"/>
                    <a:gd name="connsiteY1" fmla="*/ 3834 h 13335"/>
                    <a:gd name="connsiteX2" fmla="*/ 3837 w 13340"/>
                    <a:gd name="connsiteY2" fmla="*/ 12704 h 13335"/>
                    <a:gd name="connsiteX3" fmla="*/ 6664 w 13340"/>
                    <a:gd name="connsiteY3" fmla="*/ 13335 h 13335"/>
                    <a:gd name="connsiteX4" fmla="*/ 12707 w 13340"/>
                    <a:gd name="connsiteY4" fmla="*/ 9496 h 13335"/>
                    <a:gd name="connsiteX5" fmla="*/ 9504 w 13340"/>
                    <a:gd name="connsiteY5" fmla="*/ 631 h 13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340" h="13335">
                      <a:moveTo>
                        <a:pt x="9504" y="631"/>
                      </a:moveTo>
                      <a:cubicBezTo>
                        <a:pt x="6170" y="-928"/>
                        <a:pt x="2199" y="500"/>
                        <a:pt x="634" y="3834"/>
                      </a:cubicBezTo>
                      <a:cubicBezTo>
                        <a:pt x="-932" y="7168"/>
                        <a:pt x="503" y="11139"/>
                        <a:pt x="3837" y="12704"/>
                      </a:cubicBezTo>
                      <a:cubicBezTo>
                        <a:pt x="4754" y="13133"/>
                        <a:pt x="5718" y="13335"/>
                        <a:pt x="6664" y="13335"/>
                      </a:cubicBezTo>
                      <a:cubicBezTo>
                        <a:pt x="9171" y="13335"/>
                        <a:pt x="11576" y="11918"/>
                        <a:pt x="12707" y="9496"/>
                      </a:cubicBezTo>
                      <a:cubicBezTo>
                        <a:pt x="14273" y="6174"/>
                        <a:pt x="12837" y="2197"/>
                        <a:pt x="9504" y="631"/>
                      </a:cubicBez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40" name="îsļïḋê"/>
                <p:cNvSpPr/>
                <p:nvPr>
                  <p:custDataLst>
                    <p:tags r:id="rId395"/>
                  </p:custDataLst>
                </p:nvPr>
              </p:nvSpPr>
              <p:spPr>
                <a:xfrm>
                  <a:off x="7176507" y="928539"/>
                  <a:ext cx="13343" cy="13346"/>
                </a:xfrm>
                <a:custGeom>
                  <a:avLst/>
                  <a:gdLst>
                    <a:gd name="connsiteX0" fmla="*/ 8355 w 13343"/>
                    <a:gd name="connsiteY0" fmla="*/ 13126 h 13346"/>
                    <a:gd name="connsiteX1" fmla="*/ 13124 w 13343"/>
                    <a:gd name="connsiteY1" fmla="*/ 4988 h 13346"/>
                    <a:gd name="connsiteX2" fmla="*/ 4991 w 13343"/>
                    <a:gd name="connsiteY2" fmla="*/ 219 h 13346"/>
                    <a:gd name="connsiteX3" fmla="*/ 217 w 13343"/>
                    <a:gd name="connsiteY3" fmla="*/ 8351 h 13346"/>
                    <a:gd name="connsiteX4" fmla="*/ 6664 w 13343"/>
                    <a:gd name="connsiteY4" fmla="*/ 13346 h 13346"/>
                    <a:gd name="connsiteX5" fmla="*/ 8355 w 13343"/>
                    <a:gd name="connsiteY5" fmla="*/ 13126 h 13346"/>
                    <a:gd name="connsiteX6" fmla="*/ 8355 w 13343"/>
                    <a:gd name="connsiteY6" fmla="*/ 13126 h 13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343" h="13346">
                      <a:moveTo>
                        <a:pt x="8355" y="13126"/>
                      </a:moveTo>
                      <a:cubicBezTo>
                        <a:pt x="11921" y="12197"/>
                        <a:pt x="14058" y="8554"/>
                        <a:pt x="13124" y="4988"/>
                      </a:cubicBezTo>
                      <a:cubicBezTo>
                        <a:pt x="12195" y="1422"/>
                        <a:pt x="8557" y="-715"/>
                        <a:pt x="4991" y="219"/>
                      </a:cubicBezTo>
                      <a:cubicBezTo>
                        <a:pt x="1425" y="1148"/>
                        <a:pt x="-711" y="4791"/>
                        <a:pt x="217" y="8351"/>
                      </a:cubicBezTo>
                      <a:cubicBezTo>
                        <a:pt x="997" y="11352"/>
                        <a:pt x="3706" y="13346"/>
                        <a:pt x="6664" y="13346"/>
                      </a:cubicBezTo>
                      <a:cubicBezTo>
                        <a:pt x="7230" y="13340"/>
                        <a:pt x="7790" y="13269"/>
                        <a:pt x="8355" y="13126"/>
                      </a:cubicBezTo>
                      <a:lnTo>
                        <a:pt x="8355" y="13126"/>
                      </a:ln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41" name="íšḷíḍè"/>
                <p:cNvSpPr/>
                <p:nvPr>
                  <p:custDataLst>
                    <p:tags r:id="rId396"/>
                  </p:custDataLst>
                </p:nvPr>
              </p:nvSpPr>
              <p:spPr>
                <a:xfrm>
                  <a:off x="7182716" y="944758"/>
                  <a:ext cx="13339" cy="13337"/>
                </a:xfrm>
                <a:custGeom>
                  <a:avLst/>
                  <a:gdLst>
                    <a:gd name="connsiteX0" fmla="*/ 12599 w 13339"/>
                    <a:gd name="connsiteY0" fmla="*/ 3616 h 13337"/>
                    <a:gd name="connsiteX1" fmla="*/ 3616 w 13339"/>
                    <a:gd name="connsiteY1" fmla="*/ 741 h 13337"/>
                    <a:gd name="connsiteX2" fmla="*/ 741 w 13339"/>
                    <a:gd name="connsiteY2" fmla="*/ 9724 h 13337"/>
                    <a:gd name="connsiteX3" fmla="*/ 6676 w 13339"/>
                    <a:gd name="connsiteY3" fmla="*/ 13338 h 13337"/>
                    <a:gd name="connsiteX4" fmla="*/ 9724 w 13339"/>
                    <a:gd name="connsiteY4" fmla="*/ 12593 h 13337"/>
                    <a:gd name="connsiteX5" fmla="*/ 12599 w 13339"/>
                    <a:gd name="connsiteY5" fmla="*/ 3616 h 13337"/>
                    <a:gd name="connsiteX6" fmla="*/ 12599 w 13339"/>
                    <a:gd name="connsiteY6" fmla="*/ 3616 h 13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339" h="13337">
                      <a:moveTo>
                        <a:pt x="12599" y="3616"/>
                      </a:moveTo>
                      <a:cubicBezTo>
                        <a:pt x="10909" y="342"/>
                        <a:pt x="6890" y="-944"/>
                        <a:pt x="3616" y="741"/>
                      </a:cubicBezTo>
                      <a:cubicBezTo>
                        <a:pt x="342" y="2425"/>
                        <a:pt x="-944" y="6444"/>
                        <a:pt x="741" y="9724"/>
                      </a:cubicBezTo>
                      <a:cubicBezTo>
                        <a:pt x="1926" y="12022"/>
                        <a:pt x="4259" y="13338"/>
                        <a:pt x="6676" y="13338"/>
                      </a:cubicBezTo>
                      <a:cubicBezTo>
                        <a:pt x="7700" y="13338"/>
                        <a:pt x="8748" y="13099"/>
                        <a:pt x="9724" y="12593"/>
                      </a:cubicBezTo>
                      <a:cubicBezTo>
                        <a:pt x="12998" y="10909"/>
                        <a:pt x="14284" y="6890"/>
                        <a:pt x="12599" y="3616"/>
                      </a:cubicBezTo>
                      <a:lnTo>
                        <a:pt x="12599" y="3616"/>
                      </a:ln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42" name="îšļiďè"/>
                <p:cNvSpPr/>
                <p:nvPr>
                  <p:custDataLst>
                    <p:tags r:id="rId397"/>
                  </p:custDataLst>
                </p:nvPr>
              </p:nvSpPr>
              <p:spPr>
                <a:xfrm>
                  <a:off x="7192312" y="959229"/>
                  <a:ext cx="13337" cy="13338"/>
                </a:xfrm>
                <a:custGeom>
                  <a:avLst/>
                  <a:gdLst>
                    <a:gd name="connsiteX0" fmla="*/ 11796 w 13337"/>
                    <a:gd name="connsiteY0" fmla="*/ 2403 h 13338"/>
                    <a:gd name="connsiteX1" fmla="*/ 2402 w 13337"/>
                    <a:gd name="connsiteY1" fmla="*/ 1546 h 13338"/>
                    <a:gd name="connsiteX2" fmla="*/ 1551 w 13337"/>
                    <a:gd name="connsiteY2" fmla="*/ 10940 h 13338"/>
                    <a:gd name="connsiteX3" fmla="*/ 6677 w 13337"/>
                    <a:gd name="connsiteY3" fmla="*/ 13339 h 13338"/>
                    <a:gd name="connsiteX4" fmla="*/ 10939 w 13337"/>
                    <a:gd name="connsiteY4" fmla="*/ 11791 h 13338"/>
                    <a:gd name="connsiteX5" fmla="*/ 11796 w 13337"/>
                    <a:gd name="connsiteY5" fmla="*/ 2403 h 13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337" h="13338">
                      <a:moveTo>
                        <a:pt x="11796" y="2403"/>
                      </a:moveTo>
                      <a:cubicBezTo>
                        <a:pt x="9439" y="-431"/>
                        <a:pt x="5230" y="-812"/>
                        <a:pt x="2402" y="1546"/>
                      </a:cubicBezTo>
                      <a:cubicBezTo>
                        <a:pt x="-432" y="3903"/>
                        <a:pt x="-813" y="8112"/>
                        <a:pt x="1551" y="10940"/>
                      </a:cubicBezTo>
                      <a:cubicBezTo>
                        <a:pt x="2872" y="12523"/>
                        <a:pt x="4765" y="13339"/>
                        <a:pt x="6677" y="13339"/>
                      </a:cubicBezTo>
                      <a:cubicBezTo>
                        <a:pt x="8182" y="13339"/>
                        <a:pt x="9695" y="12833"/>
                        <a:pt x="10939" y="11791"/>
                      </a:cubicBezTo>
                      <a:cubicBezTo>
                        <a:pt x="13766" y="9440"/>
                        <a:pt x="14148" y="5231"/>
                        <a:pt x="11796" y="2403"/>
                      </a:cubicBez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43" name="ïṩliďe"/>
                <p:cNvSpPr/>
                <p:nvPr>
                  <p:custDataLst>
                    <p:tags r:id="rId398"/>
                  </p:custDataLst>
                </p:nvPr>
              </p:nvSpPr>
              <p:spPr>
                <a:xfrm>
                  <a:off x="7204812" y="971284"/>
                  <a:ext cx="13339" cy="13338"/>
                </a:xfrm>
                <a:custGeom>
                  <a:avLst/>
                  <a:gdLst>
                    <a:gd name="connsiteX0" fmla="*/ 10750 w 13339"/>
                    <a:gd name="connsiteY0" fmla="*/ 1391 h 13338"/>
                    <a:gd name="connsiteX1" fmla="*/ 1391 w 13339"/>
                    <a:gd name="connsiteY1" fmla="*/ 2594 h 13338"/>
                    <a:gd name="connsiteX2" fmla="*/ 2588 w 13339"/>
                    <a:gd name="connsiteY2" fmla="*/ 11946 h 13338"/>
                    <a:gd name="connsiteX3" fmla="*/ 6666 w 13339"/>
                    <a:gd name="connsiteY3" fmla="*/ 13339 h 13338"/>
                    <a:gd name="connsiteX4" fmla="*/ 11947 w 13339"/>
                    <a:gd name="connsiteY4" fmla="*/ 10749 h 13338"/>
                    <a:gd name="connsiteX5" fmla="*/ 10750 w 13339"/>
                    <a:gd name="connsiteY5" fmla="*/ 1391 h 13338"/>
                    <a:gd name="connsiteX6" fmla="*/ 10750 w 13339"/>
                    <a:gd name="connsiteY6" fmla="*/ 1391 h 13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339" h="13338">
                      <a:moveTo>
                        <a:pt x="10750" y="1391"/>
                      </a:moveTo>
                      <a:cubicBezTo>
                        <a:pt x="7833" y="-859"/>
                        <a:pt x="3648" y="-323"/>
                        <a:pt x="1391" y="2594"/>
                      </a:cubicBezTo>
                      <a:cubicBezTo>
                        <a:pt x="-859" y="5505"/>
                        <a:pt x="-323" y="9696"/>
                        <a:pt x="2588" y="11946"/>
                      </a:cubicBezTo>
                      <a:cubicBezTo>
                        <a:pt x="3802" y="12887"/>
                        <a:pt x="5243" y="13339"/>
                        <a:pt x="6666" y="13339"/>
                      </a:cubicBezTo>
                      <a:cubicBezTo>
                        <a:pt x="8660" y="13339"/>
                        <a:pt x="10630" y="12446"/>
                        <a:pt x="11947" y="10749"/>
                      </a:cubicBezTo>
                      <a:cubicBezTo>
                        <a:pt x="14196" y="7838"/>
                        <a:pt x="13667" y="3647"/>
                        <a:pt x="10750" y="1391"/>
                      </a:cubicBezTo>
                      <a:lnTo>
                        <a:pt x="10750" y="1391"/>
                      </a:ln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44" name="iṩḻíḋe"/>
                <p:cNvSpPr/>
                <p:nvPr>
                  <p:custDataLst>
                    <p:tags r:id="rId399"/>
                  </p:custDataLst>
                </p:nvPr>
              </p:nvSpPr>
              <p:spPr>
                <a:xfrm>
                  <a:off x="7330098" y="928452"/>
                  <a:ext cx="13346" cy="13343"/>
                </a:xfrm>
                <a:custGeom>
                  <a:avLst/>
                  <a:gdLst>
                    <a:gd name="connsiteX0" fmla="*/ 8348 w 13346"/>
                    <a:gd name="connsiteY0" fmla="*/ 217 h 13343"/>
                    <a:gd name="connsiteX1" fmla="*/ 217 w 13346"/>
                    <a:gd name="connsiteY1" fmla="*/ 4997 h 13343"/>
                    <a:gd name="connsiteX2" fmla="*/ 4997 w 13346"/>
                    <a:gd name="connsiteY2" fmla="*/ 13129 h 13343"/>
                    <a:gd name="connsiteX3" fmla="*/ 6676 w 13346"/>
                    <a:gd name="connsiteY3" fmla="*/ 13343 h 13343"/>
                    <a:gd name="connsiteX4" fmla="*/ 13129 w 13346"/>
                    <a:gd name="connsiteY4" fmla="*/ 8349 h 13343"/>
                    <a:gd name="connsiteX5" fmla="*/ 8348 w 13346"/>
                    <a:gd name="connsiteY5" fmla="*/ 217 h 13343"/>
                    <a:gd name="connsiteX6" fmla="*/ 8348 w 13346"/>
                    <a:gd name="connsiteY6" fmla="*/ 217 h 13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346" h="13343">
                      <a:moveTo>
                        <a:pt x="8348" y="217"/>
                      </a:moveTo>
                      <a:cubicBezTo>
                        <a:pt x="4783" y="-712"/>
                        <a:pt x="1145" y="1431"/>
                        <a:pt x="217" y="4997"/>
                      </a:cubicBezTo>
                      <a:cubicBezTo>
                        <a:pt x="-712" y="8563"/>
                        <a:pt x="1431" y="12206"/>
                        <a:pt x="4997" y="13129"/>
                      </a:cubicBezTo>
                      <a:cubicBezTo>
                        <a:pt x="5563" y="13272"/>
                        <a:pt x="6123" y="13343"/>
                        <a:pt x="6676" y="13343"/>
                      </a:cubicBezTo>
                      <a:cubicBezTo>
                        <a:pt x="9641" y="13343"/>
                        <a:pt x="12349" y="11355"/>
                        <a:pt x="13129" y="8349"/>
                      </a:cubicBezTo>
                      <a:cubicBezTo>
                        <a:pt x="14057" y="4783"/>
                        <a:pt x="11921" y="1145"/>
                        <a:pt x="8348" y="217"/>
                      </a:cubicBezTo>
                      <a:lnTo>
                        <a:pt x="8348" y="217"/>
                      </a:ln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45" name="íśļïḍe"/>
                <p:cNvSpPr/>
                <p:nvPr>
                  <p:custDataLst>
                    <p:tags r:id="rId400"/>
                  </p:custDataLst>
                </p:nvPr>
              </p:nvSpPr>
              <p:spPr>
                <a:xfrm>
                  <a:off x="7323914" y="944685"/>
                  <a:ext cx="13343" cy="13339"/>
                </a:xfrm>
                <a:custGeom>
                  <a:avLst/>
                  <a:gdLst>
                    <a:gd name="connsiteX0" fmla="*/ 9723 w 13343"/>
                    <a:gd name="connsiteY0" fmla="*/ 737 h 13339"/>
                    <a:gd name="connsiteX1" fmla="*/ 739 w 13343"/>
                    <a:gd name="connsiteY1" fmla="*/ 3624 h 13339"/>
                    <a:gd name="connsiteX2" fmla="*/ 3627 w 13343"/>
                    <a:gd name="connsiteY2" fmla="*/ 12601 h 13339"/>
                    <a:gd name="connsiteX3" fmla="*/ 6669 w 13343"/>
                    <a:gd name="connsiteY3" fmla="*/ 13339 h 13339"/>
                    <a:gd name="connsiteX4" fmla="*/ 12604 w 13343"/>
                    <a:gd name="connsiteY4" fmla="*/ 9714 h 13339"/>
                    <a:gd name="connsiteX5" fmla="*/ 9723 w 13343"/>
                    <a:gd name="connsiteY5" fmla="*/ 737 h 13339"/>
                    <a:gd name="connsiteX6" fmla="*/ 9723 w 13343"/>
                    <a:gd name="connsiteY6" fmla="*/ 737 h 13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343" h="13339">
                      <a:moveTo>
                        <a:pt x="9723" y="737"/>
                      </a:moveTo>
                      <a:cubicBezTo>
                        <a:pt x="6442" y="-942"/>
                        <a:pt x="2424" y="344"/>
                        <a:pt x="739" y="3624"/>
                      </a:cubicBezTo>
                      <a:cubicBezTo>
                        <a:pt x="-945" y="6904"/>
                        <a:pt x="347" y="10922"/>
                        <a:pt x="3627" y="12601"/>
                      </a:cubicBezTo>
                      <a:cubicBezTo>
                        <a:pt x="4603" y="13107"/>
                        <a:pt x="5645" y="13339"/>
                        <a:pt x="6669" y="13339"/>
                      </a:cubicBezTo>
                      <a:cubicBezTo>
                        <a:pt x="9086" y="13339"/>
                        <a:pt x="11425" y="12018"/>
                        <a:pt x="12604" y="9714"/>
                      </a:cubicBezTo>
                      <a:cubicBezTo>
                        <a:pt x="14288" y="6446"/>
                        <a:pt x="12997" y="2421"/>
                        <a:pt x="9723" y="737"/>
                      </a:cubicBezTo>
                      <a:lnTo>
                        <a:pt x="9723" y="737"/>
                      </a:ln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46" name="ïš1idè"/>
                <p:cNvSpPr/>
                <p:nvPr>
                  <p:custDataLst>
                    <p:tags r:id="rId401"/>
                  </p:custDataLst>
                </p:nvPr>
              </p:nvSpPr>
              <p:spPr>
                <a:xfrm>
                  <a:off x="7332596" y="911270"/>
                  <a:ext cx="13342" cy="13338"/>
                </a:xfrm>
                <a:custGeom>
                  <a:avLst/>
                  <a:gdLst>
                    <a:gd name="connsiteX0" fmla="*/ 6898 w 13342"/>
                    <a:gd name="connsiteY0" fmla="*/ 4 h 13338"/>
                    <a:gd name="connsiteX1" fmla="*/ 4 w 13342"/>
                    <a:gd name="connsiteY1" fmla="*/ 6439 h 13338"/>
                    <a:gd name="connsiteX2" fmla="*/ 6439 w 13342"/>
                    <a:gd name="connsiteY2" fmla="*/ 13333 h 13338"/>
                    <a:gd name="connsiteX3" fmla="*/ 6678 w 13342"/>
                    <a:gd name="connsiteY3" fmla="*/ 13339 h 13338"/>
                    <a:gd name="connsiteX4" fmla="*/ 13339 w 13342"/>
                    <a:gd name="connsiteY4" fmla="*/ 6898 h 13338"/>
                    <a:gd name="connsiteX5" fmla="*/ 6898 w 13342"/>
                    <a:gd name="connsiteY5" fmla="*/ 4 h 13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342" h="13338">
                      <a:moveTo>
                        <a:pt x="6898" y="4"/>
                      </a:moveTo>
                      <a:cubicBezTo>
                        <a:pt x="3218" y="-121"/>
                        <a:pt x="129" y="2760"/>
                        <a:pt x="4" y="6439"/>
                      </a:cubicBezTo>
                      <a:cubicBezTo>
                        <a:pt x="-127" y="10118"/>
                        <a:pt x="2755" y="13208"/>
                        <a:pt x="6439" y="13333"/>
                      </a:cubicBezTo>
                      <a:cubicBezTo>
                        <a:pt x="6517" y="13339"/>
                        <a:pt x="6594" y="13339"/>
                        <a:pt x="6678" y="13339"/>
                      </a:cubicBezTo>
                      <a:cubicBezTo>
                        <a:pt x="10249" y="13339"/>
                        <a:pt x="13214" y="10499"/>
                        <a:pt x="13339" y="6898"/>
                      </a:cubicBezTo>
                      <a:cubicBezTo>
                        <a:pt x="13458" y="3219"/>
                        <a:pt x="10577" y="129"/>
                        <a:pt x="6898" y="4"/>
                      </a:cubicBez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47" name="íşḷîḓê"/>
                <p:cNvSpPr/>
                <p:nvPr>
                  <p:custDataLst>
                    <p:tags r:id="rId402"/>
                  </p:custDataLst>
                </p:nvPr>
              </p:nvSpPr>
              <p:spPr>
                <a:xfrm>
                  <a:off x="7270604" y="985925"/>
                  <a:ext cx="13346" cy="13347"/>
                </a:xfrm>
                <a:custGeom>
                  <a:avLst/>
                  <a:gdLst>
                    <a:gd name="connsiteX0" fmla="*/ 5222 w 13346"/>
                    <a:gd name="connsiteY0" fmla="*/ 162 h 13347"/>
                    <a:gd name="connsiteX1" fmla="*/ 162 w 13346"/>
                    <a:gd name="connsiteY1" fmla="*/ 8121 h 13347"/>
                    <a:gd name="connsiteX2" fmla="*/ 6668 w 13346"/>
                    <a:gd name="connsiteY2" fmla="*/ 13348 h 13347"/>
                    <a:gd name="connsiteX3" fmla="*/ 8121 w 13346"/>
                    <a:gd name="connsiteY3" fmla="*/ 13187 h 13347"/>
                    <a:gd name="connsiteX4" fmla="*/ 13187 w 13346"/>
                    <a:gd name="connsiteY4" fmla="*/ 5228 h 13347"/>
                    <a:gd name="connsiteX5" fmla="*/ 5222 w 13346"/>
                    <a:gd name="connsiteY5" fmla="*/ 162 h 13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346" h="13347">
                      <a:moveTo>
                        <a:pt x="5222" y="162"/>
                      </a:moveTo>
                      <a:cubicBezTo>
                        <a:pt x="1626" y="960"/>
                        <a:pt x="-642" y="4525"/>
                        <a:pt x="162" y="8121"/>
                      </a:cubicBezTo>
                      <a:cubicBezTo>
                        <a:pt x="852" y="11229"/>
                        <a:pt x="3609" y="13348"/>
                        <a:pt x="6668" y="13348"/>
                      </a:cubicBezTo>
                      <a:cubicBezTo>
                        <a:pt x="7145" y="13348"/>
                        <a:pt x="7632" y="13294"/>
                        <a:pt x="8121" y="13187"/>
                      </a:cubicBezTo>
                      <a:cubicBezTo>
                        <a:pt x="11716" y="12390"/>
                        <a:pt x="13984" y="8824"/>
                        <a:pt x="13187" y="5228"/>
                      </a:cubicBezTo>
                      <a:cubicBezTo>
                        <a:pt x="12384" y="1626"/>
                        <a:pt x="8818" y="-642"/>
                        <a:pt x="5222" y="162"/>
                      </a:cubicBez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48" name="i$ļiḍe"/>
                <p:cNvSpPr/>
                <p:nvPr>
                  <p:custDataLst>
                    <p:tags r:id="rId403"/>
                  </p:custDataLst>
                </p:nvPr>
              </p:nvSpPr>
              <p:spPr>
                <a:xfrm>
                  <a:off x="7314335" y="959178"/>
                  <a:ext cx="13339" cy="13342"/>
                </a:xfrm>
                <a:custGeom>
                  <a:avLst/>
                  <a:gdLst>
                    <a:gd name="connsiteX0" fmla="*/ 10931 w 13339"/>
                    <a:gd name="connsiteY0" fmla="*/ 1543 h 13342"/>
                    <a:gd name="connsiteX1" fmla="*/ 1543 w 13339"/>
                    <a:gd name="connsiteY1" fmla="*/ 2406 h 13342"/>
                    <a:gd name="connsiteX2" fmla="*/ 2412 w 13339"/>
                    <a:gd name="connsiteY2" fmla="*/ 11800 h 13342"/>
                    <a:gd name="connsiteX3" fmla="*/ 6674 w 13339"/>
                    <a:gd name="connsiteY3" fmla="*/ 13342 h 13342"/>
                    <a:gd name="connsiteX4" fmla="*/ 11806 w 13339"/>
                    <a:gd name="connsiteY4" fmla="*/ 10937 h 13342"/>
                    <a:gd name="connsiteX5" fmla="*/ 10931 w 13339"/>
                    <a:gd name="connsiteY5" fmla="*/ 1543 h 13342"/>
                    <a:gd name="connsiteX6" fmla="*/ 10931 w 13339"/>
                    <a:gd name="connsiteY6" fmla="*/ 1543 h 13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339" h="13342">
                      <a:moveTo>
                        <a:pt x="10931" y="1543"/>
                      </a:moveTo>
                      <a:cubicBezTo>
                        <a:pt x="8097" y="-814"/>
                        <a:pt x="3894" y="-427"/>
                        <a:pt x="1543" y="2406"/>
                      </a:cubicBezTo>
                      <a:cubicBezTo>
                        <a:pt x="-815" y="5240"/>
                        <a:pt x="-428" y="9443"/>
                        <a:pt x="2412" y="11800"/>
                      </a:cubicBezTo>
                      <a:cubicBezTo>
                        <a:pt x="3656" y="12836"/>
                        <a:pt x="5168" y="13342"/>
                        <a:pt x="6674" y="13342"/>
                      </a:cubicBezTo>
                      <a:cubicBezTo>
                        <a:pt x="8586" y="13342"/>
                        <a:pt x="10485" y="12521"/>
                        <a:pt x="11806" y="10937"/>
                      </a:cubicBezTo>
                      <a:cubicBezTo>
                        <a:pt x="14151" y="8098"/>
                        <a:pt x="13765" y="3895"/>
                        <a:pt x="10931" y="1543"/>
                      </a:cubicBezTo>
                      <a:lnTo>
                        <a:pt x="10931" y="1543"/>
                      </a:ln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49" name="iṡlíḑê"/>
                <p:cNvSpPr/>
                <p:nvPr>
                  <p:custDataLst>
                    <p:tags r:id="rId404"/>
                  </p:custDataLst>
                </p:nvPr>
              </p:nvSpPr>
              <p:spPr>
                <a:xfrm>
                  <a:off x="7301840" y="971241"/>
                  <a:ext cx="13341" cy="13340"/>
                </a:xfrm>
                <a:custGeom>
                  <a:avLst/>
                  <a:gdLst>
                    <a:gd name="connsiteX0" fmla="*/ 2584 w 13341"/>
                    <a:gd name="connsiteY0" fmla="*/ 1398 h 13340"/>
                    <a:gd name="connsiteX1" fmla="*/ 1394 w 13341"/>
                    <a:gd name="connsiteY1" fmla="*/ 10756 h 13340"/>
                    <a:gd name="connsiteX2" fmla="*/ 6674 w 13341"/>
                    <a:gd name="connsiteY2" fmla="*/ 13340 h 13340"/>
                    <a:gd name="connsiteX3" fmla="*/ 10758 w 13341"/>
                    <a:gd name="connsiteY3" fmla="*/ 11947 h 13340"/>
                    <a:gd name="connsiteX4" fmla="*/ 11943 w 13341"/>
                    <a:gd name="connsiteY4" fmla="*/ 2589 h 13340"/>
                    <a:gd name="connsiteX5" fmla="*/ 2584 w 13341"/>
                    <a:gd name="connsiteY5" fmla="*/ 1398 h 13340"/>
                    <a:gd name="connsiteX6" fmla="*/ 2584 w 13341"/>
                    <a:gd name="connsiteY6" fmla="*/ 1398 h 13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341" h="13340">
                      <a:moveTo>
                        <a:pt x="2584" y="1398"/>
                      </a:moveTo>
                      <a:cubicBezTo>
                        <a:pt x="-327" y="3654"/>
                        <a:pt x="-857" y="7845"/>
                        <a:pt x="1394" y="10756"/>
                      </a:cubicBezTo>
                      <a:cubicBezTo>
                        <a:pt x="2709" y="12453"/>
                        <a:pt x="4680" y="13340"/>
                        <a:pt x="6674" y="13340"/>
                      </a:cubicBezTo>
                      <a:cubicBezTo>
                        <a:pt x="8103" y="13340"/>
                        <a:pt x="9544" y="12888"/>
                        <a:pt x="10758" y="11947"/>
                      </a:cubicBezTo>
                      <a:cubicBezTo>
                        <a:pt x="13669" y="9691"/>
                        <a:pt x="14199" y="5500"/>
                        <a:pt x="11943" y="2589"/>
                      </a:cubicBezTo>
                      <a:cubicBezTo>
                        <a:pt x="9692" y="-328"/>
                        <a:pt x="5495" y="-858"/>
                        <a:pt x="2584" y="1398"/>
                      </a:cubicBezTo>
                      <a:lnTo>
                        <a:pt x="2584" y="1398"/>
                      </a:ln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50" name="işļîde"/>
                <p:cNvSpPr/>
                <p:nvPr>
                  <p:custDataLst>
                    <p:tags r:id="rId405"/>
                  </p:custDataLst>
                </p:nvPr>
              </p:nvSpPr>
              <p:spPr>
                <a:xfrm>
                  <a:off x="7287039" y="980309"/>
                  <a:ext cx="13338" cy="13338"/>
                </a:xfrm>
                <a:custGeom>
                  <a:avLst/>
                  <a:gdLst>
                    <a:gd name="connsiteX0" fmla="*/ 3830 w 13338"/>
                    <a:gd name="connsiteY0" fmla="*/ 635 h 13338"/>
                    <a:gd name="connsiteX1" fmla="*/ 639 w 13338"/>
                    <a:gd name="connsiteY1" fmla="*/ 9511 h 13338"/>
                    <a:gd name="connsiteX2" fmla="*/ 6676 w 13338"/>
                    <a:gd name="connsiteY2" fmla="*/ 13339 h 13338"/>
                    <a:gd name="connsiteX3" fmla="*/ 9509 w 13338"/>
                    <a:gd name="connsiteY3" fmla="*/ 12702 h 13338"/>
                    <a:gd name="connsiteX4" fmla="*/ 12700 w 13338"/>
                    <a:gd name="connsiteY4" fmla="*/ 3832 h 13338"/>
                    <a:gd name="connsiteX5" fmla="*/ 3830 w 13338"/>
                    <a:gd name="connsiteY5" fmla="*/ 635 h 13338"/>
                    <a:gd name="connsiteX6" fmla="*/ 3830 w 13338"/>
                    <a:gd name="connsiteY6" fmla="*/ 635 h 13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338" h="13338">
                      <a:moveTo>
                        <a:pt x="3830" y="635"/>
                      </a:moveTo>
                      <a:cubicBezTo>
                        <a:pt x="496" y="2201"/>
                        <a:pt x="-933" y="6177"/>
                        <a:pt x="639" y="9511"/>
                      </a:cubicBezTo>
                      <a:cubicBezTo>
                        <a:pt x="1776" y="11922"/>
                        <a:pt x="4175" y="13339"/>
                        <a:pt x="6676" y="13339"/>
                      </a:cubicBezTo>
                      <a:cubicBezTo>
                        <a:pt x="7627" y="13339"/>
                        <a:pt x="8592" y="13131"/>
                        <a:pt x="9509" y="12702"/>
                      </a:cubicBezTo>
                      <a:cubicBezTo>
                        <a:pt x="12843" y="11136"/>
                        <a:pt x="14272" y="7160"/>
                        <a:pt x="12700" y="3832"/>
                      </a:cubicBezTo>
                      <a:cubicBezTo>
                        <a:pt x="11134" y="498"/>
                        <a:pt x="7163" y="-931"/>
                        <a:pt x="3830" y="635"/>
                      </a:cubicBezTo>
                      <a:lnTo>
                        <a:pt x="3830" y="635"/>
                      </a:ln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51" name="ïṧľíḋe"/>
                <p:cNvSpPr/>
                <p:nvPr>
                  <p:custDataLst>
                    <p:tags r:id="rId406"/>
                  </p:custDataLst>
                </p:nvPr>
              </p:nvSpPr>
              <p:spPr>
                <a:xfrm>
                  <a:off x="7175289" y="893939"/>
                  <a:ext cx="13340" cy="13341"/>
                </a:xfrm>
                <a:custGeom>
                  <a:avLst/>
                  <a:gdLst>
                    <a:gd name="connsiteX0" fmla="*/ 6667 w 13340"/>
                    <a:gd name="connsiteY0" fmla="*/ 13341 h 13341"/>
                    <a:gd name="connsiteX1" fmla="*/ 11389 w 13340"/>
                    <a:gd name="connsiteY1" fmla="*/ 11388 h 13341"/>
                    <a:gd name="connsiteX2" fmla="*/ 13341 w 13340"/>
                    <a:gd name="connsiteY2" fmla="*/ 6673 h 13341"/>
                    <a:gd name="connsiteX3" fmla="*/ 11389 w 13340"/>
                    <a:gd name="connsiteY3" fmla="*/ 1959 h 13341"/>
                    <a:gd name="connsiteX4" fmla="*/ 6667 w 13340"/>
                    <a:gd name="connsiteY4" fmla="*/ 0 h 13341"/>
                    <a:gd name="connsiteX5" fmla="*/ 1953 w 13340"/>
                    <a:gd name="connsiteY5" fmla="*/ 1959 h 13341"/>
                    <a:gd name="connsiteX6" fmla="*/ 0 w 13340"/>
                    <a:gd name="connsiteY6" fmla="*/ 6673 h 13341"/>
                    <a:gd name="connsiteX7" fmla="*/ 1953 w 13340"/>
                    <a:gd name="connsiteY7" fmla="*/ 11388 h 13341"/>
                    <a:gd name="connsiteX8" fmla="*/ 6667 w 13340"/>
                    <a:gd name="connsiteY8" fmla="*/ 13341 h 1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340" h="13341">
                      <a:moveTo>
                        <a:pt x="6667" y="13341"/>
                      </a:moveTo>
                      <a:cubicBezTo>
                        <a:pt x="8424" y="13341"/>
                        <a:pt x="10144" y="12627"/>
                        <a:pt x="11389" y="11388"/>
                      </a:cubicBezTo>
                      <a:cubicBezTo>
                        <a:pt x="12633" y="10144"/>
                        <a:pt x="13341" y="8430"/>
                        <a:pt x="13341" y="6673"/>
                      </a:cubicBezTo>
                      <a:cubicBezTo>
                        <a:pt x="13341" y="4917"/>
                        <a:pt x="12633" y="3197"/>
                        <a:pt x="11389" y="1959"/>
                      </a:cubicBezTo>
                      <a:cubicBezTo>
                        <a:pt x="10144" y="714"/>
                        <a:pt x="8424" y="0"/>
                        <a:pt x="6667" y="0"/>
                      </a:cubicBezTo>
                      <a:cubicBezTo>
                        <a:pt x="4912" y="0"/>
                        <a:pt x="3197" y="714"/>
                        <a:pt x="1953" y="1959"/>
                      </a:cubicBezTo>
                      <a:cubicBezTo>
                        <a:pt x="709" y="3197"/>
                        <a:pt x="0" y="4917"/>
                        <a:pt x="0" y="6673"/>
                      </a:cubicBezTo>
                      <a:cubicBezTo>
                        <a:pt x="0" y="8430"/>
                        <a:pt x="714" y="10150"/>
                        <a:pt x="1953" y="11388"/>
                      </a:cubicBezTo>
                      <a:cubicBezTo>
                        <a:pt x="3191" y="12633"/>
                        <a:pt x="4912" y="13341"/>
                        <a:pt x="6667" y="13341"/>
                      </a:cubicBez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52" name="íṣľïḓe"/>
                <p:cNvSpPr/>
                <p:nvPr>
                  <p:custDataLst>
                    <p:tags r:id="rId407"/>
                  </p:custDataLst>
                </p:nvPr>
              </p:nvSpPr>
              <p:spPr>
                <a:xfrm>
                  <a:off x="7225940" y="942875"/>
                  <a:ext cx="13338" cy="13345"/>
                </a:xfrm>
                <a:custGeom>
                  <a:avLst/>
                  <a:gdLst>
                    <a:gd name="connsiteX0" fmla="*/ 4725 w 13338"/>
                    <a:gd name="connsiteY0" fmla="*/ 13054 h 13345"/>
                    <a:gd name="connsiteX1" fmla="*/ 6672 w 13338"/>
                    <a:gd name="connsiteY1" fmla="*/ 13345 h 13345"/>
                    <a:gd name="connsiteX2" fmla="*/ 13048 w 13338"/>
                    <a:gd name="connsiteY2" fmla="*/ 8613 h 13345"/>
                    <a:gd name="connsiteX3" fmla="*/ 8613 w 13338"/>
                    <a:gd name="connsiteY3" fmla="*/ 290 h 13345"/>
                    <a:gd name="connsiteX4" fmla="*/ 290 w 13338"/>
                    <a:gd name="connsiteY4" fmla="*/ 4731 h 13345"/>
                    <a:gd name="connsiteX5" fmla="*/ 4725 w 13338"/>
                    <a:gd name="connsiteY5" fmla="*/ 13054 h 13345"/>
                    <a:gd name="connsiteX6" fmla="*/ 4725 w 13338"/>
                    <a:gd name="connsiteY6" fmla="*/ 13054 h 133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338" h="13345">
                      <a:moveTo>
                        <a:pt x="4725" y="13054"/>
                      </a:moveTo>
                      <a:cubicBezTo>
                        <a:pt x="5374" y="13250"/>
                        <a:pt x="6029" y="13345"/>
                        <a:pt x="6672" y="13345"/>
                      </a:cubicBezTo>
                      <a:cubicBezTo>
                        <a:pt x="9529" y="13345"/>
                        <a:pt x="12172" y="11494"/>
                        <a:pt x="13048" y="8613"/>
                      </a:cubicBezTo>
                      <a:cubicBezTo>
                        <a:pt x="14119" y="5094"/>
                        <a:pt x="12137" y="1362"/>
                        <a:pt x="8613" y="290"/>
                      </a:cubicBezTo>
                      <a:cubicBezTo>
                        <a:pt x="5088" y="-781"/>
                        <a:pt x="1362" y="1207"/>
                        <a:pt x="290" y="4731"/>
                      </a:cubicBezTo>
                      <a:cubicBezTo>
                        <a:pt x="-781" y="8255"/>
                        <a:pt x="1207" y="11982"/>
                        <a:pt x="4725" y="13054"/>
                      </a:cubicBezTo>
                      <a:lnTo>
                        <a:pt x="4725" y="13054"/>
                      </a:ln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53" name="íŝļiḍe"/>
                <p:cNvSpPr/>
                <p:nvPr>
                  <p:custDataLst>
                    <p:tags r:id="rId408"/>
                  </p:custDataLst>
                </p:nvPr>
              </p:nvSpPr>
              <p:spPr>
                <a:xfrm>
                  <a:off x="7280649" y="942881"/>
                  <a:ext cx="13340" cy="13345"/>
                </a:xfrm>
                <a:custGeom>
                  <a:avLst/>
                  <a:gdLst>
                    <a:gd name="connsiteX0" fmla="*/ 6666 w 13340"/>
                    <a:gd name="connsiteY0" fmla="*/ 13345 h 13345"/>
                    <a:gd name="connsiteX1" fmla="*/ 8613 w 13340"/>
                    <a:gd name="connsiteY1" fmla="*/ 13054 h 13345"/>
                    <a:gd name="connsiteX2" fmla="*/ 13048 w 13340"/>
                    <a:gd name="connsiteY2" fmla="*/ 4731 h 13345"/>
                    <a:gd name="connsiteX3" fmla="*/ 4725 w 13340"/>
                    <a:gd name="connsiteY3" fmla="*/ 290 h 13345"/>
                    <a:gd name="connsiteX4" fmla="*/ 290 w 13340"/>
                    <a:gd name="connsiteY4" fmla="*/ 8613 h 13345"/>
                    <a:gd name="connsiteX5" fmla="*/ 6666 w 13340"/>
                    <a:gd name="connsiteY5" fmla="*/ 13345 h 13345"/>
                    <a:gd name="connsiteX6" fmla="*/ 6666 w 13340"/>
                    <a:gd name="connsiteY6" fmla="*/ 13345 h 133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340" h="13345">
                      <a:moveTo>
                        <a:pt x="6666" y="13345"/>
                      </a:moveTo>
                      <a:cubicBezTo>
                        <a:pt x="7309" y="13345"/>
                        <a:pt x="7964" y="13250"/>
                        <a:pt x="8613" y="13054"/>
                      </a:cubicBezTo>
                      <a:cubicBezTo>
                        <a:pt x="12137" y="11982"/>
                        <a:pt x="14125" y="8255"/>
                        <a:pt x="13048" y="4731"/>
                      </a:cubicBezTo>
                      <a:cubicBezTo>
                        <a:pt x="11976" y="1207"/>
                        <a:pt x="8249" y="-781"/>
                        <a:pt x="4725" y="290"/>
                      </a:cubicBezTo>
                      <a:cubicBezTo>
                        <a:pt x="1207" y="1362"/>
                        <a:pt x="-781" y="5088"/>
                        <a:pt x="290" y="8613"/>
                      </a:cubicBezTo>
                      <a:cubicBezTo>
                        <a:pt x="1160" y="11494"/>
                        <a:pt x="3803" y="13345"/>
                        <a:pt x="6666" y="13345"/>
                      </a:cubicBezTo>
                      <a:lnTo>
                        <a:pt x="6666" y="13345"/>
                      </a:ln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54" name="î$ḻíḑê"/>
                <p:cNvSpPr/>
                <p:nvPr>
                  <p:custDataLst>
                    <p:tags r:id="rId409"/>
                  </p:custDataLst>
                </p:nvPr>
              </p:nvSpPr>
              <p:spPr>
                <a:xfrm>
                  <a:off x="7297706" y="935796"/>
                  <a:ext cx="13342" cy="13339"/>
                </a:xfrm>
                <a:custGeom>
                  <a:avLst/>
                  <a:gdLst>
                    <a:gd name="connsiteX0" fmla="*/ 6683 w 13342"/>
                    <a:gd name="connsiteY0" fmla="*/ 13340 h 13339"/>
                    <a:gd name="connsiteX1" fmla="*/ 9844 w 13342"/>
                    <a:gd name="connsiteY1" fmla="*/ 12542 h 13339"/>
                    <a:gd name="connsiteX2" fmla="*/ 12541 w 13342"/>
                    <a:gd name="connsiteY2" fmla="*/ 3499 h 13339"/>
                    <a:gd name="connsiteX3" fmla="*/ 3503 w 13342"/>
                    <a:gd name="connsiteY3" fmla="*/ 802 h 13339"/>
                    <a:gd name="connsiteX4" fmla="*/ 801 w 13342"/>
                    <a:gd name="connsiteY4" fmla="*/ 9839 h 13339"/>
                    <a:gd name="connsiteX5" fmla="*/ 6683 w 13342"/>
                    <a:gd name="connsiteY5" fmla="*/ 13340 h 13339"/>
                    <a:gd name="connsiteX6" fmla="*/ 6683 w 13342"/>
                    <a:gd name="connsiteY6" fmla="*/ 13340 h 13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342" h="13339">
                      <a:moveTo>
                        <a:pt x="6683" y="13340"/>
                      </a:moveTo>
                      <a:cubicBezTo>
                        <a:pt x="7754" y="13340"/>
                        <a:pt x="8837" y="13078"/>
                        <a:pt x="9844" y="12542"/>
                      </a:cubicBezTo>
                      <a:cubicBezTo>
                        <a:pt x="13082" y="10792"/>
                        <a:pt x="14291" y="6744"/>
                        <a:pt x="12541" y="3499"/>
                      </a:cubicBezTo>
                      <a:cubicBezTo>
                        <a:pt x="10790" y="261"/>
                        <a:pt x="6742" y="-948"/>
                        <a:pt x="3503" y="802"/>
                      </a:cubicBezTo>
                      <a:cubicBezTo>
                        <a:pt x="265" y="2553"/>
                        <a:pt x="-949" y="6595"/>
                        <a:pt x="801" y="9839"/>
                      </a:cubicBezTo>
                      <a:cubicBezTo>
                        <a:pt x="2009" y="12072"/>
                        <a:pt x="4314" y="13340"/>
                        <a:pt x="6683" y="13340"/>
                      </a:cubicBezTo>
                      <a:lnTo>
                        <a:pt x="6683" y="13340"/>
                      </a:ln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55" name="ïṡľide"/>
                <p:cNvSpPr/>
                <p:nvPr>
                  <p:custDataLst>
                    <p:tags r:id="rId410"/>
                  </p:custDataLst>
                </p:nvPr>
              </p:nvSpPr>
              <p:spPr>
                <a:xfrm>
                  <a:off x="7312868" y="925246"/>
                  <a:ext cx="13339" cy="13340"/>
                </a:xfrm>
                <a:custGeom>
                  <a:avLst/>
                  <a:gdLst>
                    <a:gd name="connsiteX0" fmla="*/ 6665 w 13339"/>
                    <a:gd name="connsiteY0" fmla="*/ 13341 h 13340"/>
                    <a:gd name="connsiteX1" fmla="*/ 11113 w 13339"/>
                    <a:gd name="connsiteY1" fmla="*/ 11644 h 13340"/>
                    <a:gd name="connsiteX2" fmla="*/ 11642 w 13339"/>
                    <a:gd name="connsiteY2" fmla="*/ 2227 h 13340"/>
                    <a:gd name="connsiteX3" fmla="*/ 2224 w 13339"/>
                    <a:gd name="connsiteY3" fmla="*/ 1697 h 13340"/>
                    <a:gd name="connsiteX4" fmla="*/ 1694 w 13339"/>
                    <a:gd name="connsiteY4" fmla="*/ 11115 h 13340"/>
                    <a:gd name="connsiteX5" fmla="*/ 6665 w 13339"/>
                    <a:gd name="connsiteY5" fmla="*/ 13341 h 13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339" h="13340">
                      <a:moveTo>
                        <a:pt x="6665" y="13341"/>
                      </a:moveTo>
                      <a:cubicBezTo>
                        <a:pt x="8249" y="13341"/>
                        <a:pt x="9839" y="12781"/>
                        <a:pt x="11113" y="11644"/>
                      </a:cubicBezTo>
                      <a:cubicBezTo>
                        <a:pt x="13863" y="9186"/>
                        <a:pt x="14095" y="4971"/>
                        <a:pt x="11642" y="2227"/>
                      </a:cubicBezTo>
                      <a:cubicBezTo>
                        <a:pt x="9184" y="-524"/>
                        <a:pt x="4969" y="-756"/>
                        <a:pt x="2224" y="1697"/>
                      </a:cubicBezTo>
                      <a:cubicBezTo>
                        <a:pt x="-520" y="4149"/>
                        <a:pt x="-758" y="8370"/>
                        <a:pt x="1694" y="11115"/>
                      </a:cubicBezTo>
                      <a:cubicBezTo>
                        <a:pt x="3016" y="12591"/>
                        <a:pt x="4837" y="13341"/>
                        <a:pt x="6665" y="13341"/>
                      </a:cubicBez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56" name="îšḻîḓe"/>
                <p:cNvSpPr/>
                <p:nvPr>
                  <p:custDataLst>
                    <p:tags r:id="rId411"/>
                  </p:custDataLst>
                </p:nvPr>
              </p:nvSpPr>
              <p:spPr>
                <a:xfrm>
                  <a:off x="7244060" y="946540"/>
                  <a:ext cx="13339" cy="13341"/>
                </a:xfrm>
                <a:custGeom>
                  <a:avLst/>
                  <a:gdLst>
                    <a:gd name="connsiteX0" fmla="*/ 13305 w 13339"/>
                    <a:gd name="connsiteY0" fmla="*/ 7358 h 13341"/>
                    <a:gd name="connsiteX1" fmla="*/ 7352 w 13339"/>
                    <a:gd name="connsiteY1" fmla="*/ 36 h 13341"/>
                    <a:gd name="connsiteX2" fmla="*/ 35 w 13339"/>
                    <a:gd name="connsiteY2" fmla="*/ 5989 h 13341"/>
                    <a:gd name="connsiteX3" fmla="*/ 5983 w 13339"/>
                    <a:gd name="connsiteY3" fmla="*/ 13306 h 13341"/>
                    <a:gd name="connsiteX4" fmla="*/ 6679 w 13339"/>
                    <a:gd name="connsiteY4" fmla="*/ 13341 h 13341"/>
                    <a:gd name="connsiteX5" fmla="*/ 13305 w 13339"/>
                    <a:gd name="connsiteY5" fmla="*/ 7358 h 13341"/>
                    <a:gd name="connsiteX6" fmla="*/ 13305 w 13339"/>
                    <a:gd name="connsiteY6" fmla="*/ 7358 h 1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339" h="13341">
                      <a:moveTo>
                        <a:pt x="13305" y="7358"/>
                      </a:moveTo>
                      <a:cubicBezTo>
                        <a:pt x="13680" y="3691"/>
                        <a:pt x="11013" y="417"/>
                        <a:pt x="7352" y="36"/>
                      </a:cubicBezTo>
                      <a:cubicBezTo>
                        <a:pt x="3691" y="-345"/>
                        <a:pt x="410" y="2328"/>
                        <a:pt x="35" y="5989"/>
                      </a:cubicBezTo>
                      <a:cubicBezTo>
                        <a:pt x="-340" y="9650"/>
                        <a:pt x="2321" y="12931"/>
                        <a:pt x="5983" y="13306"/>
                      </a:cubicBezTo>
                      <a:cubicBezTo>
                        <a:pt x="6215" y="13330"/>
                        <a:pt x="6447" y="13341"/>
                        <a:pt x="6679" y="13341"/>
                      </a:cubicBezTo>
                      <a:cubicBezTo>
                        <a:pt x="10054" y="13347"/>
                        <a:pt x="12954" y="10793"/>
                        <a:pt x="13305" y="7358"/>
                      </a:cubicBezTo>
                      <a:lnTo>
                        <a:pt x="13305" y="7358"/>
                      </a:ln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57" name="íṧḻîḓê"/>
                <p:cNvSpPr/>
                <p:nvPr>
                  <p:custDataLst>
                    <p:tags r:id="rId412"/>
                  </p:custDataLst>
                </p:nvPr>
              </p:nvSpPr>
              <p:spPr>
                <a:xfrm>
                  <a:off x="7262533" y="946547"/>
                  <a:ext cx="13339" cy="13340"/>
                </a:xfrm>
                <a:custGeom>
                  <a:avLst/>
                  <a:gdLst>
                    <a:gd name="connsiteX0" fmla="*/ 13305 w 13339"/>
                    <a:gd name="connsiteY0" fmla="*/ 5988 h 13340"/>
                    <a:gd name="connsiteX1" fmla="*/ 5988 w 13339"/>
                    <a:gd name="connsiteY1" fmla="*/ 35 h 13340"/>
                    <a:gd name="connsiteX2" fmla="*/ 35 w 13339"/>
                    <a:gd name="connsiteY2" fmla="*/ 7352 h 13340"/>
                    <a:gd name="connsiteX3" fmla="*/ 6661 w 13339"/>
                    <a:gd name="connsiteY3" fmla="*/ 13340 h 13340"/>
                    <a:gd name="connsiteX4" fmla="*/ 7352 w 13339"/>
                    <a:gd name="connsiteY4" fmla="*/ 13305 h 13340"/>
                    <a:gd name="connsiteX5" fmla="*/ 13305 w 13339"/>
                    <a:gd name="connsiteY5" fmla="*/ 5988 h 13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339" h="13340">
                      <a:moveTo>
                        <a:pt x="13305" y="5988"/>
                      </a:moveTo>
                      <a:cubicBezTo>
                        <a:pt x="12930" y="2321"/>
                        <a:pt x="9649" y="-340"/>
                        <a:pt x="5988" y="35"/>
                      </a:cubicBezTo>
                      <a:cubicBezTo>
                        <a:pt x="2321" y="410"/>
                        <a:pt x="-340" y="3685"/>
                        <a:pt x="35" y="7352"/>
                      </a:cubicBezTo>
                      <a:cubicBezTo>
                        <a:pt x="393" y="10781"/>
                        <a:pt x="3286" y="13340"/>
                        <a:pt x="6661" y="13340"/>
                      </a:cubicBezTo>
                      <a:cubicBezTo>
                        <a:pt x="6887" y="13340"/>
                        <a:pt x="7120" y="13329"/>
                        <a:pt x="7352" y="13305"/>
                      </a:cubicBezTo>
                      <a:cubicBezTo>
                        <a:pt x="11013" y="12930"/>
                        <a:pt x="13680" y="9655"/>
                        <a:pt x="13305" y="5988"/>
                      </a:cubicBez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58" name="îśļidê"/>
                <p:cNvSpPr/>
                <p:nvPr>
                  <p:custDataLst>
                    <p:tags r:id="rId413"/>
                  </p:custDataLst>
                </p:nvPr>
              </p:nvSpPr>
              <p:spPr>
                <a:xfrm>
                  <a:off x="7193728" y="925251"/>
                  <a:ext cx="13341" cy="13341"/>
                </a:xfrm>
                <a:custGeom>
                  <a:avLst/>
                  <a:gdLst>
                    <a:gd name="connsiteX0" fmla="*/ 2225 w 13341"/>
                    <a:gd name="connsiteY0" fmla="*/ 11639 h 13341"/>
                    <a:gd name="connsiteX1" fmla="*/ 6666 w 13341"/>
                    <a:gd name="connsiteY1" fmla="*/ 13342 h 13341"/>
                    <a:gd name="connsiteX2" fmla="*/ 11642 w 13341"/>
                    <a:gd name="connsiteY2" fmla="*/ 11115 h 13341"/>
                    <a:gd name="connsiteX3" fmla="*/ 11112 w 13341"/>
                    <a:gd name="connsiteY3" fmla="*/ 1697 h 13341"/>
                    <a:gd name="connsiteX4" fmla="*/ 1695 w 13341"/>
                    <a:gd name="connsiteY4" fmla="*/ 2221 h 13341"/>
                    <a:gd name="connsiteX5" fmla="*/ 2225 w 13341"/>
                    <a:gd name="connsiteY5" fmla="*/ 11639 h 13341"/>
                    <a:gd name="connsiteX6" fmla="*/ 2225 w 13341"/>
                    <a:gd name="connsiteY6" fmla="*/ 11639 h 1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341" h="13341">
                      <a:moveTo>
                        <a:pt x="2225" y="11639"/>
                      </a:moveTo>
                      <a:cubicBezTo>
                        <a:pt x="3499" y="12776"/>
                        <a:pt x="5088" y="13342"/>
                        <a:pt x="6666" y="13342"/>
                      </a:cubicBezTo>
                      <a:cubicBezTo>
                        <a:pt x="8499" y="13342"/>
                        <a:pt x="10327" y="12591"/>
                        <a:pt x="11642" y="11115"/>
                      </a:cubicBezTo>
                      <a:cubicBezTo>
                        <a:pt x="14101" y="8371"/>
                        <a:pt x="13863" y="4150"/>
                        <a:pt x="11112" y="1697"/>
                      </a:cubicBezTo>
                      <a:cubicBezTo>
                        <a:pt x="8368" y="-755"/>
                        <a:pt x="4148" y="-523"/>
                        <a:pt x="1695" y="2221"/>
                      </a:cubicBezTo>
                      <a:cubicBezTo>
                        <a:pt x="-758" y="4966"/>
                        <a:pt x="-520" y="9180"/>
                        <a:pt x="2225" y="11639"/>
                      </a:cubicBezTo>
                      <a:lnTo>
                        <a:pt x="2225" y="11639"/>
                      </a:ln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59" name="işļîďê"/>
                <p:cNvSpPr/>
                <p:nvPr>
                  <p:custDataLst>
                    <p:tags r:id="rId414"/>
                  </p:custDataLst>
                </p:nvPr>
              </p:nvSpPr>
              <p:spPr>
                <a:xfrm>
                  <a:off x="7208878" y="935790"/>
                  <a:ext cx="13343" cy="13339"/>
                </a:xfrm>
                <a:custGeom>
                  <a:avLst/>
                  <a:gdLst>
                    <a:gd name="connsiteX0" fmla="*/ 3505 w 13343"/>
                    <a:gd name="connsiteY0" fmla="*/ 12542 h 13339"/>
                    <a:gd name="connsiteX1" fmla="*/ 6666 w 13343"/>
                    <a:gd name="connsiteY1" fmla="*/ 13340 h 13339"/>
                    <a:gd name="connsiteX2" fmla="*/ 12542 w 13343"/>
                    <a:gd name="connsiteY2" fmla="*/ 9839 h 13339"/>
                    <a:gd name="connsiteX3" fmla="*/ 9839 w 13343"/>
                    <a:gd name="connsiteY3" fmla="*/ 802 h 13339"/>
                    <a:gd name="connsiteX4" fmla="*/ 802 w 13343"/>
                    <a:gd name="connsiteY4" fmla="*/ 3499 h 13339"/>
                    <a:gd name="connsiteX5" fmla="*/ 3505 w 13343"/>
                    <a:gd name="connsiteY5" fmla="*/ 12542 h 13339"/>
                    <a:gd name="connsiteX6" fmla="*/ 3505 w 13343"/>
                    <a:gd name="connsiteY6" fmla="*/ 12542 h 13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343" h="13339">
                      <a:moveTo>
                        <a:pt x="3505" y="12542"/>
                      </a:moveTo>
                      <a:cubicBezTo>
                        <a:pt x="4511" y="13084"/>
                        <a:pt x="5595" y="13340"/>
                        <a:pt x="6666" y="13340"/>
                      </a:cubicBezTo>
                      <a:cubicBezTo>
                        <a:pt x="9041" y="13340"/>
                        <a:pt x="11333" y="12072"/>
                        <a:pt x="12542" y="9839"/>
                      </a:cubicBezTo>
                      <a:cubicBezTo>
                        <a:pt x="14292" y="6601"/>
                        <a:pt x="13083" y="2553"/>
                        <a:pt x="9839" y="802"/>
                      </a:cubicBezTo>
                      <a:cubicBezTo>
                        <a:pt x="6600" y="-948"/>
                        <a:pt x="2553" y="261"/>
                        <a:pt x="802" y="3499"/>
                      </a:cubicBezTo>
                      <a:cubicBezTo>
                        <a:pt x="-948" y="6744"/>
                        <a:pt x="261" y="10792"/>
                        <a:pt x="3505" y="12542"/>
                      </a:cubicBezTo>
                      <a:lnTo>
                        <a:pt x="3505" y="12542"/>
                      </a:lnTo>
                      <a:close/>
                    </a:path>
                  </a:pathLst>
                </a:custGeom>
                <a:solidFill>
                  <a:srgbClr val="F9DFD7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227" name="íṩ1íḍê"/>
              <p:cNvSpPr/>
              <p:nvPr>
                <p:custDataLst>
                  <p:tags r:id="rId415"/>
                </p:custDataLst>
              </p:nvPr>
            </p:nvSpPr>
            <p:spPr>
              <a:xfrm>
                <a:off x="7093077" y="958042"/>
                <a:ext cx="35111" cy="35111"/>
              </a:xfrm>
              <a:custGeom>
                <a:avLst/>
                <a:gdLst>
                  <a:gd name="connsiteX0" fmla="*/ 35111 w 35111"/>
                  <a:gd name="connsiteY0" fmla="*/ 17556 h 35111"/>
                  <a:gd name="connsiteX1" fmla="*/ 17556 w 35111"/>
                  <a:gd name="connsiteY1" fmla="*/ 35112 h 35111"/>
                  <a:gd name="connsiteX2" fmla="*/ 0 w 35111"/>
                  <a:gd name="connsiteY2" fmla="*/ 17556 h 35111"/>
                  <a:gd name="connsiteX3" fmla="*/ 17556 w 35111"/>
                  <a:gd name="connsiteY3" fmla="*/ 0 h 35111"/>
                  <a:gd name="connsiteX4" fmla="*/ 35111 w 35111"/>
                  <a:gd name="connsiteY4" fmla="*/ 17556 h 3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111" h="35111">
                    <a:moveTo>
                      <a:pt x="35111" y="17556"/>
                    </a:moveTo>
                    <a:cubicBezTo>
                      <a:pt x="35111" y="27252"/>
                      <a:pt x="27251" y="35112"/>
                      <a:pt x="17556" y="35112"/>
                    </a:cubicBezTo>
                    <a:cubicBezTo>
                      <a:pt x="7860" y="35112"/>
                      <a:pt x="0" y="27252"/>
                      <a:pt x="0" y="17556"/>
                    </a:cubicBezTo>
                    <a:cubicBezTo>
                      <a:pt x="0" y="7860"/>
                      <a:pt x="7860" y="0"/>
                      <a:pt x="17556" y="0"/>
                    </a:cubicBezTo>
                    <a:cubicBezTo>
                      <a:pt x="27251" y="0"/>
                      <a:pt x="35111" y="7860"/>
                      <a:pt x="35111" y="17556"/>
                    </a:cubicBezTo>
                    <a:close/>
                  </a:path>
                </a:pathLst>
              </a:custGeom>
              <a:solidFill>
                <a:srgbClr val="CBA596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228" name="îSļíḋê"/>
              <p:cNvSpPr/>
              <p:nvPr>
                <p:custDataLst>
                  <p:tags r:id="rId416"/>
                </p:custDataLst>
              </p:nvPr>
            </p:nvSpPr>
            <p:spPr>
              <a:xfrm>
                <a:off x="7762202" y="1377559"/>
                <a:ext cx="35111" cy="35105"/>
              </a:xfrm>
              <a:custGeom>
                <a:avLst/>
                <a:gdLst>
                  <a:gd name="connsiteX0" fmla="*/ 35112 w 35111"/>
                  <a:gd name="connsiteY0" fmla="*/ 17550 h 35105"/>
                  <a:gd name="connsiteX1" fmla="*/ 17556 w 35111"/>
                  <a:gd name="connsiteY1" fmla="*/ 35106 h 35105"/>
                  <a:gd name="connsiteX2" fmla="*/ 0 w 35111"/>
                  <a:gd name="connsiteY2" fmla="*/ 17550 h 35105"/>
                  <a:gd name="connsiteX3" fmla="*/ 17556 w 35111"/>
                  <a:gd name="connsiteY3" fmla="*/ 0 h 35105"/>
                  <a:gd name="connsiteX4" fmla="*/ 35112 w 35111"/>
                  <a:gd name="connsiteY4" fmla="*/ 17550 h 3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111" h="35105">
                    <a:moveTo>
                      <a:pt x="35112" y="17550"/>
                    </a:moveTo>
                    <a:cubicBezTo>
                      <a:pt x="35112" y="27247"/>
                      <a:pt x="27253" y="35106"/>
                      <a:pt x="17556" y="35106"/>
                    </a:cubicBezTo>
                    <a:cubicBezTo>
                      <a:pt x="7864" y="35106"/>
                      <a:pt x="0" y="27247"/>
                      <a:pt x="0" y="17550"/>
                    </a:cubicBezTo>
                    <a:cubicBezTo>
                      <a:pt x="0" y="7858"/>
                      <a:pt x="7859" y="0"/>
                      <a:pt x="17556" y="0"/>
                    </a:cubicBezTo>
                    <a:cubicBezTo>
                      <a:pt x="27253" y="-6"/>
                      <a:pt x="35112" y="7852"/>
                      <a:pt x="35112" y="17550"/>
                    </a:cubicBezTo>
                    <a:close/>
                  </a:path>
                </a:pathLst>
              </a:custGeom>
              <a:solidFill>
                <a:srgbClr val="CBA596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229" name="iš1îḓé"/>
              <p:cNvSpPr/>
              <p:nvPr>
                <p:custDataLst>
                  <p:tags r:id="rId417"/>
                </p:custDataLst>
              </p:nvPr>
            </p:nvSpPr>
            <p:spPr>
              <a:xfrm>
                <a:off x="6985141" y="1516755"/>
                <a:ext cx="35111" cy="35105"/>
              </a:xfrm>
              <a:custGeom>
                <a:avLst/>
                <a:gdLst>
                  <a:gd name="connsiteX0" fmla="*/ 35111 w 35111"/>
                  <a:gd name="connsiteY0" fmla="*/ 17556 h 35105"/>
                  <a:gd name="connsiteX1" fmla="*/ 17556 w 35111"/>
                  <a:gd name="connsiteY1" fmla="*/ 35106 h 35105"/>
                  <a:gd name="connsiteX2" fmla="*/ 0 w 35111"/>
                  <a:gd name="connsiteY2" fmla="*/ 17556 h 35105"/>
                  <a:gd name="connsiteX3" fmla="*/ 17556 w 35111"/>
                  <a:gd name="connsiteY3" fmla="*/ 0 h 35105"/>
                  <a:gd name="connsiteX4" fmla="*/ 35111 w 35111"/>
                  <a:gd name="connsiteY4" fmla="*/ 17556 h 3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111" h="35105">
                    <a:moveTo>
                      <a:pt x="35111" y="17556"/>
                    </a:moveTo>
                    <a:cubicBezTo>
                      <a:pt x="35111" y="27247"/>
                      <a:pt x="27253" y="35106"/>
                      <a:pt x="17556" y="35106"/>
                    </a:cubicBezTo>
                    <a:cubicBezTo>
                      <a:pt x="7864" y="35106"/>
                      <a:pt x="0" y="27247"/>
                      <a:pt x="0" y="17556"/>
                    </a:cubicBezTo>
                    <a:cubicBezTo>
                      <a:pt x="0" y="7858"/>
                      <a:pt x="7858" y="0"/>
                      <a:pt x="17556" y="0"/>
                    </a:cubicBezTo>
                    <a:cubicBezTo>
                      <a:pt x="27253" y="6"/>
                      <a:pt x="35111" y="7864"/>
                      <a:pt x="35111" y="17556"/>
                    </a:cubicBezTo>
                    <a:close/>
                  </a:path>
                </a:pathLst>
              </a:custGeom>
              <a:solidFill>
                <a:srgbClr val="CBA596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230" name="işľiḓè"/>
              <p:cNvGrpSpPr/>
              <p:nvPr/>
            </p:nvGrpSpPr>
            <p:grpSpPr>
              <a:xfrm>
                <a:off x="7415360" y="1493722"/>
                <a:ext cx="256628" cy="151427"/>
                <a:chOff x="7415360" y="1493722"/>
                <a:chExt cx="256628" cy="151427"/>
              </a:xfrm>
            </p:grpSpPr>
            <p:sp>
              <p:nvSpPr>
                <p:cNvPr id="233" name="íṧľîde"/>
                <p:cNvSpPr/>
                <p:nvPr>
                  <p:custDataLst>
                    <p:tags r:id="rId418"/>
                  </p:custDataLst>
                </p:nvPr>
              </p:nvSpPr>
              <p:spPr>
                <a:xfrm>
                  <a:off x="7415360" y="1493722"/>
                  <a:ext cx="256628" cy="151427"/>
                </a:xfrm>
                <a:custGeom>
                  <a:avLst/>
                  <a:gdLst>
                    <a:gd name="connsiteX0" fmla="*/ 256629 w 256628"/>
                    <a:gd name="connsiteY0" fmla="*/ 48661 h 151427"/>
                    <a:gd name="connsiteX1" fmla="*/ 144471 w 256628"/>
                    <a:gd name="connsiteY1" fmla="*/ 140714 h 151427"/>
                    <a:gd name="connsiteX2" fmla="*/ 112515 w 256628"/>
                    <a:gd name="connsiteY2" fmla="*/ 136761 h 151427"/>
                    <a:gd name="connsiteX3" fmla="*/ 102306 w 256628"/>
                    <a:gd name="connsiteY3" fmla="*/ 114032 h 151427"/>
                    <a:gd name="connsiteX4" fmla="*/ 46632 w 256628"/>
                    <a:gd name="connsiteY4" fmla="*/ 150596 h 151427"/>
                    <a:gd name="connsiteX5" fmla="*/ 80892 w 256628"/>
                    <a:gd name="connsiteY5" fmla="*/ 97226 h 151427"/>
                    <a:gd name="connsiteX6" fmla="*/ 16652 w 256628"/>
                    <a:gd name="connsiteY6" fmla="*/ 120289 h 151427"/>
                    <a:gd name="connsiteX7" fmla="*/ 63432 w 256628"/>
                    <a:gd name="connsiteY7" fmla="*/ 78784 h 151427"/>
                    <a:gd name="connsiteX8" fmla="*/ 5781 w 256628"/>
                    <a:gd name="connsiteY8" fmla="*/ 103823 h 151427"/>
                    <a:gd name="connsiteX9" fmla="*/ 61021 w 256628"/>
                    <a:gd name="connsiteY9" fmla="*/ 57269 h 151427"/>
                    <a:gd name="connsiteX10" fmla="*/ 180 w 256628"/>
                    <a:gd name="connsiteY10" fmla="*/ 80433 h 151427"/>
                    <a:gd name="connsiteX11" fmla="*/ 61450 w 256628"/>
                    <a:gd name="connsiteY11" fmla="*/ 35629 h 151427"/>
                    <a:gd name="connsiteX12" fmla="*/ 139525 w 256628"/>
                    <a:gd name="connsiteY12" fmla="*/ 74170 h 151427"/>
                    <a:gd name="connsiteX13" fmla="*/ 199866 w 256628"/>
                    <a:gd name="connsiteY13" fmla="*/ 0 h 151427"/>
                    <a:gd name="connsiteX14" fmla="*/ 223333 w 256628"/>
                    <a:gd name="connsiteY14" fmla="*/ 25658 h 151427"/>
                    <a:gd name="connsiteX15" fmla="*/ 256629 w 256628"/>
                    <a:gd name="connsiteY15" fmla="*/ 48661 h 1514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6628" h="151427">
                      <a:moveTo>
                        <a:pt x="256629" y="48661"/>
                      </a:moveTo>
                      <a:cubicBezTo>
                        <a:pt x="206003" y="95048"/>
                        <a:pt x="162474" y="129951"/>
                        <a:pt x="144471" y="140714"/>
                      </a:cubicBezTo>
                      <a:cubicBezTo>
                        <a:pt x="138614" y="144214"/>
                        <a:pt x="121082" y="145328"/>
                        <a:pt x="112515" y="136761"/>
                      </a:cubicBezTo>
                      <a:cubicBezTo>
                        <a:pt x="105056" y="129302"/>
                        <a:pt x="107247" y="115264"/>
                        <a:pt x="102306" y="114032"/>
                      </a:cubicBezTo>
                      <a:cubicBezTo>
                        <a:pt x="91644" y="111365"/>
                        <a:pt x="56681" y="158175"/>
                        <a:pt x="46632" y="150596"/>
                      </a:cubicBezTo>
                      <a:cubicBezTo>
                        <a:pt x="35797" y="142428"/>
                        <a:pt x="85250" y="104007"/>
                        <a:pt x="80892" y="97226"/>
                      </a:cubicBezTo>
                      <a:cubicBezTo>
                        <a:pt x="76529" y="90434"/>
                        <a:pt x="24451" y="129641"/>
                        <a:pt x="16652" y="120289"/>
                      </a:cubicBezTo>
                      <a:cubicBezTo>
                        <a:pt x="9241" y="111395"/>
                        <a:pt x="65480" y="82058"/>
                        <a:pt x="63432" y="78784"/>
                      </a:cubicBezTo>
                      <a:cubicBezTo>
                        <a:pt x="61378" y="75498"/>
                        <a:pt x="9865" y="111353"/>
                        <a:pt x="5781" y="103823"/>
                      </a:cubicBezTo>
                      <a:cubicBezTo>
                        <a:pt x="-1630" y="90154"/>
                        <a:pt x="62503" y="60484"/>
                        <a:pt x="61021" y="57269"/>
                      </a:cubicBezTo>
                      <a:cubicBezTo>
                        <a:pt x="56746" y="48012"/>
                        <a:pt x="5781" y="90809"/>
                        <a:pt x="180" y="80433"/>
                      </a:cubicBezTo>
                      <a:cubicBezTo>
                        <a:pt x="-2898" y="74730"/>
                        <a:pt x="34155" y="36457"/>
                        <a:pt x="61450" y="35629"/>
                      </a:cubicBezTo>
                      <a:cubicBezTo>
                        <a:pt x="99013" y="34498"/>
                        <a:pt x="124701" y="78087"/>
                        <a:pt x="139525" y="74170"/>
                      </a:cubicBezTo>
                      <a:cubicBezTo>
                        <a:pt x="142400" y="73408"/>
                        <a:pt x="167808" y="42470"/>
                        <a:pt x="199866" y="0"/>
                      </a:cubicBezTo>
                      <a:cubicBezTo>
                        <a:pt x="199866" y="0"/>
                        <a:pt x="212790" y="16270"/>
                        <a:pt x="223333" y="25658"/>
                      </a:cubicBezTo>
                      <a:cubicBezTo>
                        <a:pt x="234781" y="35856"/>
                        <a:pt x="256629" y="48661"/>
                        <a:pt x="256629" y="48661"/>
                      </a:cubicBezTo>
                      <a:close/>
                    </a:path>
                  </a:pathLst>
                </a:custGeom>
                <a:solidFill>
                  <a:srgbClr val="FFA18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34" name="ísḻiḋè"/>
                <p:cNvSpPr/>
                <p:nvPr>
                  <p:custDataLst>
                    <p:tags r:id="rId419"/>
                  </p:custDataLst>
                </p:nvPr>
              </p:nvSpPr>
              <p:spPr>
                <a:xfrm>
                  <a:off x="7555765" y="1566387"/>
                  <a:ext cx="28278" cy="30620"/>
                </a:xfrm>
                <a:custGeom>
                  <a:avLst/>
                  <a:gdLst>
                    <a:gd name="connsiteX0" fmla="*/ 958 w 28278"/>
                    <a:gd name="connsiteY0" fmla="*/ 3571 h 30620"/>
                    <a:gd name="connsiteX1" fmla="*/ 13871 w 28278"/>
                    <a:gd name="connsiteY1" fmla="*/ 14911 h 30620"/>
                    <a:gd name="connsiteX2" fmla="*/ 24634 w 28278"/>
                    <a:gd name="connsiteY2" fmla="*/ 29746 h 30620"/>
                    <a:gd name="connsiteX3" fmla="*/ 27950 w 28278"/>
                    <a:gd name="connsiteY3" fmla="*/ 27806 h 30620"/>
                    <a:gd name="connsiteX4" fmla="*/ 16579 w 28278"/>
                    <a:gd name="connsiteY4" fmla="*/ 12191 h 30620"/>
                    <a:gd name="connsiteX5" fmla="*/ 2893 w 28278"/>
                    <a:gd name="connsiteY5" fmla="*/ 243 h 30620"/>
                    <a:gd name="connsiteX6" fmla="*/ 958 w 28278"/>
                    <a:gd name="connsiteY6" fmla="*/ 3571 h 30620"/>
                    <a:gd name="connsiteX7" fmla="*/ 958 w 28278"/>
                    <a:gd name="connsiteY7" fmla="*/ 3571 h 30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278" h="30620">
                      <a:moveTo>
                        <a:pt x="958" y="3571"/>
                      </a:moveTo>
                      <a:cubicBezTo>
                        <a:pt x="6025" y="6285"/>
                        <a:pt x="10173" y="10583"/>
                        <a:pt x="13871" y="14911"/>
                      </a:cubicBezTo>
                      <a:cubicBezTo>
                        <a:pt x="17842" y="19567"/>
                        <a:pt x="21240" y="24668"/>
                        <a:pt x="24634" y="29746"/>
                      </a:cubicBezTo>
                      <a:cubicBezTo>
                        <a:pt x="26003" y="31794"/>
                        <a:pt x="29331" y="29871"/>
                        <a:pt x="27950" y="27806"/>
                      </a:cubicBezTo>
                      <a:cubicBezTo>
                        <a:pt x="24372" y="22454"/>
                        <a:pt x="20764" y="17096"/>
                        <a:pt x="16579" y="12191"/>
                      </a:cubicBezTo>
                      <a:cubicBezTo>
                        <a:pt x="12680" y="7619"/>
                        <a:pt x="8233" y="3112"/>
                        <a:pt x="2893" y="243"/>
                      </a:cubicBezTo>
                      <a:cubicBezTo>
                        <a:pt x="714" y="-918"/>
                        <a:pt x="-1226" y="2398"/>
                        <a:pt x="958" y="3571"/>
                      </a:cubicBezTo>
                      <a:lnTo>
                        <a:pt x="958" y="3571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231" name="ïšľïḓê"/>
              <p:cNvSpPr/>
              <p:nvPr>
                <p:custDataLst>
                  <p:tags r:id="rId420"/>
                </p:custDataLst>
              </p:nvPr>
            </p:nvSpPr>
            <p:spPr>
              <a:xfrm>
                <a:off x="7112710" y="715310"/>
                <a:ext cx="13339" cy="13340"/>
              </a:xfrm>
              <a:custGeom>
                <a:avLst/>
                <a:gdLst>
                  <a:gd name="connsiteX0" fmla="*/ 13305 w 13339"/>
                  <a:gd name="connsiteY0" fmla="*/ 7357 h 13340"/>
                  <a:gd name="connsiteX1" fmla="*/ 7352 w 13339"/>
                  <a:gd name="connsiteY1" fmla="*/ 35 h 13340"/>
                  <a:gd name="connsiteX2" fmla="*/ 35 w 13339"/>
                  <a:gd name="connsiteY2" fmla="*/ 5988 h 13340"/>
                  <a:gd name="connsiteX3" fmla="*/ 5983 w 13339"/>
                  <a:gd name="connsiteY3" fmla="*/ 13305 h 13340"/>
                  <a:gd name="connsiteX4" fmla="*/ 6673 w 13339"/>
                  <a:gd name="connsiteY4" fmla="*/ 13340 h 13340"/>
                  <a:gd name="connsiteX5" fmla="*/ 13305 w 13339"/>
                  <a:gd name="connsiteY5" fmla="*/ 7357 h 13340"/>
                  <a:gd name="connsiteX6" fmla="*/ 13305 w 13339"/>
                  <a:gd name="connsiteY6" fmla="*/ 7357 h 13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9" h="13340">
                    <a:moveTo>
                      <a:pt x="13305" y="7357"/>
                    </a:moveTo>
                    <a:cubicBezTo>
                      <a:pt x="13680" y="3690"/>
                      <a:pt x="11013" y="416"/>
                      <a:pt x="7352" y="35"/>
                    </a:cubicBezTo>
                    <a:cubicBezTo>
                      <a:pt x="3691" y="-340"/>
                      <a:pt x="410" y="2327"/>
                      <a:pt x="35" y="5988"/>
                    </a:cubicBezTo>
                    <a:cubicBezTo>
                      <a:pt x="-340" y="9649"/>
                      <a:pt x="2321" y="12930"/>
                      <a:pt x="5983" y="13305"/>
                    </a:cubicBezTo>
                    <a:cubicBezTo>
                      <a:pt x="6214" y="13329"/>
                      <a:pt x="6447" y="13340"/>
                      <a:pt x="6673" y="13340"/>
                    </a:cubicBezTo>
                    <a:cubicBezTo>
                      <a:pt x="10054" y="13340"/>
                      <a:pt x="12954" y="10787"/>
                      <a:pt x="13305" y="7357"/>
                    </a:cubicBezTo>
                    <a:lnTo>
                      <a:pt x="13305" y="7357"/>
                    </a:lnTo>
                    <a:close/>
                  </a:path>
                </a:pathLst>
              </a:custGeom>
              <a:solidFill>
                <a:srgbClr val="F9DFD7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232" name="íśḻîde"/>
              <p:cNvSpPr/>
              <p:nvPr>
                <p:custDataLst>
                  <p:tags r:id="rId421"/>
                </p:custDataLst>
              </p:nvPr>
            </p:nvSpPr>
            <p:spPr>
              <a:xfrm>
                <a:off x="7381244" y="716862"/>
                <a:ext cx="13339" cy="13341"/>
              </a:xfrm>
              <a:custGeom>
                <a:avLst/>
                <a:gdLst>
                  <a:gd name="connsiteX0" fmla="*/ 13305 w 13339"/>
                  <a:gd name="connsiteY0" fmla="*/ 7358 h 13341"/>
                  <a:gd name="connsiteX1" fmla="*/ 7352 w 13339"/>
                  <a:gd name="connsiteY1" fmla="*/ 36 h 13341"/>
                  <a:gd name="connsiteX2" fmla="*/ 35 w 13339"/>
                  <a:gd name="connsiteY2" fmla="*/ 5989 h 13341"/>
                  <a:gd name="connsiteX3" fmla="*/ 5983 w 13339"/>
                  <a:gd name="connsiteY3" fmla="*/ 13306 h 13341"/>
                  <a:gd name="connsiteX4" fmla="*/ 6679 w 13339"/>
                  <a:gd name="connsiteY4" fmla="*/ 13341 h 13341"/>
                  <a:gd name="connsiteX5" fmla="*/ 13305 w 13339"/>
                  <a:gd name="connsiteY5" fmla="*/ 7358 h 13341"/>
                  <a:gd name="connsiteX6" fmla="*/ 13305 w 13339"/>
                  <a:gd name="connsiteY6" fmla="*/ 7358 h 1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9" h="13341">
                    <a:moveTo>
                      <a:pt x="13305" y="7358"/>
                    </a:moveTo>
                    <a:cubicBezTo>
                      <a:pt x="13680" y="3691"/>
                      <a:pt x="11013" y="417"/>
                      <a:pt x="7352" y="36"/>
                    </a:cubicBezTo>
                    <a:cubicBezTo>
                      <a:pt x="3691" y="-345"/>
                      <a:pt x="410" y="2328"/>
                      <a:pt x="35" y="5989"/>
                    </a:cubicBezTo>
                    <a:cubicBezTo>
                      <a:pt x="-340" y="9650"/>
                      <a:pt x="2321" y="12931"/>
                      <a:pt x="5983" y="13306"/>
                    </a:cubicBezTo>
                    <a:cubicBezTo>
                      <a:pt x="6214" y="13329"/>
                      <a:pt x="6447" y="13341"/>
                      <a:pt x="6679" y="13341"/>
                    </a:cubicBezTo>
                    <a:cubicBezTo>
                      <a:pt x="10054" y="13341"/>
                      <a:pt x="12947" y="10788"/>
                      <a:pt x="13305" y="7358"/>
                    </a:cubicBezTo>
                    <a:lnTo>
                      <a:pt x="13305" y="7358"/>
                    </a:lnTo>
                    <a:close/>
                  </a:path>
                </a:pathLst>
              </a:custGeom>
              <a:solidFill>
                <a:srgbClr val="F9DFD7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</p:grpSp>
        <p:grpSp>
          <p:nvGrpSpPr>
            <p:cNvPr id="76" name="ïṣliḍê"/>
            <p:cNvGrpSpPr/>
            <p:nvPr/>
          </p:nvGrpSpPr>
          <p:grpSpPr>
            <a:xfrm>
              <a:off x="8536283" y="868145"/>
              <a:ext cx="775283" cy="2347296"/>
              <a:chOff x="9001204" y="450413"/>
              <a:chExt cx="930701" cy="2817851"/>
            </a:xfrm>
          </p:grpSpPr>
          <p:sp>
            <p:nvSpPr>
              <p:cNvPr id="129" name="í$ļïdé"/>
              <p:cNvSpPr/>
              <p:nvPr>
                <p:custDataLst>
                  <p:tags r:id="rId422"/>
                </p:custDataLst>
              </p:nvPr>
            </p:nvSpPr>
            <p:spPr>
              <a:xfrm>
                <a:off x="9357693" y="450413"/>
                <a:ext cx="326034" cy="447489"/>
              </a:xfrm>
              <a:custGeom>
                <a:avLst/>
                <a:gdLst>
                  <a:gd name="connsiteX0" fmla="*/ 239042 w 326034"/>
                  <a:gd name="connsiteY0" fmla="*/ 100655 h 447489"/>
                  <a:gd name="connsiteX1" fmla="*/ 241971 w 326034"/>
                  <a:gd name="connsiteY1" fmla="*/ 75104 h 447489"/>
                  <a:gd name="connsiteX2" fmla="*/ 154865 w 326034"/>
                  <a:gd name="connsiteY2" fmla="*/ 1970 h 447489"/>
                  <a:gd name="connsiteX3" fmla="*/ 99417 w 326034"/>
                  <a:gd name="connsiteY3" fmla="*/ 75443 h 447489"/>
                  <a:gd name="connsiteX4" fmla="*/ 102221 w 326034"/>
                  <a:gd name="connsiteY4" fmla="*/ 100953 h 447489"/>
                  <a:gd name="connsiteX5" fmla="*/ 0 w 326034"/>
                  <a:gd name="connsiteY5" fmla="*/ 262479 h 447489"/>
                  <a:gd name="connsiteX6" fmla="*/ 169884 w 326034"/>
                  <a:gd name="connsiteY6" fmla="*/ 447490 h 447489"/>
                  <a:gd name="connsiteX7" fmla="*/ 326035 w 326034"/>
                  <a:gd name="connsiteY7" fmla="*/ 256073 h 447489"/>
                  <a:gd name="connsiteX8" fmla="*/ 239042 w 326034"/>
                  <a:gd name="connsiteY8" fmla="*/ 100655 h 447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6034" h="447489">
                    <a:moveTo>
                      <a:pt x="239042" y="100655"/>
                    </a:moveTo>
                    <a:cubicBezTo>
                      <a:pt x="240179" y="93380"/>
                      <a:pt x="240900" y="84915"/>
                      <a:pt x="241971" y="75104"/>
                    </a:cubicBezTo>
                    <a:cubicBezTo>
                      <a:pt x="248776" y="12757"/>
                      <a:pt x="191173" y="-6751"/>
                      <a:pt x="154865" y="1970"/>
                    </a:cubicBezTo>
                    <a:cubicBezTo>
                      <a:pt x="119538" y="10459"/>
                      <a:pt x="99417" y="39112"/>
                      <a:pt x="99417" y="75443"/>
                    </a:cubicBezTo>
                    <a:cubicBezTo>
                      <a:pt x="99417" y="85397"/>
                      <a:pt x="100375" y="93797"/>
                      <a:pt x="102221" y="100953"/>
                    </a:cubicBezTo>
                    <a:cubicBezTo>
                      <a:pt x="40290" y="122497"/>
                      <a:pt x="0" y="176569"/>
                      <a:pt x="0" y="262479"/>
                    </a:cubicBezTo>
                    <a:cubicBezTo>
                      <a:pt x="0" y="361122"/>
                      <a:pt x="71241" y="447490"/>
                      <a:pt x="169884" y="447490"/>
                    </a:cubicBezTo>
                    <a:cubicBezTo>
                      <a:pt x="268528" y="447490"/>
                      <a:pt x="326035" y="354716"/>
                      <a:pt x="326035" y="256073"/>
                    </a:cubicBezTo>
                    <a:cubicBezTo>
                      <a:pt x="326040" y="168973"/>
                      <a:pt x="294840" y="120300"/>
                      <a:pt x="239042" y="100655"/>
                    </a:cubicBezTo>
                    <a:close/>
                  </a:path>
                </a:pathLst>
              </a:custGeom>
              <a:solidFill>
                <a:srgbClr val="E8E0D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130" name="î$1íďe"/>
              <p:cNvGrpSpPr/>
              <p:nvPr/>
            </p:nvGrpSpPr>
            <p:grpSpPr>
              <a:xfrm>
                <a:off x="9001204" y="1893623"/>
                <a:ext cx="344425" cy="432458"/>
                <a:chOff x="9001204" y="1893623"/>
                <a:chExt cx="344425" cy="432458"/>
              </a:xfrm>
            </p:grpSpPr>
            <p:sp>
              <p:nvSpPr>
                <p:cNvPr id="199" name="isļîḓê"/>
                <p:cNvSpPr/>
                <p:nvPr>
                  <p:custDataLst>
                    <p:tags r:id="rId423"/>
                  </p:custDataLst>
                </p:nvPr>
              </p:nvSpPr>
              <p:spPr>
                <a:xfrm>
                  <a:off x="9001204" y="2027473"/>
                  <a:ext cx="344425" cy="298608"/>
                </a:xfrm>
                <a:custGeom>
                  <a:avLst/>
                  <a:gdLst>
                    <a:gd name="connsiteX0" fmla="*/ 343416 w 344425"/>
                    <a:gd name="connsiteY0" fmla="*/ 195739 h 298608"/>
                    <a:gd name="connsiteX1" fmla="*/ 315960 w 344425"/>
                    <a:gd name="connsiteY1" fmla="*/ 12716 h 298608"/>
                    <a:gd name="connsiteX2" fmla="*/ 301196 w 344425"/>
                    <a:gd name="connsiteY2" fmla="*/ 0 h 298608"/>
                    <a:gd name="connsiteX3" fmla="*/ 276318 w 344425"/>
                    <a:gd name="connsiteY3" fmla="*/ 0 h 298608"/>
                    <a:gd name="connsiteX4" fmla="*/ 268942 w 344425"/>
                    <a:gd name="connsiteY4" fmla="*/ 6572 h 298608"/>
                    <a:gd name="connsiteX5" fmla="*/ 202071 w 344425"/>
                    <a:gd name="connsiteY5" fmla="*/ 67187 h 298608"/>
                    <a:gd name="connsiteX6" fmla="*/ 142349 w 344425"/>
                    <a:gd name="connsiteY6" fmla="*/ 67187 h 298608"/>
                    <a:gd name="connsiteX7" fmla="*/ 75478 w 344425"/>
                    <a:gd name="connsiteY7" fmla="*/ 6572 h 298608"/>
                    <a:gd name="connsiteX8" fmla="*/ 68102 w 344425"/>
                    <a:gd name="connsiteY8" fmla="*/ 0 h 298608"/>
                    <a:gd name="connsiteX9" fmla="*/ 43230 w 344425"/>
                    <a:gd name="connsiteY9" fmla="*/ 0 h 298608"/>
                    <a:gd name="connsiteX10" fmla="*/ 28466 w 344425"/>
                    <a:gd name="connsiteY10" fmla="*/ 12716 h 298608"/>
                    <a:gd name="connsiteX11" fmla="*/ 1010 w 344425"/>
                    <a:gd name="connsiteY11" fmla="*/ 195739 h 298608"/>
                    <a:gd name="connsiteX12" fmla="*/ 89604 w 344425"/>
                    <a:gd name="connsiteY12" fmla="*/ 298609 h 298608"/>
                    <a:gd name="connsiteX13" fmla="*/ 254821 w 344425"/>
                    <a:gd name="connsiteY13" fmla="*/ 298609 h 298608"/>
                    <a:gd name="connsiteX14" fmla="*/ 343416 w 344425"/>
                    <a:gd name="connsiteY14" fmla="*/ 195739 h 298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4425" h="298608">
                      <a:moveTo>
                        <a:pt x="343416" y="195739"/>
                      </a:moveTo>
                      <a:lnTo>
                        <a:pt x="315960" y="12716"/>
                      </a:lnTo>
                      <a:cubicBezTo>
                        <a:pt x="314865" y="5405"/>
                        <a:pt x="308584" y="0"/>
                        <a:pt x="301196" y="0"/>
                      </a:cubicBezTo>
                      <a:lnTo>
                        <a:pt x="276318" y="0"/>
                      </a:lnTo>
                      <a:cubicBezTo>
                        <a:pt x="272544" y="0"/>
                        <a:pt x="269305" y="2816"/>
                        <a:pt x="268942" y="6572"/>
                      </a:cubicBezTo>
                      <a:cubicBezTo>
                        <a:pt x="265638" y="40594"/>
                        <a:pt x="236962" y="67187"/>
                        <a:pt x="202071" y="67187"/>
                      </a:cubicBezTo>
                      <a:lnTo>
                        <a:pt x="142349" y="67187"/>
                      </a:lnTo>
                      <a:cubicBezTo>
                        <a:pt x="107458" y="67187"/>
                        <a:pt x="78781" y="40594"/>
                        <a:pt x="75478" y="6572"/>
                      </a:cubicBezTo>
                      <a:cubicBezTo>
                        <a:pt x="75114" y="2816"/>
                        <a:pt x="71876" y="0"/>
                        <a:pt x="68102" y="0"/>
                      </a:cubicBezTo>
                      <a:lnTo>
                        <a:pt x="43230" y="0"/>
                      </a:lnTo>
                      <a:cubicBezTo>
                        <a:pt x="35842" y="0"/>
                        <a:pt x="29561" y="5405"/>
                        <a:pt x="28466" y="12716"/>
                      </a:cubicBezTo>
                      <a:lnTo>
                        <a:pt x="1010" y="195739"/>
                      </a:lnTo>
                      <a:cubicBezTo>
                        <a:pt x="-7116" y="249900"/>
                        <a:pt x="34835" y="298609"/>
                        <a:pt x="89604" y="298609"/>
                      </a:cubicBezTo>
                      <a:lnTo>
                        <a:pt x="254821" y="298609"/>
                      </a:lnTo>
                      <a:cubicBezTo>
                        <a:pt x="309590" y="298609"/>
                        <a:pt x="351541" y="249900"/>
                        <a:pt x="343416" y="195739"/>
                      </a:cubicBezTo>
                      <a:close/>
                    </a:path>
                  </a:pathLst>
                </a:custGeom>
                <a:solidFill>
                  <a:srgbClr val="C25753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00" name="iślîḓé"/>
                <p:cNvSpPr/>
                <p:nvPr>
                  <p:custDataLst>
                    <p:tags r:id="rId424"/>
                  </p:custDataLst>
                </p:nvPr>
              </p:nvSpPr>
              <p:spPr>
                <a:xfrm>
                  <a:off x="9031988" y="1893623"/>
                  <a:ext cx="282854" cy="357806"/>
                </a:xfrm>
                <a:custGeom>
                  <a:avLst/>
                  <a:gdLst>
                    <a:gd name="connsiteX0" fmla="*/ 281860 w 282854"/>
                    <a:gd name="connsiteY0" fmla="*/ 225076 h 357806"/>
                    <a:gd name="connsiteX1" fmla="*/ 268341 w 282854"/>
                    <a:gd name="connsiteY1" fmla="*/ 133850 h 357806"/>
                    <a:gd name="connsiteX2" fmla="*/ 268341 w 282854"/>
                    <a:gd name="connsiteY2" fmla="*/ 126385 h 357806"/>
                    <a:gd name="connsiteX3" fmla="*/ 141426 w 282854"/>
                    <a:gd name="connsiteY3" fmla="*/ 0 h 357806"/>
                    <a:gd name="connsiteX4" fmla="*/ 16762 w 282854"/>
                    <a:gd name="connsiteY4" fmla="*/ 119247 h 357806"/>
                    <a:gd name="connsiteX5" fmla="*/ 14518 w 282854"/>
                    <a:gd name="connsiteY5" fmla="*/ 133850 h 357806"/>
                    <a:gd name="connsiteX6" fmla="*/ 14518 w 282854"/>
                    <a:gd name="connsiteY6" fmla="*/ 133850 h 357806"/>
                    <a:gd name="connsiteX7" fmla="*/ 992 w 282854"/>
                    <a:gd name="connsiteY7" fmla="*/ 225123 h 357806"/>
                    <a:gd name="connsiteX8" fmla="*/ 41098 w 282854"/>
                    <a:gd name="connsiteY8" fmla="*/ 313748 h 357806"/>
                    <a:gd name="connsiteX9" fmla="*/ 91295 w 282854"/>
                    <a:gd name="connsiteY9" fmla="*/ 327946 h 357806"/>
                    <a:gd name="connsiteX10" fmla="*/ 99242 w 282854"/>
                    <a:gd name="connsiteY10" fmla="*/ 327946 h 357806"/>
                    <a:gd name="connsiteX11" fmla="*/ 106255 w 282854"/>
                    <a:gd name="connsiteY11" fmla="*/ 332988 h 357806"/>
                    <a:gd name="connsiteX12" fmla="*/ 141432 w 282854"/>
                    <a:gd name="connsiteY12" fmla="*/ 357807 h 357806"/>
                    <a:gd name="connsiteX13" fmla="*/ 176603 w 282854"/>
                    <a:gd name="connsiteY13" fmla="*/ 332988 h 357806"/>
                    <a:gd name="connsiteX14" fmla="*/ 183622 w 282854"/>
                    <a:gd name="connsiteY14" fmla="*/ 327946 h 357806"/>
                    <a:gd name="connsiteX15" fmla="*/ 191034 w 282854"/>
                    <a:gd name="connsiteY15" fmla="*/ 327946 h 357806"/>
                    <a:gd name="connsiteX16" fmla="*/ 246535 w 282854"/>
                    <a:gd name="connsiteY16" fmla="*/ 310426 h 357806"/>
                    <a:gd name="connsiteX17" fmla="*/ 281860 w 282854"/>
                    <a:gd name="connsiteY17" fmla="*/ 225076 h 357806"/>
                    <a:gd name="connsiteX18" fmla="*/ 171293 w 282854"/>
                    <a:gd name="connsiteY18" fmla="*/ 201037 h 357806"/>
                    <a:gd name="connsiteX19" fmla="*/ 111571 w 282854"/>
                    <a:gd name="connsiteY19" fmla="*/ 201037 h 357806"/>
                    <a:gd name="connsiteX20" fmla="*/ 44700 w 282854"/>
                    <a:gd name="connsiteY20" fmla="*/ 140422 h 357806"/>
                    <a:gd name="connsiteX21" fmla="*/ 44384 w 282854"/>
                    <a:gd name="connsiteY21" fmla="*/ 139351 h 357806"/>
                    <a:gd name="connsiteX22" fmla="*/ 44384 w 282854"/>
                    <a:gd name="connsiteY22" fmla="*/ 128707 h 357806"/>
                    <a:gd name="connsiteX23" fmla="*/ 138795 w 282854"/>
                    <a:gd name="connsiteY23" fmla="*/ 20324 h 357806"/>
                    <a:gd name="connsiteX24" fmla="*/ 238486 w 282854"/>
                    <a:gd name="connsiteY24" fmla="*/ 126379 h 357806"/>
                    <a:gd name="connsiteX25" fmla="*/ 238486 w 282854"/>
                    <a:gd name="connsiteY25" fmla="*/ 139345 h 357806"/>
                    <a:gd name="connsiteX26" fmla="*/ 238170 w 282854"/>
                    <a:gd name="connsiteY26" fmla="*/ 140416 h 357806"/>
                    <a:gd name="connsiteX27" fmla="*/ 171293 w 282854"/>
                    <a:gd name="connsiteY27" fmla="*/ 201037 h 357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82854" h="357806">
                      <a:moveTo>
                        <a:pt x="281860" y="225076"/>
                      </a:moveTo>
                      <a:lnTo>
                        <a:pt x="268341" y="133850"/>
                      </a:lnTo>
                      <a:lnTo>
                        <a:pt x="268341" y="126385"/>
                      </a:lnTo>
                      <a:cubicBezTo>
                        <a:pt x="268341" y="56293"/>
                        <a:pt x="215287" y="0"/>
                        <a:pt x="141426" y="0"/>
                      </a:cubicBezTo>
                      <a:cubicBezTo>
                        <a:pt x="103427" y="0"/>
                        <a:pt x="40158" y="29337"/>
                        <a:pt x="16762" y="119247"/>
                      </a:cubicBezTo>
                      <a:cubicBezTo>
                        <a:pt x="15518" y="124033"/>
                        <a:pt x="14518" y="128903"/>
                        <a:pt x="14518" y="133850"/>
                      </a:cubicBezTo>
                      <a:lnTo>
                        <a:pt x="14518" y="133850"/>
                      </a:lnTo>
                      <a:lnTo>
                        <a:pt x="992" y="225123"/>
                      </a:lnTo>
                      <a:cubicBezTo>
                        <a:pt x="-4122" y="259199"/>
                        <a:pt x="10737" y="293954"/>
                        <a:pt x="41098" y="313748"/>
                      </a:cubicBezTo>
                      <a:cubicBezTo>
                        <a:pt x="55945" y="323427"/>
                        <a:pt x="73572" y="327946"/>
                        <a:pt x="91295" y="327946"/>
                      </a:cubicBezTo>
                      <a:lnTo>
                        <a:pt x="99242" y="327946"/>
                      </a:lnTo>
                      <a:cubicBezTo>
                        <a:pt x="102421" y="327946"/>
                        <a:pt x="105189" y="329994"/>
                        <a:pt x="106255" y="332988"/>
                      </a:cubicBezTo>
                      <a:cubicBezTo>
                        <a:pt x="111398" y="347454"/>
                        <a:pt x="125203" y="357807"/>
                        <a:pt x="141432" y="357807"/>
                      </a:cubicBezTo>
                      <a:cubicBezTo>
                        <a:pt x="157660" y="357807"/>
                        <a:pt x="171459" y="347454"/>
                        <a:pt x="176603" y="332988"/>
                      </a:cubicBezTo>
                      <a:cubicBezTo>
                        <a:pt x="177669" y="329988"/>
                        <a:pt x="180437" y="327946"/>
                        <a:pt x="183622" y="327946"/>
                      </a:cubicBezTo>
                      <a:lnTo>
                        <a:pt x="191034" y="327946"/>
                      </a:lnTo>
                      <a:cubicBezTo>
                        <a:pt x="210893" y="327946"/>
                        <a:pt x="230610" y="322290"/>
                        <a:pt x="246535" y="310426"/>
                      </a:cubicBezTo>
                      <a:cubicBezTo>
                        <a:pt x="273663" y="290209"/>
                        <a:pt x="286706" y="257377"/>
                        <a:pt x="281860" y="225076"/>
                      </a:cubicBezTo>
                      <a:close/>
                      <a:moveTo>
                        <a:pt x="171293" y="201037"/>
                      </a:moveTo>
                      <a:lnTo>
                        <a:pt x="111571" y="201037"/>
                      </a:lnTo>
                      <a:cubicBezTo>
                        <a:pt x="76680" y="201037"/>
                        <a:pt x="48004" y="174444"/>
                        <a:pt x="44700" y="140422"/>
                      </a:cubicBezTo>
                      <a:cubicBezTo>
                        <a:pt x="44664" y="140035"/>
                        <a:pt x="44479" y="139714"/>
                        <a:pt x="44384" y="139351"/>
                      </a:cubicBezTo>
                      <a:lnTo>
                        <a:pt x="44384" y="128707"/>
                      </a:lnTo>
                      <a:cubicBezTo>
                        <a:pt x="44384" y="76081"/>
                        <a:pt x="86205" y="22193"/>
                        <a:pt x="138795" y="20324"/>
                      </a:cubicBezTo>
                      <a:cubicBezTo>
                        <a:pt x="194010" y="18360"/>
                        <a:pt x="238486" y="71604"/>
                        <a:pt x="238486" y="126379"/>
                      </a:cubicBezTo>
                      <a:lnTo>
                        <a:pt x="238486" y="139345"/>
                      </a:lnTo>
                      <a:cubicBezTo>
                        <a:pt x="238391" y="139708"/>
                        <a:pt x="238206" y="140029"/>
                        <a:pt x="238170" y="140416"/>
                      </a:cubicBezTo>
                      <a:cubicBezTo>
                        <a:pt x="234860" y="174444"/>
                        <a:pt x="206178" y="201037"/>
                        <a:pt x="171293" y="201037"/>
                      </a:cubicBezTo>
                      <a:close/>
                    </a:path>
                  </a:pathLst>
                </a:custGeom>
                <a:solidFill>
                  <a:srgbClr val="AE514D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01" name="íṣḷiḓè"/>
                <p:cNvSpPr/>
                <p:nvPr>
                  <p:custDataLst>
                    <p:tags r:id="rId425"/>
                  </p:custDataLst>
                </p:nvPr>
              </p:nvSpPr>
              <p:spPr>
                <a:xfrm>
                  <a:off x="9046910" y="2027467"/>
                  <a:ext cx="253010" cy="179171"/>
                </a:xfrm>
                <a:custGeom>
                  <a:avLst/>
                  <a:gdLst>
                    <a:gd name="connsiteX0" fmla="*/ 74670 w 253010"/>
                    <a:gd name="connsiteY0" fmla="*/ 179171 h 179171"/>
                    <a:gd name="connsiteX1" fmla="*/ 178344 w 253010"/>
                    <a:gd name="connsiteY1" fmla="*/ 179171 h 179171"/>
                    <a:gd name="connsiteX2" fmla="*/ 252169 w 253010"/>
                    <a:gd name="connsiteY2" fmla="*/ 93440 h 179171"/>
                    <a:gd name="connsiteX3" fmla="*/ 238482 w 253010"/>
                    <a:gd name="connsiteY3" fmla="*/ 0 h 179171"/>
                    <a:gd name="connsiteX4" fmla="*/ 230612 w 253010"/>
                    <a:gd name="connsiteY4" fmla="*/ 0 h 179171"/>
                    <a:gd name="connsiteX5" fmla="*/ 223236 w 253010"/>
                    <a:gd name="connsiteY5" fmla="*/ 6572 h 179171"/>
                    <a:gd name="connsiteX6" fmla="*/ 156365 w 253010"/>
                    <a:gd name="connsiteY6" fmla="*/ 67187 h 179171"/>
                    <a:gd name="connsiteX7" fmla="*/ 96643 w 253010"/>
                    <a:gd name="connsiteY7" fmla="*/ 67187 h 179171"/>
                    <a:gd name="connsiteX8" fmla="*/ 29772 w 253010"/>
                    <a:gd name="connsiteY8" fmla="*/ 6572 h 179171"/>
                    <a:gd name="connsiteX9" fmla="*/ 22396 w 253010"/>
                    <a:gd name="connsiteY9" fmla="*/ 0 h 179171"/>
                    <a:gd name="connsiteX10" fmla="*/ 14526 w 253010"/>
                    <a:gd name="connsiteY10" fmla="*/ 0 h 179171"/>
                    <a:gd name="connsiteX11" fmla="*/ 840 w 253010"/>
                    <a:gd name="connsiteY11" fmla="*/ 93440 h 179171"/>
                    <a:gd name="connsiteX12" fmla="*/ 74670 w 253010"/>
                    <a:gd name="connsiteY12" fmla="*/ 179171 h 179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3010" h="179171">
                      <a:moveTo>
                        <a:pt x="74670" y="179171"/>
                      </a:moveTo>
                      <a:lnTo>
                        <a:pt x="178344" y="179171"/>
                      </a:lnTo>
                      <a:cubicBezTo>
                        <a:pt x="223987" y="179171"/>
                        <a:pt x="258943" y="138577"/>
                        <a:pt x="252169" y="93440"/>
                      </a:cubicBezTo>
                      <a:lnTo>
                        <a:pt x="238482" y="0"/>
                      </a:lnTo>
                      <a:lnTo>
                        <a:pt x="230612" y="0"/>
                      </a:lnTo>
                      <a:cubicBezTo>
                        <a:pt x="226838" y="0"/>
                        <a:pt x="223599" y="2816"/>
                        <a:pt x="223236" y="6572"/>
                      </a:cubicBezTo>
                      <a:cubicBezTo>
                        <a:pt x="219932" y="40594"/>
                        <a:pt x="191256" y="67187"/>
                        <a:pt x="156365" y="67187"/>
                      </a:cubicBezTo>
                      <a:lnTo>
                        <a:pt x="96643" y="67187"/>
                      </a:lnTo>
                      <a:cubicBezTo>
                        <a:pt x="61752" y="67187"/>
                        <a:pt x="33075" y="40594"/>
                        <a:pt x="29772" y="6572"/>
                      </a:cubicBezTo>
                      <a:cubicBezTo>
                        <a:pt x="29408" y="2816"/>
                        <a:pt x="26170" y="0"/>
                        <a:pt x="22396" y="0"/>
                      </a:cubicBezTo>
                      <a:lnTo>
                        <a:pt x="14526" y="0"/>
                      </a:lnTo>
                      <a:lnTo>
                        <a:pt x="840" y="93440"/>
                      </a:lnTo>
                      <a:cubicBezTo>
                        <a:pt x="-5923" y="138577"/>
                        <a:pt x="29028" y="179171"/>
                        <a:pt x="74670" y="179171"/>
                      </a:cubicBezTo>
                      <a:close/>
                    </a:path>
                  </a:pathLst>
                </a:custGeom>
                <a:solidFill>
                  <a:srgbClr val="C25753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202" name="iṩḷïḑe"/>
                <p:cNvSpPr/>
                <p:nvPr>
                  <p:custDataLst>
                    <p:tags r:id="rId426"/>
                  </p:custDataLst>
                </p:nvPr>
              </p:nvSpPr>
              <p:spPr>
                <a:xfrm>
                  <a:off x="9151025" y="2191708"/>
                  <a:ext cx="44790" cy="44791"/>
                </a:xfrm>
                <a:custGeom>
                  <a:avLst/>
                  <a:gdLst>
                    <a:gd name="connsiteX0" fmla="*/ 22395 w 44790"/>
                    <a:gd name="connsiteY0" fmla="*/ 44791 h 44791"/>
                    <a:gd name="connsiteX1" fmla="*/ 22395 w 44790"/>
                    <a:gd name="connsiteY1" fmla="*/ 44791 h 44791"/>
                    <a:gd name="connsiteX2" fmla="*/ 0 w 44790"/>
                    <a:gd name="connsiteY2" fmla="*/ 22396 h 44791"/>
                    <a:gd name="connsiteX3" fmla="*/ 0 w 44790"/>
                    <a:gd name="connsiteY3" fmla="*/ 7465 h 44791"/>
                    <a:gd name="connsiteX4" fmla="*/ 7465 w 44790"/>
                    <a:gd name="connsiteY4" fmla="*/ 0 h 44791"/>
                    <a:gd name="connsiteX5" fmla="*/ 37325 w 44790"/>
                    <a:gd name="connsiteY5" fmla="*/ 0 h 44791"/>
                    <a:gd name="connsiteX6" fmla="*/ 44791 w 44790"/>
                    <a:gd name="connsiteY6" fmla="*/ 7465 h 44791"/>
                    <a:gd name="connsiteX7" fmla="*/ 44791 w 44790"/>
                    <a:gd name="connsiteY7" fmla="*/ 22396 h 44791"/>
                    <a:gd name="connsiteX8" fmla="*/ 22395 w 44790"/>
                    <a:gd name="connsiteY8" fmla="*/ 44791 h 4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790" h="44791">
                      <a:moveTo>
                        <a:pt x="22395" y="44791"/>
                      </a:moveTo>
                      <a:lnTo>
                        <a:pt x="22395" y="44791"/>
                      </a:lnTo>
                      <a:cubicBezTo>
                        <a:pt x="10025" y="44791"/>
                        <a:pt x="0" y="34766"/>
                        <a:pt x="0" y="22396"/>
                      </a:cubicBezTo>
                      <a:lnTo>
                        <a:pt x="0" y="7465"/>
                      </a:lnTo>
                      <a:cubicBezTo>
                        <a:pt x="0" y="3346"/>
                        <a:pt x="3345" y="0"/>
                        <a:pt x="7465" y="0"/>
                      </a:cubicBezTo>
                      <a:lnTo>
                        <a:pt x="37325" y="0"/>
                      </a:lnTo>
                      <a:cubicBezTo>
                        <a:pt x="41451" y="0"/>
                        <a:pt x="44791" y="3346"/>
                        <a:pt x="44791" y="7465"/>
                      </a:cubicBezTo>
                      <a:lnTo>
                        <a:pt x="44791" y="22396"/>
                      </a:lnTo>
                      <a:cubicBezTo>
                        <a:pt x="44791" y="34766"/>
                        <a:pt x="34760" y="44791"/>
                        <a:pt x="22395" y="44791"/>
                      </a:cubicBezTo>
                      <a:close/>
                    </a:path>
                  </a:pathLst>
                </a:custGeom>
                <a:solidFill>
                  <a:srgbClr val="FDE0D5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131" name="îSḷïḋé"/>
              <p:cNvSpPr/>
              <p:nvPr>
                <p:custDataLst>
                  <p:tags r:id="rId427"/>
                </p:custDataLst>
              </p:nvPr>
            </p:nvSpPr>
            <p:spPr>
              <a:xfrm>
                <a:off x="9146691" y="1713226"/>
                <a:ext cx="110204" cy="241588"/>
              </a:xfrm>
              <a:custGeom>
                <a:avLst/>
                <a:gdLst>
                  <a:gd name="connsiteX0" fmla="*/ 81789 w 110204"/>
                  <a:gd name="connsiteY0" fmla="*/ 5554 h 241588"/>
                  <a:gd name="connsiteX1" fmla="*/ 74824 w 110204"/>
                  <a:gd name="connsiteY1" fmla="*/ 78349 h 241588"/>
                  <a:gd name="connsiteX2" fmla="*/ 97946 w 110204"/>
                  <a:gd name="connsiteY2" fmla="*/ 152507 h 241588"/>
                  <a:gd name="connsiteX3" fmla="*/ 107512 w 110204"/>
                  <a:gd name="connsiteY3" fmla="*/ 224742 h 241588"/>
                  <a:gd name="connsiteX4" fmla="*/ 63370 w 110204"/>
                  <a:gd name="connsiteY4" fmla="*/ 185720 h 241588"/>
                  <a:gd name="connsiteX5" fmla="*/ 51803 w 110204"/>
                  <a:gd name="connsiteY5" fmla="*/ 202847 h 241588"/>
                  <a:gd name="connsiteX6" fmla="*/ 54369 w 110204"/>
                  <a:gd name="connsiteY6" fmla="*/ 205061 h 241588"/>
                  <a:gd name="connsiteX7" fmla="*/ 66436 w 110204"/>
                  <a:gd name="connsiteY7" fmla="*/ 208961 h 241588"/>
                  <a:gd name="connsiteX8" fmla="*/ 69371 w 110204"/>
                  <a:gd name="connsiteY8" fmla="*/ 209818 h 241588"/>
                  <a:gd name="connsiteX9" fmla="*/ 74960 w 110204"/>
                  <a:gd name="connsiteY9" fmla="*/ 232880 h 241588"/>
                  <a:gd name="connsiteX10" fmla="*/ 66627 w 110204"/>
                  <a:gd name="connsiteY10" fmla="*/ 237863 h 241588"/>
                  <a:gd name="connsiteX11" fmla="*/ 18978 w 110204"/>
                  <a:gd name="connsiteY11" fmla="*/ 229231 h 241588"/>
                  <a:gd name="connsiteX12" fmla="*/ 5970 w 110204"/>
                  <a:gd name="connsiteY12" fmla="*/ 90976 h 241588"/>
                  <a:gd name="connsiteX13" fmla="*/ 9852 w 110204"/>
                  <a:gd name="connsiteY13" fmla="*/ 0 h 241588"/>
                  <a:gd name="connsiteX14" fmla="*/ 81789 w 110204"/>
                  <a:gd name="connsiteY14" fmla="*/ 5554 h 24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0204" h="241588">
                    <a:moveTo>
                      <a:pt x="81789" y="5554"/>
                    </a:moveTo>
                    <a:cubicBezTo>
                      <a:pt x="78598" y="34004"/>
                      <a:pt x="73312" y="58716"/>
                      <a:pt x="74824" y="78349"/>
                    </a:cubicBezTo>
                    <a:cubicBezTo>
                      <a:pt x="76229" y="96607"/>
                      <a:pt x="87593" y="110954"/>
                      <a:pt x="97946" y="152507"/>
                    </a:cubicBezTo>
                    <a:cubicBezTo>
                      <a:pt x="107411" y="190512"/>
                      <a:pt x="114215" y="223349"/>
                      <a:pt x="107512" y="224742"/>
                    </a:cubicBezTo>
                    <a:cubicBezTo>
                      <a:pt x="86242" y="229160"/>
                      <a:pt x="86325" y="188369"/>
                      <a:pt x="63370" y="185720"/>
                    </a:cubicBezTo>
                    <a:cubicBezTo>
                      <a:pt x="56310" y="184904"/>
                      <a:pt x="46666" y="190988"/>
                      <a:pt x="51803" y="202847"/>
                    </a:cubicBezTo>
                    <a:cubicBezTo>
                      <a:pt x="52274" y="203930"/>
                      <a:pt x="53238" y="204722"/>
                      <a:pt x="54369" y="205061"/>
                    </a:cubicBezTo>
                    <a:cubicBezTo>
                      <a:pt x="56929" y="205823"/>
                      <a:pt x="61876" y="207341"/>
                      <a:pt x="66436" y="208961"/>
                    </a:cubicBezTo>
                    <a:cubicBezTo>
                      <a:pt x="67371" y="209294"/>
                      <a:pt x="68412" y="209425"/>
                      <a:pt x="69371" y="209818"/>
                    </a:cubicBezTo>
                    <a:cubicBezTo>
                      <a:pt x="79521" y="213967"/>
                      <a:pt x="88677" y="222742"/>
                      <a:pt x="74960" y="232880"/>
                    </a:cubicBezTo>
                    <a:cubicBezTo>
                      <a:pt x="72722" y="234535"/>
                      <a:pt x="70068" y="236327"/>
                      <a:pt x="66627" y="237863"/>
                    </a:cubicBezTo>
                    <a:cubicBezTo>
                      <a:pt x="46058" y="247055"/>
                      <a:pt x="23919" y="237333"/>
                      <a:pt x="18978" y="229231"/>
                    </a:cubicBezTo>
                    <a:cubicBezTo>
                      <a:pt x="-11014" y="180028"/>
                      <a:pt x="2702" y="128855"/>
                      <a:pt x="5970" y="90976"/>
                    </a:cubicBezTo>
                    <a:cubicBezTo>
                      <a:pt x="8577" y="60716"/>
                      <a:pt x="10030" y="30367"/>
                      <a:pt x="9852" y="0"/>
                    </a:cubicBezTo>
                    <a:lnTo>
                      <a:pt x="81789" y="5554"/>
                    </a:ln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132" name="ïşlïḓê"/>
              <p:cNvGrpSpPr/>
              <p:nvPr/>
            </p:nvGrpSpPr>
            <p:grpSpPr>
              <a:xfrm>
                <a:off x="9339015" y="3051482"/>
                <a:ext cx="139645" cy="216782"/>
                <a:chOff x="9339015" y="3051482"/>
                <a:chExt cx="139645" cy="216782"/>
              </a:xfrm>
            </p:grpSpPr>
            <p:sp>
              <p:nvSpPr>
                <p:cNvPr id="197" name="îsḻíḓe"/>
                <p:cNvSpPr/>
                <p:nvPr>
                  <p:custDataLst>
                    <p:tags r:id="rId428"/>
                  </p:custDataLst>
                </p:nvPr>
              </p:nvSpPr>
              <p:spPr>
                <a:xfrm>
                  <a:off x="9339015" y="3073080"/>
                  <a:ext cx="138222" cy="195185"/>
                </a:xfrm>
                <a:custGeom>
                  <a:avLst/>
                  <a:gdLst>
                    <a:gd name="connsiteX0" fmla="*/ 131412 w 138222"/>
                    <a:gd name="connsiteY0" fmla="*/ 92011 h 195185"/>
                    <a:gd name="connsiteX1" fmla="*/ 119023 w 138222"/>
                    <a:gd name="connsiteY1" fmla="*/ 0 h 195185"/>
                    <a:gd name="connsiteX2" fmla="*/ 509 w 138222"/>
                    <a:gd name="connsiteY2" fmla="*/ 139749 h 195185"/>
                    <a:gd name="connsiteX3" fmla="*/ 1057 w 138222"/>
                    <a:gd name="connsiteY3" fmla="*/ 153728 h 195185"/>
                    <a:gd name="connsiteX4" fmla="*/ 56992 w 138222"/>
                    <a:gd name="connsiteY4" fmla="*/ 195185 h 195185"/>
                    <a:gd name="connsiteX5" fmla="*/ 77012 w 138222"/>
                    <a:gd name="connsiteY5" fmla="*/ 195185 h 195185"/>
                    <a:gd name="connsiteX6" fmla="*/ 136770 w 138222"/>
                    <a:gd name="connsiteY6" fmla="*/ 150775 h 195185"/>
                    <a:gd name="connsiteX7" fmla="*/ 136770 w 138222"/>
                    <a:gd name="connsiteY7" fmla="*/ 150775 h 195185"/>
                    <a:gd name="connsiteX8" fmla="*/ 137954 w 138222"/>
                    <a:gd name="connsiteY8" fmla="*/ 137184 h 195185"/>
                    <a:gd name="connsiteX9" fmla="*/ 131412 w 138222"/>
                    <a:gd name="connsiteY9" fmla="*/ 92011 h 1951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8222" h="195185">
                      <a:moveTo>
                        <a:pt x="131412" y="92011"/>
                      </a:moveTo>
                      <a:cubicBezTo>
                        <a:pt x="135055" y="50078"/>
                        <a:pt x="125673" y="4000"/>
                        <a:pt x="119023" y="0"/>
                      </a:cubicBezTo>
                      <a:cubicBezTo>
                        <a:pt x="105938" y="55977"/>
                        <a:pt x="16725" y="41999"/>
                        <a:pt x="509" y="139749"/>
                      </a:cubicBezTo>
                      <a:cubicBezTo>
                        <a:pt x="-265" y="144393"/>
                        <a:pt x="-212" y="149191"/>
                        <a:pt x="1057" y="153728"/>
                      </a:cubicBezTo>
                      <a:cubicBezTo>
                        <a:pt x="7504" y="176826"/>
                        <a:pt x="19023" y="193470"/>
                        <a:pt x="56992" y="195185"/>
                      </a:cubicBezTo>
                      <a:lnTo>
                        <a:pt x="77012" y="195185"/>
                      </a:lnTo>
                      <a:cubicBezTo>
                        <a:pt x="102521" y="195185"/>
                        <a:pt x="129411" y="175200"/>
                        <a:pt x="136770" y="150775"/>
                      </a:cubicBezTo>
                      <a:lnTo>
                        <a:pt x="136770" y="150775"/>
                      </a:lnTo>
                      <a:cubicBezTo>
                        <a:pt x="138098" y="146369"/>
                        <a:pt x="138574" y="141738"/>
                        <a:pt x="137954" y="137184"/>
                      </a:cubicBezTo>
                      <a:cubicBezTo>
                        <a:pt x="136204" y="124337"/>
                        <a:pt x="130078" y="107347"/>
                        <a:pt x="131412" y="92011"/>
                      </a:cubicBezTo>
                      <a:close/>
                    </a:path>
                  </a:pathLst>
                </a:custGeom>
                <a:solidFill>
                  <a:srgbClr val="FDE0D5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98" name="ïšľiḍè"/>
                <p:cNvSpPr/>
                <p:nvPr>
                  <p:custDataLst>
                    <p:tags r:id="rId429"/>
                  </p:custDataLst>
                </p:nvPr>
              </p:nvSpPr>
              <p:spPr>
                <a:xfrm>
                  <a:off x="9340441" y="3051482"/>
                  <a:ext cx="138220" cy="195185"/>
                </a:xfrm>
                <a:custGeom>
                  <a:avLst/>
                  <a:gdLst>
                    <a:gd name="connsiteX0" fmla="*/ 132219 w 138220"/>
                    <a:gd name="connsiteY0" fmla="*/ 92321 h 195185"/>
                    <a:gd name="connsiteX1" fmla="*/ 119021 w 138220"/>
                    <a:gd name="connsiteY1" fmla="*/ 0 h 195185"/>
                    <a:gd name="connsiteX2" fmla="*/ 506 w 138220"/>
                    <a:gd name="connsiteY2" fmla="*/ 139749 h 195185"/>
                    <a:gd name="connsiteX3" fmla="*/ 1054 w 138220"/>
                    <a:gd name="connsiteY3" fmla="*/ 153728 h 195185"/>
                    <a:gd name="connsiteX4" fmla="*/ 56990 w 138220"/>
                    <a:gd name="connsiteY4" fmla="*/ 195185 h 195185"/>
                    <a:gd name="connsiteX5" fmla="*/ 77009 w 138220"/>
                    <a:gd name="connsiteY5" fmla="*/ 195185 h 195185"/>
                    <a:gd name="connsiteX6" fmla="*/ 136767 w 138220"/>
                    <a:gd name="connsiteY6" fmla="*/ 150775 h 195185"/>
                    <a:gd name="connsiteX7" fmla="*/ 136767 w 138220"/>
                    <a:gd name="connsiteY7" fmla="*/ 150775 h 195185"/>
                    <a:gd name="connsiteX8" fmla="*/ 137952 w 138220"/>
                    <a:gd name="connsiteY8" fmla="*/ 137184 h 195185"/>
                    <a:gd name="connsiteX9" fmla="*/ 132219 w 138220"/>
                    <a:gd name="connsiteY9" fmla="*/ 92321 h 1951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8220" h="195185">
                      <a:moveTo>
                        <a:pt x="132219" y="92321"/>
                      </a:moveTo>
                      <a:cubicBezTo>
                        <a:pt x="135862" y="50387"/>
                        <a:pt x="125671" y="4000"/>
                        <a:pt x="119021" y="0"/>
                      </a:cubicBezTo>
                      <a:cubicBezTo>
                        <a:pt x="105936" y="55977"/>
                        <a:pt x="16722" y="41999"/>
                        <a:pt x="506" y="139749"/>
                      </a:cubicBezTo>
                      <a:cubicBezTo>
                        <a:pt x="-262" y="144393"/>
                        <a:pt x="-214" y="149191"/>
                        <a:pt x="1054" y="153728"/>
                      </a:cubicBezTo>
                      <a:cubicBezTo>
                        <a:pt x="7501" y="176826"/>
                        <a:pt x="19020" y="193470"/>
                        <a:pt x="56990" y="195185"/>
                      </a:cubicBezTo>
                      <a:lnTo>
                        <a:pt x="77009" y="195185"/>
                      </a:lnTo>
                      <a:cubicBezTo>
                        <a:pt x="102519" y="195185"/>
                        <a:pt x="129409" y="175200"/>
                        <a:pt x="136767" y="150775"/>
                      </a:cubicBezTo>
                      <a:lnTo>
                        <a:pt x="136767" y="150775"/>
                      </a:lnTo>
                      <a:cubicBezTo>
                        <a:pt x="138094" y="146369"/>
                        <a:pt x="138571" y="141738"/>
                        <a:pt x="137952" y="137184"/>
                      </a:cubicBezTo>
                      <a:cubicBezTo>
                        <a:pt x="136196" y="124337"/>
                        <a:pt x="130886" y="107656"/>
                        <a:pt x="132219" y="92321"/>
                      </a:cubicBezTo>
                      <a:close/>
                    </a:path>
                  </a:pathLst>
                </a:custGeom>
                <a:solidFill>
                  <a:srgbClr val="C25753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133" name="ïṩļîḋé"/>
              <p:cNvSpPr/>
              <p:nvPr>
                <p:custDataLst>
                  <p:tags r:id="rId430"/>
                </p:custDataLst>
              </p:nvPr>
            </p:nvSpPr>
            <p:spPr>
              <a:xfrm>
                <a:off x="9533364" y="2372921"/>
                <a:ext cx="219019" cy="826753"/>
              </a:xfrm>
              <a:custGeom>
                <a:avLst/>
                <a:gdLst>
                  <a:gd name="connsiteX0" fmla="*/ 16752 w 219019"/>
                  <a:gd name="connsiteY0" fmla="*/ 0 h 826753"/>
                  <a:gd name="connsiteX1" fmla="*/ 217360 w 219019"/>
                  <a:gd name="connsiteY1" fmla="*/ 8692 h 826753"/>
                  <a:gd name="connsiteX2" fmla="*/ 151215 w 219019"/>
                  <a:gd name="connsiteY2" fmla="*/ 720149 h 826753"/>
                  <a:gd name="connsiteX3" fmla="*/ 190875 w 219019"/>
                  <a:gd name="connsiteY3" fmla="*/ 785062 h 826753"/>
                  <a:gd name="connsiteX4" fmla="*/ 116241 w 219019"/>
                  <a:gd name="connsiteY4" fmla="*/ 826157 h 826753"/>
                  <a:gd name="connsiteX5" fmla="*/ 43011 w 219019"/>
                  <a:gd name="connsiteY5" fmla="*/ 782544 h 826753"/>
                  <a:gd name="connsiteX6" fmla="*/ 64585 w 219019"/>
                  <a:gd name="connsiteY6" fmla="*/ 698075 h 826753"/>
                  <a:gd name="connsiteX7" fmla="*/ 16752 w 219019"/>
                  <a:gd name="connsiteY7" fmla="*/ 0 h 826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019" h="826753">
                    <a:moveTo>
                      <a:pt x="16752" y="0"/>
                    </a:moveTo>
                    <a:lnTo>
                      <a:pt x="217360" y="8692"/>
                    </a:lnTo>
                    <a:cubicBezTo>
                      <a:pt x="231695" y="111990"/>
                      <a:pt x="148346" y="696605"/>
                      <a:pt x="151215" y="720149"/>
                    </a:cubicBezTo>
                    <a:cubicBezTo>
                      <a:pt x="156716" y="765262"/>
                      <a:pt x="178338" y="783824"/>
                      <a:pt x="190875" y="785062"/>
                    </a:cubicBezTo>
                    <a:cubicBezTo>
                      <a:pt x="192041" y="785176"/>
                      <a:pt x="181963" y="832568"/>
                      <a:pt x="116241" y="826157"/>
                    </a:cubicBezTo>
                    <a:cubicBezTo>
                      <a:pt x="76497" y="822281"/>
                      <a:pt x="34528" y="799921"/>
                      <a:pt x="43011" y="782544"/>
                    </a:cubicBezTo>
                    <a:cubicBezTo>
                      <a:pt x="57555" y="752761"/>
                      <a:pt x="64698" y="720709"/>
                      <a:pt x="64585" y="698075"/>
                    </a:cubicBezTo>
                    <a:cubicBezTo>
                      <a:pt x="63996" y="577542"/>
                      <a:pt x="-39529" y="221992"/>
                      <a:pt x="16752" y="0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34" name="ísļîdé"/>
              <p:cNvSpPr/>
              <p:nvPr>
                <p:custDataLst>
                  <p:tags r:id="rId431"/>
                </p:custDataLst>
              </p:nvPr>
            </p:nvSpPr>
            <p:spPr>
              <a:xfrm>
                <a:off x="9272377" y="2386458"/>
                <a:ext cx="221458" cy="789045"/>
              </a:xfrm>
              <a:custGeom>
                <a:avLst/>
                <a:gdLst>
                  <a:gd name="connsiteX0" fmla="*/ 2776 w 221458"/>
                  <a:gd name="connsiteY0" fmla="*/ 0 h 789045"/>
                  <a:gd name="connsiteX1" fmla="*/ 204063 w 221458"/>
                  <a:gd name="connsiteY1" fmla="*/ 3381 h 789045"/>
                  <a:gd name="connsiteX2" fmla="*/ 184293 w 221458"/>
                  <a:gd name="connsiteY2" fmla="*/ 562350 h 789045"/>
                  <a:gd name="connsiteX3" fmla="*/ 185049 w 221458"/>
                  <a:gd name="connsiteY3" fmla="*/ 683746 h 789045"/>
                  <a:gd name="connsiteX4" fmla="*/ 190145 w 221458"/>
                  <a:gd name="connsiteY4" fmla="*/ 772978 h 789045"/>
                  <a:gd name="connsiteX5" fmla="*/ 190877 w 221458"/>
                  <a:gd name="connsiteY5" fmla="*/ 787372 h 789045"/>
                  <a:gd name="connsiteX6" fmla="*/ 131828 w 221458"/>
                  <a:gd name="connsiteY6" fmla="*/ 770400 h 789045"/>
                  <a:gd name="connsiteX7" fmla="*/ 79197 w 221458"/>
                  <a:gd name="connsiteY7" fmla="*/ 789045 h 789045"/>
                  <a:gd name="connsiteX8" fmla="*/ 97574 w 221458"/>
                  <a:gd name="connsiteY8" fmla="*/ 698945 h 789045"/>
                  <a:gd name="connsiteX9" fmla="*/ 2776 w 221458"/>
                  <a:gd name="connsiteY9" fmla="*/ 0 h 789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458" h="789045">
                    <a:moveTo>
                      <a:pt x="2776" y="0"/>
                    </a:moveTo>
                    <a:lnTo>
                      <a:pt x="204063" y="3381"/>
                    </a:lnTo>
                    <a:cubicBezTo>
                      <a:pt x="250903" y="147798"/>
                      <a:pt x="188817" y="388406"/>
                      <a:pt x="184293" y="562350"/>
                    </a:cubicBezTo>
                    <a:cubicBezTo>
                      <a:pt x="183430" y="595581"/>
                      <a:pt x="177590" y="651355"/>
                      <a:pt x="185049" y="683746"/>
                    </a:cubicBezTo>
                    <a:cubicBezTo>
                      <a:pt x="190044" y="705445"/>
                      <a:pt x="191568" y="749296"/>
                      <a:pt x="190145" y="772978"/>
                    </a:cubicBezTo>
                    <a:cubicBezTo>
                      <a:pt x="189895" y="777175"/>
                      <a:pt x="190210" y="782139"/>
                      <a:pt x="190877" y="787372"/>
                    </a:cubicBezTo>
                    <a:cubicBezTo>
                      <a:pt x="190877" y="787372"/>
                      <a:pt x="163397" y="770007"/>
                      <a:pt x="131828" y="770400"/>
                    </a:cubicBezTo>
                    <a:cubicBezTo>
                      <a:pt x="101217" y="770781"/>
                      <a:pt x="79197" y="789045"/>
                      <a:pt x="79197" y="789045"/>
                    </a:cubicBezTo>
                    <a:cubicBezTo>
                      <a:pt x="92383" y="758642"/>
                      <a:pt x="98699" y="721549"/>
                      <a:pt x="97574" y="698945"/>
                    </a:cubicBezTo>
                    <a:cubicBezTo>
                      <a:pt x="91549" y="578560"/>
                      <a:pt x="-18727" y="207443"/>
                      <a:pt x="2776" y="0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135" name="iṩḻîḓê"/>
              <p:cNvGrpSpPr/>
              <p:nvPr/>
            </p:nvGrpSpPr>
            <p:grpSpPr>
              <a:xfrm>
                <a:off x="9566180" y="3140434"/>
                <a:ext cx="289450" cy="123122"/>
                <a:chOff x="9566180" y="3140434"/>
                <a:chExt cx="289450" cy="123122"/>
              </a:xfrm>
            </p:grpSpPr>
            <p:sp>
              <p:nvSpPr>
                <p:cNvPr id="194" name="íṥḻïḑé"/>
                <p:cNvSpPr/>
                <p:nvPr>
                  <p:custDataLst>
                    <p:tags r:id="rId432"/>
                  </p:custDataLst>
                </p:nvPr>
              </p:nvSpPr>
              <p:spPr>
                <a:xfrm>
                  <a:off x="9566180" y="3140434"/>
                  <a:ext cx="289450" cy="104269"/>
                </a:xfrm>
                <a:custGeom>
                  <a:avLst/>
                  <a:gdLst>
                    <a:gd name="connsiteX0" fmla="*/ 248 w 289450"/>
                    <a:gd name="connsiteY0" fmla="*/ 40208 h 104269"/>
                    <a:gd name="connsiteX1" fmla="*/ 9677 w 289450"/>
                    <a:gd name="connsiteY1" fmla="*/ 7174 h 104269"/>
                    <a:gd name="connsiteX2" fmla="*/ 13392 w 289450"/>
                    <a:gd name="connsiteY2" fmla="*/ 0 h 104269"/>
                    <a:gd name="connsiteX3" fmla="*/ 59642 w 289450"/>
                    <a:gd name="connsiteY3" fmla="*/ 18485 h 104269"/>
                    <a:gd name="connsiteX4" fmla="*/ 135657 w 289450"/>
                    <a:gd name="connsiteY4" fmla="*/ 37588 h 104269"/>
                    <a:gd name="connsiteX5" fmla="*/ 135765 w 289450"/>
                    <a:gd name="connsiteY5" fmla="*/ 37600 h 104269"/>
                    <a:gd name="connsiteX6" fmla="*/ 151927 w 289450"/>
                    <a:gd name="connsiteY6" fmla="*/ 28670 h 104269"/>
                    <a:gd name="connsiteX7" fmla="*/ 159137 w 289450"/>
                    <a:gd name="connsiteY7" fmla="*/ 15586 h 104269"/>
                    <a:gd name="connsiteX8" fmla="*/ 160381 w 289450"/>
                    <a:gd name="connsiteY8" fmla="*/ 13925 h 104269"/>
                    <a:gd name="connsiteX9" fmla="*/ 171769 w 289450"/>
                    <a:gd name="connsiteY9" fmla="*/ 13603 h 104269"/>
                    <a:gd name="connsiteX10" fmla="*/ 171775 w 289450"/>
                    <a:gd name="connsiteY10" fmla="*/ 13603 h 104269"/>
                    <a:gd name="connsiteX11" fmla="*/ 264775 w 289450"/>
                    <a:gd name="connsiteY11" fmla="*/ 52394 h 104269"/>
                    <a:gd name="connsiteX12" fmla="*/ 265108 w 289450"/>
                    <a:gd name="connsiteY12" fmla="*/ 52417 h 104269"/>
                    <a:gd name="connsiteX13" fmla="*/ 265108 w 289450"/>
                    <a:gd name="connsiteY13" fmla="*/ 52417 h 104269"/>
                    <a:gd name="connsiteX14" fmla="*/ 289444 w 289450"/>
                    <a:gd name="connsiteY14" fmla="*/ 79105 h 104269"/>
                    <a:gd name="connsiteX15" fmla="*/ 288088 w 289450"/>
                    <a:gd name="connsiteY15" fmla="*/ 96845 h 104269"/>
                    <a:gd name="connsiteX16" fmla="*/ 236640 w 289450"/>
                    <a:gd name="connsiteY16" fmla="*/ 103567 h 104269"/>
                    <a:gd name="connsiteX17" fmla="*/ 184640 w 289450"/>
                    <a:gd name="connsiteY17" fmla="*/ 103168 h 104269"/>
                    <a:gd name="connsiteX18" fmla="*/ 11553 w 289450"/>
                    <a:gd name="connsiteY18" fmla="*/ 89946 h 104269"/>
                    <a:gd name="connsiteX19" fmla="*/ 10368 w 289450"/>
                    <a:gd name="connsiteY19" fmla="*/ 87731 h 104269"/>
                    <a:gd name="connsiteX20" fmla="*/ 248 w 289450"/>
                    <a:gd name="connsiteY20" fmla="*/ 40208 h 104269"/>
                    <a:gd name="connsiteX21" fmla="*/ 248 w 289450"/>
                    <a:gd name="connsiteY21" fmla="*/ 40208 h 104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89450" h="104269">
                      <a:moveTo>
                        <a:pt x="248" y="40208"/>
                      </a:moveTo>
                      <a:cubicBezTo>
                        <a:pt x="1129" y="28712"/>
                        <a:pt x="4332" y="17502"/>
                        <a:pt x="9677" y="7174"/>
                      </a:cubicBezTo>
                      <a:lnTo>
                        <a:pt x="13392" y="0"/>
                      </a:lnTo>
                      <a:lnTo>
                        <a:pt x="59642" y="18485"/>
                      </a:lnTo>
                      <a:cubicBezTo>
                        <a:pt x="83931" y="28194"/>
                        <a:pt x="109523" y="34624"/>
                        <a:pt x="135657" y="37588"/>
                      </a:cubicBezTo>
                      <a:cubicBezTo>
                        <a:pt x="135693" y="37594"/>
                        <a:pt x="135729" y="37594"/>
                        <a:pt x="135765" y="37600"/>
                      </a:cubicBezTo>
                      <a:cubicBezTo>
                        <a:pt x="142272" y="38338"/>
                        <a:pt x="148587" y="34737"/>
                        <a:pt x="151927" y="28670"/>
                      </a:cubicBezTo>
                      <a:lnTo>
                        <a:pt x="159137" y="15586"/>
                      </a:lnTo>
                      <a:cubicBezTo>
                        <a:pt x="159470" y="14978"/>
                        <a:pt x="159887" y="14425"/>
                        <a:pt x="160381" y="13925"/>
                      </a:cubicBezTo>
                      <a:cubicBezTo>
                        <a:pt x="163405" y="10871"/>
                        <a:pt x="168501" y="10728"/>
                        <a:pt x="171769" y="13603"/>
                      </a:cubicBezTo>
                      <a:lnTo>
                        <a:pt x="171775" y="13603"/>
                      </a:lnTo>
                      <a:cubicBezTo>
                        <a:pt x="197296" y="36064"/>
                        <a:pt x="230342" y="48536"/>
                        <a:pt x="264775" y="52394"/>
                      </a:cubicBezTo>
                      <a:lnTo>
                        <a:pt x="265108" y="52417"/>
                      </a:lnTo>
                      <a:cubicBezTo>
                        <a:pt x="265108" y="52417"/>
                        <a:pt x="265108" y="52417"/>
                        <a:pt x="265108" y="52417"/>
                      </a:cubicBezTo>
                      <a:cubicBezTo>
                        <a:pt x="279592" y="53525"/>
                        <a:pt x="289736" y="60270"/>
                        <a:pt x="289444" y="79105"/>
                      </a:cubicBezTo>
                      <a:lnTo>
                        <a:pt x="288088" y="96845"/>
                      </a:lnTo>
                      <a:cubicBezTo>
                        <a:pt x="271145" y="100263"/>
                        <a:pt x="253952" y="102507"/>
                        <a:pt x="236640" y="103567"/>
                      </a:cubicBezTo>
                      <a:cubicBezTo>
                        <a:pt x="219329" y="104620"/>
                        <a:pt x="201951" y="104489"/>
                        <a:pt x="184640" y="103168"/>
                      </a:cubicBezTo>
                      <a:lnTo>
                        <a:pt x="11553" y="89946"/>
                      </a:lnTo>
                      <a:lnTo>
                        <a:pt x="10368" y="87731"/>
                      </a:lnTo>
                      <a:cubicBezTo>
                        <a:pt x="2498" y="73009"/>
                        <a:pt x="-1002" y="56579"/>
                        <a:pt x="248" y="40208"/>
                      </a:cubicBezTo>
                      <a:lnTo>
                        <a:pt x="248" y="40208"/>
                      </a:lnTo>
                      <a:close/>
                    </a:path>
                  </a:pathLst>
                </a:custGeom>
                <a:solidFill>
                  <a:srgbClr val="C25753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95" name="íŝļîdé"/>
                <p:cNvSpPr/>
                <p:nvPr>
                  <p:custDataLst>
                    <p:tags r:id="rId433"/>
                  </p:custDataLst>
                </p:nvPr>
              </p:nvSpPr>
              <p:spPr>
                <a:xfrm>
                  <a:off x="9673029" y="3175950"/>
                  <a:ext cx="24557" cy="31148"/>
                </a:xfrm>
                <a:custGeom>
                  <a:avLst/>
                  <a:gdLst>
                    <a:gd name="connsiteX0" fmla="*/ 2722 w 24557"/>
                    <a:gd name="connsiteY0" fmla="*/ 30599 h 31148"/>
                    <a:gd name="connsiteX1" fmla="*/ 561 w 24557"/>
                    <a:gd name="connsiteY1" fmla="*/ 24206 h 31148"/>
                    <a:gd name="connsiteX2" fmla="*/ 13896 w 24557"/>
                    <a:gd name="connsiteY2" fmla="*/ 0 h 31148"/>
                    <a:gd name="connsiteX3" fmla="*/ 24558 w 24557"/>
                    <a:gd name="connsiteY3" fmla="*/ 1566 h 31148"/>
                    <a:gd name="connsiteX4" fmla="*/ 9485 w 24557"/>
                    <a:gd name="connsiteY4" fmla="*/ 28623 h 31148"/>
                    <a:gd name="connsiteX5" fmla="*/ 9473 w 24557"/>
                    <a:gd name="connsiteY5" fmla="*/ 28641 h 31148"/>
                    <a:gd name="connsiteX6" fmla="*/ 2722 w 24557"/>
                    <a:gd name="connsiteY6" fmla="*/ 30599 h 31148"/>
                    <a:gd name="connsiteX7" fmla="*/ 2722 w 24557"/>
                    <a:gd name="connsiteY7" fmla="*/ 30599 h 31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557" h="31148">
                      <a:moveTo>
                        <a:pt x="2722" y="30599"/>
                      </a:moveTo>
                      <a:cubicBezTo>
                        <a:pt x="258" y="29379"/>
                        <a:pt x="-713" y="26515"/>
                        <a:pt x="561" y="24206"/>
                      </a:cubicBezTo>
                      <a:lnTo>
                        <a:pt x="13896" y="0"/>
                      </a:lnTo>
                      <a:cubicBezTo>
                        <a:pt x="17486" y="411"/>
                        <a:pt x="20825" y="1101"/>
                        <a:pt x="24558" y="1566"/>
                      </a:cubicBezTo>
                      <a:lnTo>
                        <a:pt x="9485" y="28623"/>
                      </a:lnTo>
                      <a:cubicBezTo>
                        <a:pt x="9479" y="28629"/>
                        <a:pt x="9479" y="28635"/>
                        <a:pt x="9473" y="28641"/>
                      </a:cubicBezTo>
                      <a:cubicBezTo>
                        <a:pt x="8205" y="30939"/>
                        <a:pt x="5180" y="31820"/>
                        <a:pt x="2722" y="30599"/>
                      </a:cubicBezTo>
                      <a:lnTo>
                        <a:pt x="2722" y="30599"/>
                      </a:lnTo>
                      <a:close/>
                    </a:path>
                  </a:pathLst>
                </a:custGeom>
                <a:solidFill>
                  <a:srgbClr val="FDE0D5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96" name="îṥļíďê"/>
                <p:cNvSpPr/>
                <p:nvPr>
                  <p:custDataLst>
                    <p:tags r:id="rId434"/>
                  </p:custDataLst>
                </p:nvPr>
              </p:nvSpPr>
              <p:spPr>
                <a:xfrm>
                  <a:off x="9577172" y="3230379"/>
                  <a:ext cx="277107" cy="33176"/>
                </a:xfrm>
                <a:custGeom>
                  <a:avLst/>
                  <a:gdLst>
                    <a:gd name="connsiteX0" fmla="*/ 572 w 277107"/>
                    <a:gd name="connsiteY0" fmla="*/ 0 h 33176"/>
                    <a:gd name="connsiteX1" fmla="*/ 173653 w 277107"/>
                    <a:gd name="connsiteY1" fmla="*/ 13222 h 33176"/>
                    <a:gd name="connsiteX2" fmla="*/ 277107 w 277107"/>
                    <a:gd name="connsiteY2" fmla="*/ 6900 h 33176"/>
                    <a:gd name="connsiteX3" fmla="*/ 276631 w 277107"/>
                    <a:gd name="connsiteY3" fmla="*/ 13139 h 33176"/>
                    <a:gd name="connsiteX4" fmla="*/ 263784 w 277107"/>
                    <a:gd name="connsiteY4" fmla="*/ 27950 h 33176"/>
                    <a:gd name="connsiteX5" fmla="*/ 172219 w 277107"/>
                    <a:gd name="connsiteY5" fmla="*/ 32075 h 33176"/>
                    <a:gd name="connsiteX6" fmla="*/ 10401 w 277107"/>
                    <a:gd name="connsiteY6" fmla="*/ 19711 h 33176"/>
                    <a:gd name="connsiteX7" fmla="*/ 37 w 277107"/>
                    <a:gd name="connsiteY7" fmla="*/ 7019 h 33176"/>
                    <a:gd name="connsiteX8" fmla="*/ 572 w 277107"/>
                    <a:gd name="connsiteY8" fmla="*/ 0 h 33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7107" h="33176">
                      <a:moveTo>
                        <a:pt x="572" y="0"/>
                      </a:moveTo>
                      <a:lnTo>
                        <a:pt x="173653" y="13222"/>
                      </a:lnTo>
                      <a:cubicBezTo>
                        <a:pt x="208325" y="15871"/>
                        <a:pt x="243180" y="13740"/>
                        <a:pt x="277107" y="6900"/>
                      </a:cubicBezTo>
                      <a:lnTo>
                        <a:pt x="276631" y="13139"/>
                      </a:lnTo>
                      <a:cubicBezTo>
                        <a:pt x="276065" y="20556"/>
                        <a:pt x="270785" y="26771"/>
                        <a:pt x="263784" y="27950"/>
                      </a:cubicBezTo>
                      <a:cubicBezTo>
                        <a:pt x="233632" y="33022"/>
                        <a:pt x="202854" y="34415"/>
                        <a:pt x="172219" y="32075"/>
                      </a:cubicBezTo>
                      <a:lnTo>
                        <a:pt x="10401" y="19711"/>
                      </a:lnTo>
                      <a:cubicBezTo>
                        <a:pt x="4180" y="19235"/>
                        <a:pt x="-463" y="13555"/>
                        <a:pt x="37" y="7019"/>
                      </a:cubicBezTo>
                      <a:lnTo>
                        <a:pt x="572" y="0"/>
                      </a:lnTo>
                      <a:close/>
                    </a:path>
                  </a:pathLst>
                </a:custGeom>
                <a:solidFill>
                  <a:srgbClr val="FDE0D5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136" name="isļîḍé"/>
              <p:cNvSpPr/>
              <p:nvPr>
                <p:custDataLst>
                  <p:tags r:id="rId435"/>
                </p:custDataLst>
              </p:nvPr>
            </p:nvSpPr>
            <p:spPr>
              <a:xfrm>
                <a:off x="9800956" y="1709868"/>
                <a:ext cx="105481" cy="289601"/>
              </a:xfrm>
              <a:custGeom>
                <a:avLst/>
                <a:gdLst>
                  <a:gd name="connsiteX0" fmla="*/ 20349 w 105481"/>
                  <a:gd name="connsiteY0" fmla="*/ 1661 h 289601"/>
                  <a:gd name="connsiteX1" fmla="*/ 27195 w 105481"/>
                  <a:gd name="connsiteY1" fmla="*/ 58954 h 289601"/>
                  <a:gd name="connsiteX2" fmla="*/ 6645 w 105481"/>
                  <a:gd name="connsiteY2" fmla="*/ 153674 h 289601"/>
                  <a:gd name="connsiteX3" fmla="*/ 4829 w 105481"/>
                  <a:gd name="connsiteY3" fmla="*/ 237565 h 289601"/>
                  <a:gd name="connsiteX4" fmla="*/ 46251 w 105481"/>
                  <a:gd name="connsiteY4" fmla="*/ 185613 h 289601"/>
                  <a:gd name="connsiteX5" fmla="*/ 44590 w 105481"/>
                  <a:gd name="connsiteY5" fmla="*/ 245418 h 289601"/>
                  <a:gd name="connsiteX6" fmla="*/ 7008 w 105481"/>
                  <a:gd name="connsiteY6" fmla="*/ 280065 h 289601"/>
                  <a:gd name="connsiteX7" fmla="*/ 46787 w 105481"/>
                  <a:gd name="connsiteY7" fmla="*/ 285310 h 289601"/>
                  <a:gd name="connsiteX8" fmla="*/ 85357 w 105481"/>
                  <a:gd name="connsiteY8" fmla="*/ 253972 h 289601"/>
                  <a:gd name="connsiteX9" fmla="*/ 101931 w 105481"/>
                  <a:gd name="connsiteY9" fmla="*/ 90851 h 289601"/>
                  <a:gd name="connsiteX10" fmla="*/ 95734 w 105481"/>
                  <a:gd name="connsiteY10" fmla="*/ 0 h 289601"/>
                  <a:gd name="connsiteX11" fmla="*/ 20349 w 105481"/>
                  <a:gd name="connsiteY11" fmla="*/ 1661 h 289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5481" h="289601">
                    <a:moveTo>
                      <a:pt x="20349" y="1661"/>
                    </a:moveTo>
                    <a:cubicBezTo>
                      <a:pt x="24034" y="23307"/>
                      <a:pt x="24760" y="40458"/>
                      <a:pt x="27195" y="58954"/>
                    </a:cubicBezTo>
                    <a:cubicBezTo>
                      <a:pt x="29582" y="77111"/>
                      <a:pt x="15938" y="111871"/>
                      <a:pt x="6645" y="153674"/>
                    </a:cubicBezTo>
                    <a:cubicBezTo>
                      <a:pt x="-1851" y="191905"/>
                      <a:pt x="-1916" y="236345"/>
                      <a:pt x="4829" y="237565"/>
                    </a:cubicBezTo>
                    <a:cubicBezTo>
                      <a:pt x="26207" y="241435"/>
                      <a:pt x="30934" y="184279"/>
                      <a:pt x="46251" y="185613"/>
                    </a:cubicBezTo>
                    <a:cubicBezTo>
                      <a:pt x="53460" y="186238"/>
                      <a:pt x="53222" y="229541"/>
                      <a:pt x="44590" y="245418"/>
                    </a:cubicBezTo>
                    <a:cubicBezTo>
                      <a:pt x="31458" y="269581"/>
                      <a:pt x="6919" y="272784"/>
                      <a:pt x="7008" y="280065"/>
                    </a:cubicBezTo>
                    <a:cubicBezTo>
                      <a:pt x="7145" y="291352"/>
                      <a:pt x="28666" y="291977"/>
                      <a:pt x="46787" y="285310"/>
                    </a:cubicBezTo>
                    <a:cubicBezTo>
                      <a:pt x="67926" y="277523"/>
                      <a:pt x="81333" y="262563"/>
                      <a:pt x="85357" y="253972"/>
                    </a:cubicBezTo>
                    <a:cubicBezTo>
                      <a:pt x="111592" y="197924"/>
                      <a:pt x="106163" y="128629"/>
                      <a:pt x="101931" y="90851"/>
                    </a:cubicBezTo>
                    <a:cubicBezTo>
                      <a:pt x="98550" y="60668"/>
                      <a:pt x="96323" y="30367"/>
                      <a:pt x="95734" y="0"/>
                    </a:cubicBezTo>
                    <a:lnTo>
                      <a:pt x="20349" y="1661"/>
                    </a:ln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137" name="iSḻidè"/>
              <p:cNvGrpSpPr/>
              <p:nvPr/>
            </p:nvGrpSpPr>
            <p:grpSpPr>
              <a:xfrm>
                <a:off x="9188696" y="1703004"/>
                <a:ext cx="637430" cy="905232"/>
                <a:chOff x="9188696" y="1703004"/>
                <a:chExt cx="637430" cy="905232"/>
              </a:xfrm>
            </p:grpSpPr>
            <p:sp>
              <p:nvSpPr>
                <p:cNvPr id="187" name="i$1îḓê"/>
                <p:cNvSpPr/>
                <p:nvPr>
                  <p:custDataLst>
                    <p:tags r:id="rId436"/>
                  </p:custDataLst>
                </p:nvPr>
              </p:nvSpPr>
              <p:spPr>
                <a:xfrm>
                  <a:off x="9188696" y="1703004"/>
                  <a:ext cx="632608" cy="905232"/>
                </a:xfrm>
                <a:custGeom>
                  <a:avLst/>
                  <a:gdLst>
                    <a:gd name="connsiteX0" fmla="*/ 84195 w 632608"/>
                    <a:gd name="connsiteY0" fmla="*/ 0 h 905232"/>
                    <a:gd name="connsiteX1" fmla="*/ 0 w 632608"/>
                    <a:gd name="connsiteY1" fmla="*/ 829675 h 905232"/>
                    <a:gd name="connsiteX2" fmla="*/ 441246 w 632608"/>
                    <a:gd name="connsiteY2" fmla="*/ 899773 h 905232"/>
                    <a:gd name="connsiteX3" fmla="*/ 632608 w 632608"/>
                    <a:gd name="connsiteY3" fmla="*/ 854125 h 905232"/>
                    <a:gd name="connsiteX4" fmla="*/ 593699 w 632608"/>
                    <a:gd name="connsiteY4" fmla="*/ 1649 h 905232"/>
                    <a:gd name="connsiteX5" fmla="*/ 84195 w 632608"/>
                    <a:gd name="connsiteY5" fmla="*/ 0 h 905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32608" h="905232">
                      <a:moveTo>
                        <a:pt x="84195" y="0"/>
                      </a:moveTo>
                      <a:cubicBezTo>
                        <a:pt x="20585" y="259788"/>
                        <a:pt x="0" y="829675"/>
                        <a:pt x="0" y="829675"/>
                      </a:cubicBezTo>
                      <a:cubicBezTo>
                        <a:pt x="156817" y="903815"/>
                        <a:pt x="241964" y="860679"/>
                        <a:pt x="441246" y="899773"/>
                      </a:cubicBezTo>
                      <a:cubicBezTo>
                        <a:pt x="570297" y="925092"/>
                        <a:pt x="632608" y="854125"/>
                        <a:pt x="632608" y="854125"/>
                      </a:cubicBezTo>
                      <a:cubicBezTo>
                        <a:pt x="628846" y="406593"/>
                        <a:pt x="645413" y="248335"/>
                        <a:pt x="593699" y="1649"/>
                      </a:cubicBezTo>
                      <a:lnTo>
                        <a:pt x="84195" y="0"/>
                      </a:lnTo>
                      <a:close/>
                    </a:path>
                  </a:pathLst>
                </a:custGeom>
                <a:solidFill>
                  <a:srgbClr val="FFD28E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88" name="îşḷïdé"/>
                <p:cNvSpPr/>
                <p:nvPr>
                  <p:custDataLst>
                    <p:tags r:id="rId437"/>
                  </p:custDataLst>
                </p:nvPr>
              </p:nvSpPr>
              <p:spPr>
                <a:xfrm>
                  <a:off x="9230085" y="1898473"/>
                  <a:ext cx="586213" cy="53357"/>
                </a:xfrm>
                <a:custGeom>
                  <a:avLst/>
                  <a:gdLst>
                    <a:gd name="connsiteX0" fmla="*/ 586213 w 586213"/>
                    <a:gd name="connsiteY0" fmla="*/ 28321 h 53357"/>
                    <a:gd name="connsiteX1" fmla="*/ 5581 w 586213"/>
                    <a:gd name="connsiteY1" fmla="*/ 28321 h 53357"/>
                    <a:gd name="connsiteX2" fmla="*/ 5581 w 586213"/>
                    <a:gd name="connsiteY2" fmla="*/ 14 h 53357"/>
                    <a:gd name="connsiteX3" fmla="*/ 582546 w 586213"/>
                    <a:gd name="connsiteY3" fmla="*/ 853 h 53357"/>
                    <a:gd name="connsiteX4" fmla="*/ 586213 w 586213"/>
                    <a:gd name="connsiteY4" fmla="*/ 28321 h 53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6213" h="53357">
                      <a:moveTo>
                        <a:pt x="586213" y="28321"/>
                      </a:moveTo>
                      <a:cubicBezTo>
                        <a:pt x="453428" y="59997"/>
                        <a:pt x="268751" y="63367"/>
                        <a:pt x="5581" y="28321"/>
                      </a:cubicBezTo>
                      <a:cubicBezTo>
                        <a:pt x="-1842" y="27333"/>
                        <a:pt x="-1878" y="-712"/>
                        <a:pt x="5581" y="14"/>
                      </a:cubicBezTo>
                      <a:cubicBezTo>
                        <a:pt x="199974" y="18885"/>
                        <a:pt x="388218" y="39555"/>
                        <a:pt x="582546" y="853"/>
                      </a:cubicBezTo>
                      <a:lnTo>
                        <a:pt x="586213" y="28321"/>
                      </a:lnTo>
                      <a:close/>
                    </a:path>
                  </a:pathLst>
                </a:custGeom>
                <a:solidFill>
                  <a:srgbClr val="FDE0D5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89" name="ïṣḻiďé"/>
                <p:cNvSpPr/>
                <p:nvPr>
                  <p:custDataLst>
                    <p:tags r:id="rId438"/>
                  </p:custDataLst>
                </p:nvPr>
              </p:nvSpPr>
              <p:spPr>
                <a:xfrm>
                  <a:off x="9219896" y="2022169"/>
                  <a:ext cx="601408" cy="52941"/>
                </a:xfrm>
                <a:custGeom>
                  <a:avLst/>
                  <a:gdLst>
                    <a:gd name="connsiteX0" fmla="*/ 601408 w 601408"/>
                    <a:gd name="connsiteY0" fmla="*/ 28319 h 52941"/>
                    <a:gd name="connsiteX1" fmla="*/ 0 w 601408"/>
                    <a:gd name="connsiteY1" fmla="*/ 27509 h 52941"/>
                    <a:gd name="connsiteX2" fmla="*/ 3626 w 601408"/>
                    <a:gd name="connsiteY2" fmla="*/ 12 h 52941"/>
                    <a:gd name="connsiteX3" fmla="*/ 600117 w 601408"/>
                    <a:gd name="connsiteY3" fmla="*/ 0 h 52941"/>
                    <a:gd name="connsiteX4" fmla="*/ 601408 w 601408"/>
                    <a:gd name="connsiteY4" fmla="*/ 28319 h 52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408" h="52941">
                      <a:moveTo>
                        <a:pt x="601408" y="28319"/>
                      </a:moveTo>
                      <a:cubicBezTo>
                        <a:pt x="465046" y="59996"/>
                        <a:pt x="270260" y="62561"/>
                        <a:pt x="0" y="27509"/>
                      </a:cubicBezTo>
                      <a:lnTo>
                        <a:pt x="3626" y="12"/>
                      </a:lnTo>
                      <a:cubicBezTo>
                        <a:pt x="203251" y="18883"/>
                        <a:pt x="400556" y="38701"/>
                        <a:pt x="600117" y="0"/>
                      </a:cubicBezTo>
                      <a:lnTo>
                        <a:pt x="601408" y="28319"/>
                      </a:lnTo>
                      <a:close/>
                    </a:path>
                  </a:pathLst>
                </a:custGeom>
                <a:solidFill>
                  <a:srgbClr val="FDE0D5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90" name="išľiḑé"/>
                <p:cNvSpPr/>
                <p:nvPr>
                  <p:custDataLst>
                    <p:tags r:id="rId439"/>
                  </p:custDataLst>
                </p:nvPr>
              </p:nvSpPr>
              <p:spPr>
                <a:xfrm>
                  <a:off x="9204293" y="2155620"/>
                  <a:ext cx="621833" cy="52939"/>
                </a:xfrm>
                <a:custGeom>
                  <a:avLst/>
                  <a:gdLst>
                    <a:gd name="connsiteX0" fmla="*/ 621833 w 621833"/>
                    <a:gd name="connsiteY0" fmla="*/ 28319 h 52939"/>
                    <a:gd name="connsiteX1" fmla="*/ 0 w 621833"/>
                    <a:gd name="connsiteY1" fmla="*/ 27509 h 52939"/>
                    <a:gd name="connsiteX2" fmla="*/ 3744 w 621833"/>
                    <a:gd name="connsiteY2" fmla="*/ 12 h 52939"/>
                    <a:gd name="connsiteX3" fmla="*/ 620488 w 621833"/>
                    <a:gd name="connsiteY3" fmla="*/ 0 h 52939"/>
                    <a:gd name="connsiteX4" fmla="*/ 621833 w 621833"/>
                    <a:gd name="connsiteY4" fmla="*/ 28319 h 52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1833" h="52939">
                      <a:moveTo>
                        <a:pt x="621833" y="28319"/>
                      </a:moveTo>
                      <a:cubicBezTo>
                        <a:pt x="480840" y="59996"/>
                        <a:pt x="279434" y="62555"/>
                        <a:pt x="0" y="27509"/>
                      </a:cubicBezTo>
                      <a:lnTo>
                        <a:pt x="3744" y="12"/>
                      </a:lnTo>
                      <a:cubicBezTo>
                        <a:pt x="210151" y="18883"/>
                        <a:pt x="414153" y="38701"/>
                        <a:pt x="620488" y="0"/>
                      </a:cubicBezTo>
                      <a:lnTo>
                        <a:pt x="621833" y="28319"/>
                      </a:lnTo>
                      <a:close/>
                    </a:path>
                  </a:pathLst>
                </a:custGeom>
                <a:solidFill>
                  <a:srgbClr val="FDE0D5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91" name="iṥ1íḑé"/>
                <p:cNvSpPr/>
                <p:nvPr>
                  <p:custDataLst>
                    <p:tags r:id="rId440"/>
                  </p:custDataLst>
                </p:nvPr>
              </p:nvSpPr>
              <p:spPr>
                <a:xfrm>
                  <a:off x="9194083" y="2293810"/>
                  <a:ext cx="629799" cy="52939"/>
                </a:xfrm>
                <a:custGeom>
                  <a:avLst/>
                  <a:gdLst>
                    <a:gd name="connsiteX0" fmla="*/ 629800 w 629799"/>
                    <a:gd name="connsiteY0" fmla="*/ 28319 h 52939"/>
                    <a:gd name="connsiteX1" fmla="*/ 0 w 629799"/>
                    <a:gd name="connsiteY1" fmla="*/ 27509 h 52939"/>
                    <a:gd name="connsiteX2" fmla="*/ 3793 w 629799"/>
                    <a:gd name="connsiteY2" fmla="*/ 12 h 52939"/>
                    <a:gd name="connsiteX3" fmla="*/ 628442 w 629799"/>
                    <a:gd name="connsiteY3" fmla="*/ 0 h 52939"/>
                    <a:gd name="connsiteX4" fmla="*/ 629800 w 629799"/>
                    <a:gd name="connsiteY4" fmla="*/ 28319 h 52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9799" h="52939">
                      <a:moveTo>
                        <a:pt x="629800" y="28319"/>
                      </a:moveTo>
                      <a:cubicBezTo>
                        <a:pt x="487002" y="59996"/>
                        <a:pt x="283018" y="62555"/>
                        <a:pt x="0" y="27509"/>
                      </a:cubicBezTo>
                      <a:lnTo>
                        <a:pt x="3793" y="12"/>
                      </a:lnTo>
                      <a:cubicBezTo>
                        <a:pt x="212842" y="18883"/>
                        <a:pt x="419458" y="38701"/>
                        <a:pt x="628442" y="0"/>
                      </a:cubicBezTo>
                      <a:lnTo>
                        <a:pt x="629800" y="28319"/>
                      </a:lnTo>
                      <a:close/>
                    </a:path>
                  </a:pathLst>
                </a:custGeom>
                <a:solidFill>
                  <a:srgbClr val="FDE0D5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92" name="îṡļíḑê"/>
                <p:cNvSpPr/>
                <p:nvPr>
                  <p:custDataLst>
                    <p:tags r:id="rId441"/>
                  </p:custDataLst>
                </p:nvPr>
              </p:nvSpPr>
              <p:spPr>
                <a:xfrm>
                  <a:off x="9188696" y="2419516"/>
                  <a:ext cx="633614" cy="52939"/>
                </a:xfrm>
                <a:custGeom>
                  <a:avLst/>
                  <a:gdLst>
                    <a:gd name="connsiteX0" fmla="*/ 633615 w 633614"/>
                    <a:gd name="connsiteY0" fmla="*/ 28319 h 52939"/>
                    <a:gd name="connsiteX1" fmla="*/ 0 w 633614"/>
                    <a:gd name="connsiteY1" fmla="*/ 27509 h 52939"/>
                    <a:gd name="connsiteX2" fmla="*/ 3816 w 633614"/>
                    <a:gd name="connsiteY2" fmla="*/ 12 h 52939"/>
                    <a:gd name="connsiteX3" fmla="*/ 632246 w 633614"/>
                    <a:gd name="connsiteY3" fmla="*/ 0 h 52939"/>
                    <a:gd name="connsiteX4" fmla="*/ 633615 w 633614"/>
                    <a:gd name="connsiteY4" fmla="*/ 28319 h 52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3614" h="52939">
                      <a:moveTo>
                        <a:pt x="633615" y="28319"/>
                      </a:moveTo>
                      <a:cubicBezTo>
                        <a:pt x="489948" y="59996"/>
                        <a:pt x="284732" y="62555"/>
                        <a:pt x="0" y="27509"/>
                      </a:cubicBezTo>
                      <a:lnTo>
                        <a:pt x="3816" y="12"/>
                      </a:lnTo>
                      <a:cubicBezTo>
                        <a:pt x="214134" y="18883"/>
                        <a:pt x="421999" y="38701"/>
                        <a:pt x="632246" y="0"/>
                      </a:cubicBezTo>
                      <a:lnTo>
                        <a:pt x="633615" y="28319"/>
                      </a:lnTo>
                      <a:close/>
                    </a:path>
                  </a:pathLst>
                </a:custGeom>
                <a:solidFill>
                  <a:srgbClr val="FDE0D5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93" name="îsḷîḓe"/>
                <p:cNvSpPr/>
                <p:nvPr>
                  <p:custDataLst>
                    <p:tags r:id="rId442"/>
                  </p:custDataLst>
                </p:nvPr>
              </p:nvSpPr>
              <p:spPr>
                <a:xfrm>
                  <a:off x="9252596" y="1758045"/>
                  <a:ext cx="552385" cy="53358"/>
                </a:xfrm>
                <a:custGeom>
                  <a:avLst/>
                  <a:gdLst>
                    <a:gd name="connsiteX0" fmla="*/ 552386 w 552385"/>
                    <a:gd name="connsiteY0" fmla="*/ 28321 h 53358"/>
                    <a:gd name="connsiteX1" fmla="*/ 5258 w 552385"/>
                    <a:gd name="connsiteY1" fmla="*/ 28321 h 53358"/>
                    <a:gd name="connsiteX2" fmla="*/ 5258 w 552385"/>
                    <a:gd name="connsiteY2" fmla="*/ 14 h 53358"/>
                    <a:gd name="connsiteX3" fmla="*/ 548933 w 552385"/>
                    <a:gd name="connsiteY3" fmla="*/ 853 h 53358"/>
                    <a:gd name="connsiteX4" fmla="*/ 552386 w 552385"/>
                    <a:gd name="connsiteY4" fmla="*/ 28321 h 53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2385" h="53358">
                      <a:moveTo>
                        <a:pt x="552386" y="28321"/>
                      </a:moveTo>
                      <a:cubicBezTo>
                        <a:pt x="427262" y="59998"/>
                        <a:pt x="253241" y="63367"/>
                        <a:pt x="5258" y="28321"/>
                      </a:cubicBezTo>
                      <a:cubicBezTo>
                        <a:pt x="-1738" y="27333"/>
                        <a:pt x="-1767" y="-712"/>
                        <a:pt x="5258" y="14"/>
                      </a:cubicBezTo>
                      <a:cubicBezTo>
                        <a:pt x="188435" y="18885"/>
                        <a:pt x="365815" y="39555"/>
                        <a:pt x="548933" y="853"/>
                      </a:cubicBezTo>
                      <a:lnTo>
                        <a:pt x="552386" y="28321"/>
                      </a:lnTo>
                      <a:close/>
                    </a:path>
                  </a:pathLst>
                </a:custGeom>
                <a:solidFill>
                  <a:srgbClr val="FDE0D5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138" name="iSḻiḓê"/>
              <p:cNvSpPr/>
              <p:nvPr>
                <p:custDataLst>
                  <p:tags r:id="rId443"/>
                </p:custDataLst>
              </p:nvPr>
            </p:nvSpPr>
            <p:spPr>
              <a:xfrm>
                <a:off x="9130616" y="956768"/>
                <a:ext cx="801289" cy="809474"/>
              </a:xfrm>
              <a:custGeom>
                <a:avLst/>
                <a:gdLst>
                  <a:gd name="connsiteX0" fmla="*/ 660560 w 801289"/>
                  <a:gd name="connsiteY0" fmla="*/ 129236 h 809474"/>
                  <a:gd name="connsiteX1" fmla="*/ 469590 w 801289"/>
                  <a:gd name="connsiteY1" fmla="*/ 1584 h 809474"/>
                  <a:gd name="connsiteX2" fmla="*/ 319910 w 801289"/>
                  <a:gd name="connsiteY2" fmla="*/ 0 h 809474"/>
                  <a:gd name="connsiteX3" fmla="*/ 141930 w 801289"/>
                  <a:gd name="connsiteY3" fmla="*/ 116699 h 809474"/>
                  <a:gd name="connsiteX4" fmla="*/ 5907 w 801289"/>
                  <a:gd name="connsiteY4" fmla="*/ 779080 h 809474"/>
                  <a:gd name="connsiteX5" fmla="*/ 31178 w 801289"/>
                  <a:gd name="connsiteY5" fmla="*/ 805809 h 809474"/>
                  <a:gd name="connsiteX6" fmla="*/ 58074 w 801289"/>
                  <a:gd name="connsiteY6" fmla="*/ 808553 h 809474"/>
                  <a:gd name="connsiteX7" fmla="*/ 96400 w 801289"/>
                  <a:gd name="connsiteY7" fmla="*/ 808303 h 809474"/>
                  <a:gd name="connsiteX8" fmla="*/ 117837 w 801289"/>
                  <a:gd name="connsiteY8" fmla="*/ 796165 h 809474"/>
                  <a:gd name="connsiteX9" fmla="*/ 141316 w 801289"/>
                  <a:gd name="connsiteY9" fmla="*/ 726329 h 809474"/>
                  <a:gd name="connsiteX10" fmla="*/ 142275 w 801289"/>
                  <a:gd name="connsiteY10" fmla="*/ 746224 h 809474"/>
                  <a:gd name="connsiteX11" fmla="*/ 413440 w 801289"/>
                  <a:gd name="connsiteY11" fmla="*/ 769757 h 809474"/>
                  <a:gd name="connsiteX12" fmla="*/ 651779 w 801289"/>
                  <a:gd name="connsiteY12" fmla="*/ 747873 h 809474"/>
                  <a:gd name="connsiteX13" fmla="*/ 655917 w 801289"/>
                  <a:gd name="connsiteY13" fmla="*/ 723632 h 809474"/>
                  <a:gd name="connsiteX14" fmla="*/ 676741 w 801289"/>
                  <a:gd name="connsiteY14" fmla="*/ 795730 h 809474"/>
                  <a:gd name="connsiteX15" fmla="*/ 699785 w 801289"/>
                  <a:gd name="connsiteY15" fmla="*/ 809423 h 809474"/>
                  <a:gd name="connsiteX16" fmla="*/ 739320 w 801289"/>
                  <a:gd name="connsiteY16" fmla="*/ 809298 h 809474"/>
                  <a:gd name="connsiteX17" fmla="*/ 767383 w 801289"/>
                  <a:gd name="connsiteY17" fmla="*/ 806863 h 809474"/>
                  <a:gd name="connsiteX18" fmla="*/ 789522 w 801289"/>
                  <a:gd name="connsiteY18" fmla="*/ 785592 h 809474"/>
                  <a:gd name="connsiteX19" fmla="*/ 660560 w 801289"/>
                  <a:gd name="connsiteY19" fmla="*/ 129236 h 809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01289" h="809474">
                    <a:moveTo>
                      <a:pt x="660560" y="129236"/>
                    </a:moveTo>
                    <a:cubicBezTo>
                      <a:pt x="631580" y="86928"/>
                      <a:pt x="564869" y="24033"/>
                      <a:pt x="469590" y="1584"/>
                    </a:cubicBezTo>
                    <a:lnTo>
                      <a:pt x="319910" y="0"/>
                    </a:lnTo>
                    <a:cubicBezTo>
                      <a:pt x="219612" y="18449"/>
                      <a:pt x="163379" y="84421"/>
                      <a:pt x="141930" y="116699"/>
                    </a:cubicBezTo>
                    <a:cubicBezTo>
                      <a:pt x="11312" y="313283"/>
                      <a:pt x="-13644" y="572685"/>
                      <a:pt x="5907" y="779080"/>
                    </a:cubicBezTo>
                    <a:cubicBezTo>
                      <a:pt x="7205" y="792784"/>
                      <a:pt x="17551" y="803886"/>
                      <a:pt x="31178" y="805809"/>
                    </a:cubicBezTo>
                    <a:cubicBezTo>
                      <a:pt x="39280" y="806952"/>
                      <a:pt x="48728" y="808036"/>
                      <a:pt x="58074" y="808553"/>
                    </a:cubicBezTo>
                    <a:cubicBezTo>
                      <a:pt x="72225" y="809333"/>
                      <a:pt x="86536" y="808869"/>
                      <a:pt x="96400" y="808303"/>
                    </a:cubicBezTo>
                    <a:cubicBezTo>
                      <a:pt x="105038" y="807809"/>
                      <a:pt x="112992" y="803333"/>
                      <a:pt x="117837" y="796165"/>
                    </a:cubicBezTo>
                    <a:cubicBezTo>
                      <a:pt x="139435" y="764197"/>
                      <a:pt x="141316" y="726329"/>
                      <a:pt x="141316" y="726329"/>
                    </a:cubicBezTo>
                    <a:lnTo>
                      <a:pt x="142275" y="746224"/>
                    </a:lnTo>
                    <a:cubicBezTo>
                      <a:pt x="142275" y="746224"/>
                      <a:pt x="272845" y="769221"/>
                      <a:pt x="413440" y="769757"/>
                    </a:cubicBezTo>
                    <a:cubicBezTo>
                      <a:pt x="542009" y="770251"/>
                      <a:pt x="651779" y="747873"/>
                      <a:pt x="651779" y="747873"/>
                    </a:cubicBezTo>
                    <a:lnTo>
                      <a:pt x="655917" y="723632"/>
                    </a:lnTo>
                    <a:cubicBezTo>
                      <a:pt x="655917" y="723632"/>
                      <a:pt x="652000" y="751046"/>
                      <a:pt x="676741" y="795730"/>
                    </a:cubicBezTo>
                    <a:cubicBezTo>
                      <a:pt x="681384" y="804118"/>
                      <a:pt x="690201" y="809369"/>
                      <a:pt x="699785" y="809423"/>
                    </a:cubicBezTo>
                    <a:cubicBezTo>
                      <a:pt x="711471" y="809494"/>
                      <a:pt x="727634" y="809524"/>
                      <a:pt x="739320" y="809298"/>
                    </a:cubicBezTo>
                    <a:cubicBezTo>
                      <a:pt x="748738" y="809119"/>
                      <a:pt x="758953" y="808018"/>
                      <a:pt x="767383" y="806863"/>
                    </a:cubicBezTo>
                    <a:cubicBezTo>
                      <a:pt x="778592" y="805321"/>
                      <a:pt x="787421" y="796713"/>
                      <a:pt x="789522" y="785592"/>
                    </a:cubicBezTo>
                    <a:cubicBezTo>
                      <a:pt x="823360" y="606314"/>
                      <a:pt x="785379" y="311491"/>
                      <a:pt x="660560" y="129236"/>
                    </a:cubicBezTo>
                    <a:close/>
                  </a:path>
                </a:pathLst>
              </a:custGeom>
              <a:solidFill>
                <a:srgbClr val="AA8CBF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139" name="î$líde"/>
              <p:cNvGrpSpPr/>
              <p:nvPr/>
            </p:nvGrpSpPr>
            <p:grpSpPr>
              <a:xfrm>
                <a:off x="9410544" y="956774"/>
                <a:ext cx="227678" cy="258466"/>
                <a:chOff x="9410544" y="956774"/>
                <a:chExt cx="227678" cy="258466"/>
              </a:xfrm>
            </p:grpSpPr>
            <p:sp>
              <p:nvSpPr>
                <p:cNvPr id="185" name="ïSļíḋe"/>
                <p:cNvSpPr/>
                <p:nvPr>
                  <p:custDataLst>
                    <p:tags r:id="rId444"/>
                  </p:custDataLst>
                </p:nvPr>
              </p:nvSpPr>
              <p:spPr>
                <a:xfrm>
                  <a:off x="9443048" y="956774"/>
                  <a:ext cx="162666" cy="258466"/>
                </a:xfrm>
                <a:custGeom>
                  <a:avLst/>
                  <a:gdLst>
                    <a:gd name="connsiteX0" fmla="*/ 7461 w 162666"/>
                    <a:gd name="connsiteY0" fmla="*/ 0 h 258466"/>
                    <a:gd name="connsiteX1" fmla="*/ 157140 w 162666"/>
                    <a:gd name="connsiteY1" fmla="*/ 1583 h 258466"/>
                    <a:gd name="connsiteX2" fmla="*/ 82625 w 162666"/>
                    <a:gd name="connsiteY2" fmla="*/ 258467 h 258466"/>
                    <a:gd name="connsiteX3" fmla="*/ 7461 w 162666"/>
                    <a:gd name="connsiteY3" fmla="*/ 0 h 258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2666" h="258466">
                      <a:moveTo>
                        <a:pt x="7461" y="0"/>
                      </a:moveTo>
                      <a:lnTo>
                        <a:pt x="157140" y="1583"/>
                      </a:lnTo>
                      <a:cubicBezTo>
                        <a:pt x="181673" y="83171"/>
                        <a:pt x="118683" y="258467"/>
                        <a:pt x="82625" y="258467"/>
                      </a:cubicBezTo>
                      <a:cubicBezTo>
                        <a:pt x="40840" y="258467"/>
                        <a:pt x="-21620" y="75140"/>
                        <a:pt x="7461" y="0"/>
                      </a:cubicBezTo>
                      <a:close/>
                    </a:path>
                  </a:pathLst>
                </a:custGeom>
                <a:solidFill>
                  <a:srgbClr val="FFD28E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86" name="ïsliḋê"/>
                <p:cNvSpPr/>
                <p:nvPr>
                  <p:custDataLst>
                    <p:tags r:id="rId445"/>
                  </p:custDataLst>
                </p:nvPr>
              </p:nvSpPr>
              <p:spPr>
                <a:xfrm>
                  <a:off x="9410544" y="1090044"/>
                  <a:ext cx="227678" cy="53357"/>
                </a:xfrm>
                <a:custGeom>
                  <a:avLst/>
                  <a:gdLst>
                    <a:gd name="connsiteX0" fmla="*/ 227678 w 227678"/>
                    <a:gd name="connsiteY0" fmla="*/ 28321 h 53357"/>
                    <a:gd name="connsiteX1" fmla="*/ 2167 w 227678"/>
                    <a:gd name="connsiteY1" fmla="*/ 28321 h 53357"/>
                    <a:gd name="connsiteX2" fmla="*/ 2167 w 227678"/>
                    <a:gd name="connsiteY2" fmla="*/ 14 h 53357"/>
                    <a:gd name="connsiteX3" fmla="*/ 226255 w 227678"/>
                    <a:gd name="connsiteY3" fmla="*/ 853 h 53357"/>
                    <a:gd name="connsiteX4" fmla="*/ 227678 w 227678"/>
                    <a:gd name="connsiteY4" fmla="*/ 28321 h 53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678" h="53357">
                      <a:moveTo>
                        <a:pt x="227678" y="28321"/>
                      </a:moveTo>
                      <a:cubicBezTo>
                        <a:pt x="176106" y="59998"/>
                        <a:pt x="104377" y="63367"/>
                        <a:pt x="2167" y="28321"/>
                      </a:cubicBezTo>
                      <a:cubicBezTo>
                        <a:pt x="-713" y="27333"/>
                        <a:pt x="-732" y="-712"/>
                        <a:pt x="2167" y="14"/>
                      </a:cubicBezTo>
                      <a:cubicBezTo>
                        <a:pt x="77671" y="18885"/>
                        <a:pt x="150782" y="39555"/>
                        <a:pt x="226255" y="853"/>
                      </a:cubicBezTo>
                      <a:lnTo>
                        <a:pt x="227678" y="28321"/>
                      </a:lnTo>
                      <a:close/>
                    </a:path>
                  </a:pathLst>
                </a:custGeom>
                <a:solidFill>
                  <a:srgbClr val="FDE0D5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140" name="ïṣḻiḑé"/>
              <p:cNvSpPr/>
              <p:nvPr>
                <p:custDataLst>
                  <p:tags r:id="rId446"/>
                </p:custDataLst>
              </p:nvPr>
            </p:nvSpPr>
            <p:spPr>
              <a:xfrm>
                <a:off x="9447306" y="892766"/>
                <a:ext cx="156060" cy="152638"/>
              </a:xfrm>
              <a:custGeom>
                <a:avLst/>
                <a:gdLst>
                  <a:gd name="connsiteX0" fmla="*/ 152429 w 156060"/>
                  <a:gd name="connsiteY0" fmla="*/ 64228 h 152638"/>
                  <a:gd name="connsiteX1" fmla="*/ 141076 w 156060"/>
                  <a:gd name="connsiteY1" fmla="*/ 126849 h 152638"/>
                  <a:gd name="connsiteX2" fmla="*/ 79313 w 156060"/>
                  <a:gd name="connsiteY2" fmla="*/ 152638 h 152638"/>
                  <a:gd name="connsiteX3" fmla="*/ 17508 w 156060"/>
                  <a:gd name="connsiteY3" fmla="*/ 127510 h 152638"/>
                  <a:gd name="connsiteX4" fmla="*/ 4072 w 156060"/>
                  <a:gd name="connsiteY4" fmla="*/ 61829 h 152638"/>
                  <a:gd name="connsiteX5" fmla="*/ 15049 w 156060"/>
                  <a:gd name="connsiteY5" fmla="*/ 0 h 152638"/>
                  <a:gd name="connsiteX6" fmla="*/ 144267 w 156060"/>
                  <a:gd name="connsiteY6" fmla="*/ 0 h 152638"/>
                  <a:gd name="connsiteX7" fmla="*/ 152429 w 156060"/>
                  <a:gd name="connsiteY7" fmla="*/ 64228 h 15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6060" h="152638">
                    <a:moveTo>
                      <a:pt x="152429" y="64228"/>
                    </a:moveTo>
                    <a:cubicBezTo>
                      <a:pt x="159698" y="85755"/>
                      <a:pt x="156126" y="109817"/>
                      <a:pt x="141076" y="126849"/>
                    </a:cubicBezTo>
                    <a:cubicBezTo>
                      <a:pt x="128730" y="140827"/>
                      <a:pt x="109394" y="152638"/>
                      <a:pt x="79313" y="152638"/>
                    </a:cubicBezTo>
                    <a:cubicBezTo>
                      <a:pt x="50434" y="152638"/>
                      <a:pt x="30718" y="141101"/>
                      <a:pt x="17508" y="127510"/>
                    </a:cubicBezTo>
                    <a:cubicBezTo>
                      <a:pt x="678" y="110198"/>
                      <a:pt x="-4495" y="84403"/>
                      <a:pt x="4072" y="61829"/>
                    </a:cubicBezTo>
                    <a:cubicBezTo>
                      <a:pt x="9566" y="47339"/>
                      <a:pt x="15049" y="26295"/>
                      <a:pt x="15049" y="0"/>
                    </a:cubicBezTo>
                    <a:lnTo>
                      <a:pt x="144267" y="0"/>
                    </a:lnTo>
                    <a:cubicBezTo>
                      <a:pt x="144452" y="32153"/>
                      <a:pt x="148327" y="52090"/>
                      <a:pt x="152429" y="64228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41" name="ïṩ1íďè"/>
              <p:cNvSpPr/>
              <p:nvPr>
                <p:custDataLst>
                  <p:tags r:id="rId447"/>
                </p:custDataLst>
              </p:nvPr>
            </p:nvSpPr>
            <p:spPr>
              <a:xfrm>
                <a:off x="9456205" y="922776"/>
                <a:ext cx="138357" cy="37196"/>
              </a:xfrm>
              <a:custGeom>
                <a:avLst/>
                <a:gdLst>
                  <a:gd name="connsiteX0" fmla="*/ 138357 w 138357"/>
                  <a:gd name="connsiteY0" fmla="*/ 12109 h 37196"/>
                  <a:gd name="connsiteX1" fmla="*/ 0 w 138357"/>
                  <a:gd name="connsiteY1" fmla="*/ 16931 h 37196"/>
                  <a:gd name="connsiteX2" fmla="*/ 2400 w 138357"/>
                  <a:gd name="connsiteY2" fmla="*/ 3810 h 37196"/>
                  <a:gd name="connsiteX3" fmla="*/ 136827 w 138357"/>
                  <a:gd name="connsiteY3" fmla="*/ 0 h 37196"/>
                  <a:gd name="connsiteX4" fmla="*/ 138357 w 138357"/>
                  <a:gd name="connsiteY4" fmla="*/ 12109 h 37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357" h="37196">
                    <a:moveTo>
                      <a:pt x="138357" y="12109"/>
                    </a:moveTo>
                    <a:cubicBezTo>
                      <a:pt x="116533" y="43202"/>
                      <a:pt x="25355" y="46065"/>
                      <a:pt x="0" y="16931"/>
                    </a:cubicBezTo>
                    <a:lnTo>
                      <a:pt x="2400" y="3810"/>
                    </a:lnTo>
                    <a:lnTo>
                      <a:pt x="136827" y="0"/>
                    </a:lnTo>
                    <a:lnTo>
                      <a:pt x="138357" y="12109"/>
                    </a:lnTo>
                    <a:close/>
                  </a:path>
                </a:pathLst>
              </a:custGeom>
              <a:solidFill>
                <a:srgbClr val="FF7A5A">
                  <a:alpha val="40000"/>
                </a:srgbClr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42" name="îsḷíḓè"/>
              <p:cNvSpPr/>
              <p:nvPr>
                <p:custDataLst>
                  <p:tags r:id="rId448"/>
                </p:custDataLst>
              </p:nvPr>
            </p:nvSpPr>
            <p:spPr>
              <a:xfrm>
                <a:off x="9359622" y="588168"/>
                <a:ext cx="324111" cy="359711"/>
              </a:xfrm>
              <a:custGeom>
                <a:avLst/>
                <a:gdLst>
                  <a:gd name="connsiteX0" fmla="*/ 295549 w 324111"/>
                  <a:gd name="connsiteY0" fmla="*/ 180046 h 359711"/>
                  <a:gd name="connsiteX1" fmla="*/ 292763 w 324111"/>
                  <a:gd name="connsiteY1" fmla="*/ 180183 h 359711"/>
                  <a:gd name="connsiteX2" fmla="*/ 292763 w 324111"/>
                  <a:gd name="connsiteY2" fmla="*/ 129784 h 359711"/>
                  <a:gd name="connsiteX3" fmla="*/ 161258 w 324111"/>
                  <a:gd name="connsiteY3" fmla="*/ 0 h 359711"/>
                  <a:gd name="connsiteX4" fmla="*/ 161258 w 324111"/>
                  <a:gd name="connsiteY4" fmla="*/ 0 h 359711"/>
                  <a:gd name="connsiteX5" fmla="*/ 29748 w 324111"/>
                  <a:gd name="connsiteY5" fmla="*/ 129784 h 359711"/>
                  <a:gd name="connsiteX6" fmla="*/ 29748 w 324111"/>
                  <a:gd name="connsiteY6" fmla="*/ 180100 h 359711"/>
                  <a:gd name="connsiteX7" fmla="*/ 28563 w 324111"/>
                  <a:gd name="connsiteY7" fmla="*/ 180040 h 359711"/>
                  <a:gd name="connsiteX8" fmla="*/ 0 w 324111"/>
                  <a:gd name="connsiteY8" fmla="*/ 208228 h 359711"/>
                  <a:gd name="connsiteX9" fmla="*/ 28563 w 324111"/>
                  <a:gd name="connsiteY9" fmla="*/ 236416 h 359711"/>
                  <a:gd name="connsiteX10" fmla="*/ 30670 w 324111"/>
                  <a:gd name="connsiteY10" fmla="*/ 236309 h 359711"/>
                  <a:gd name="connsiteX11" fmla="*/ 161092 w 324111"/>
                  <a:gd name="connsiteY11" fmla="*/ 359712 h 359711"/>
                  <a:gd name="connsiteX12" fmla="*/ 161092 w 324111"/>
                  <a:gd name="connsiteY12" fmla="*/ 359712 h 359711"/>
                  <a:gd name="connsiteX13" fmla="*/ 291858 w 324111"/>
                  <a:gd name="connsiteY13" fmla="*/ 236154 h 359711"/>
                  <a:gd name="connsiteX14" fmla="*/ 295549 w 324111"/>
                  <a:gd name="connsiteY14" fmla="*/ 236416 h 359711"/>
                  <a:gd name="connsiteX15" fmla="*/ 324112 w 324111"/>
                  <a:gd name="connsiteY15" fmla="*/ 208228 h 359711"/>
                  <a:gd name="connsiteX16" fmla="*/ 295549 w 324111"/>
                  <a:gd name="connsiteY16" fmla="*/ 180046 h 359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4111" h="359711">
                    <a:moveTo>
                      <a:pt x="295549" y="180046"/>
                    </a:moveTo>
                    <a:cubicBezTo>
                      <a:pt x="294609" y="180046"/>
                      <a:pt x="293680" y="180100"/>
                      <a:pt x="292763" y="180183"/>
                    </a:cubicBezTo>
                    <a:lnTo>
                      <a:pt x="292763" y="129784"/>
                    </a:lnTo>
                    <a:cubicBezTo>
                      <a:pt x="292763" y="58108"/>
                      <a:pt x="233887" y="0"/>
                      <a:pt x="161258" y="0"/>
                    </a:cubicBezTo>
                    <a:lnTo>
                      <a:pt x="161258" y="0"/>
                    </a:lnTo>
                    <a:cubicBezTo>
                      <a:pt x="88630" y="0"/>
                      <a:pt x="29748" y="58108"/>
                      <a:pt x="29748" y="129784"/>
                    </a:cubicBezTo>
                    <a:lnTo>
                      <a:pt x="29748" y="180100"/>
                    </a:lnTo>
                    <a:cubicBezTo>
                      <a:pt x="29355" y="180082"/>
                      <a:pt x="28962" y="180040"/>
                      <a:pt x="28563" y="180040"/>
                    </a:cubicBezTo>
                    <a:cubicBezTo>
                      <a:pt x="12788" y="180040"/>
                      <a:pt x="0" y="192661"/>
                      <a:pt x="0" y="208228"/>
                    </a:cubicBezTo>
                    <a:cubicBezTo>
                      <a:pt x="0" y="223796"/>
                      <a:pt x="12788" y="236416"/>
                      <a:pt x="28563" y="236416"/>
                    </a:cubicBezTo>
                    <a:cubicBezTo>
                      <a:pt x="29277" y="236416"/>
                      <a:pt x="29974" y="236363"/>
                      <a:pt x="30670" y="236309"/>
                    </a:cubicBezTo>
                    <a:cubicBezTo>
                      <a:pt x="31558" y="306128"/>
                      <a:pt x="75022" y="359712"/>
                      <a:pt x="161092" y="359712"/>
                    </a:cubicBezTo>
                    <a:lnTo>
                      <a:pt x="161092" y="359712"/>
                    </a:lnTo>
                    <a:cubicBezTo>
                      <a:pt x="253091" y="359712"/>
                      <a:pt x="290036" y="309729"/>
                      <a:pt x="291858" y="236154"/>
                    </a:cubicBezTo>
                    <a:cubicBezTo>
                      <a:pt x="293072" y="236309"/>
                      <a:pt x="294299" y="236416"/>
                      <a:pt x="295549" y="236416"/>
                    </a:cubicBezTo>
                    <a:cubicBezTo>
                      <a:pt x="311325" y="236416"/>
                      <a:pt x="324112" y="223796"/>
                      <a:pt x="324112" y="208228"/>
                    </a:cubicBezTo>
                    <a:cubicBezTo>
                      <a:pt x="324112" y="192667"/>
                      <a:pt x="311325" y="180046"/>
                      <a:pt x="295549" y="180046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43" name="íślíḍé"/>
              <p:cNvSpPr/>
              <p:nvPr>
                <p:custDataLst>
                  <p:tags r:id="rId449"/>
                </p:custDataLst>
              </p:nvPr>
            </p:nvSpPr>
            <p:spPr>
              <a:xfrm>
                <a:off x="9463331" y="785645"/>
                <a:ext cx="14091" cy="13906"/>
              </a:xfrm>
              <a:custGeom>
                <a:avLst/>
                <a:gdLst>
                  <a:gd name="connsiteX0" fmla="*/ 14091 w 14091"/>
                  <a:gd name="connsiteY0" fmla="*/ 6953 h 13906"/>
                  <a:gd name="connsiteX1" fmla="*/ 7042 w 14091"/>
                  <a:gd name="connsiteY1" fmla="*/ 13906 h 13906"/>
                  <a:gd name="connsiteX2" fmla="*/ 0 w 14091"/>
                  <a:gd name="connsiteY2" fmla="*/ 6953 h 13906"/>
                  <a:gd name="connsiteX3" fmla="*/ 7042 w 14091"/>
                  <a:gd name="connsiteY3" fmla="*/ 0 h 13906"/>
                  <a:gd name="connsiteX4" fmla="*/ 14091 w 14091"/>
                  <a:gd name="connsiteY4" fmla="*/ 6953 h 1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1" h="13906">
                    <a:moveTo>
                      <a:pt x="14091" y="6953"/>
                    </a:moveTo>
                    <a:cubicBezTo>
                      <a:pt x="14091" y="10793"/>
                      <a:pt x="10936" y="13906"/>
                      <a:pt x="7042" y="13906"/>
                    </a:cubicBezTo>
                    <a:cubicBezTo>
                      <a:pt x="3150" y="13906"/>
                      <a:pt x="0" y="10793"/>
                      <a:pt x="0" y="6953"/>
                    </a:cubicBezTo>
                    <a:cubicBezTo>
                      <a:pt x="0" y="3113"/>
                      <a:pt x="3155" y="0"/>
                      <a:pt x="7042" y="0"/>
                    </a:cubicBezTo>
                    <a:cubicBezTo>
                      <a:pt x="10936" y="0"/>
                      <a:pt x="14091" y="3113"/>
                      <a:pt x="14091" y="6953"/>
                    </a:cubicBezTo>
                    <a:close/>
                  </a:path>
                </a:pathLst>
              </a:custGeom>
              <a:solidFill>
                <a:srgbClr val="3F2C2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44" name="íSḷíďé"/>
              <p:cNvSpPr/>
              <p:nvPr>
                <p:custDataLst>
                  <p:tags r:id="rId450"/>
                </p:custDataLst>
              </p:nvPr>
            </p:nvSpPr>
            <p:spPr>
              <a:xfrm>
                <a:off x="9570315" y="785645"/>
                <a:ext cx="14085" cy="13906"/>
              </a:xfrm>
              <a:custGeom>
                <a:avLst/>
                <a:gdLst>
                  <a:gd name="connsiteX0" fmla="*/ 14085 w 14085"/>
                  <a:gd name="connsiteY0" fmla="*/ 6953 h 13906"/>
                  <a:gd name="connsiteX1" fmla="*/ 7043 w 14085"/>
                  <a:gd name="connsiteY1" fmla="*/ 13906 h 13906"/>
                  <a:gd name="connsiteX2" fmla="*/ 0 w 14085"/>
                  <a:gd name="connsiteY2" fmla="*/ 6953 h 13906"/>
                  <a:gd name="connsiteX3" fmla="*/ 7043 w 14085"/>
                  <a:gd name="connsiteY3" fmla="*/ 0 h 13906"/>
                  <a:gd name="connsiteX4" fmla="*/ 14085 w 14085"/>
                  <a:gd name="connsiteY4" fmla="*/ 6953 h 1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85" h="13906">
                    <a:moveTo>
                      <a:pt x="14085" y="6953"/>
                    </a:moveTo>
                    <a:cubicBezTo>
                      <a:pt x="14085" y="10793"/>
                      <a:pt x="10932" y="13906"/>
                      <a:pt x="7043" y="13906"/>
                    </a:cubicBezTo>
                    <a:cubicBezTo>
                      <a:pt x="3154" y="13906"/>
                      <a:pt x="0" y="10793"/>
                      <a:pt x="0" y="6953"/>
                    </a:cubicBezTo>
                    <a:cubicBezTo>
                      <a:pt x="0" y="3113"/>
                      <a:pt x="3154" y="0"/>
                      <a:pt x="7043" y="0"/>
                    </a:cubicBezTo>
                    <a:cubicBezTo>
                      <a:pt x="10932" y="0"/>
                      <a:pt x="14085" y="3113"/>
                      <a:pt x="14085" y="6953"/>
                    </a:cubicBezTo>
                    <a:close/>
                  </a:path>
                </a:pathLst>
              </a:custGeom>
              <a:solidFill>
                <a:srgbClr val="3F2C2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45" name="îšḷide"/>
              <p:cNvSpPr/>
              <p:nvPr>
                <p:custDataLst>
                  <p:tags r:id="rId451"/>
                </p:custDataLst>
              </p:nvPr>
            </p:nvSpPr>
            <p:spPr>
              <a:xfrm>
                <a:off x="9560521" y="731671"/>
                <a:ext cx="55804" cy="10300"/>
              </a:xfrm>
              <a:custGeom>
                <a:avLst/>
                <a:gdLst>
                  <a:gd name="connsiteX0" fmla="*/ 1697 w 55804"/>
                  <a:gd name="connsiteY0" fmla="*/ 9892 h 10300"/>
                  <a:gd name="connsiteX1" fmla="*/ 7044 w 55804"/>
                  <a:gd name="connsiteY1" fmla="*/ 1998 h 10300"/>
                  <a:gd name="connsiteX2" fmla="*/ 34107 w 55804"/>
                  <a:gd name="connsiteY2" fmla="*/ 373 h 10300"/>
                  <a:gd name="connsiteX3" fmla="*/ 54693 w 55804"/>
                  <a:gd name="connsiteY3" fmla="*/ 8642 h 10300"/>
                  <a:gd name="connsiteX4" fmla="*/ 23611 w 55804"/>
                  <a:gd name="connsiteY4" fmla="*/ 6969 h 10300"/>
                  <a:gd name="connsiteX5" fmla="*/ 1697 w 55804"/>
                  <a:gd name="connsiteY5" fmla="*/ 9892 h 1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804" h="10300">
                    <a:moveTo>
                      <a:pt x="1697" y="9892"/>
                    </a:moveTo>
                    <a:cubicBezTo>
                      <a:pt x="-1327" y="8034"/>
                      <a:pt x="-750" y="4891"/>
                      <a:pt x="7044" y="1998"/>
                    </a:cubicBezTo>
                    <a:cubicBezTo>
                      <a:pt x="13068" y="-240"/>
                      <a:pt x="26207" y="-294"/>
                      <a:pt x="34107" y="373"/>
                    </a:cubicBezTo>
                    <a:cubicBezTo>
                      <a:pt x="51620" y="1843"/>
                      <a:pt x="58758" y="9433"/>
                      <a:pt x="54693" y="8642"/>
                    </a:cubicBezTo>
                    <a:cubicBezTo>
                      <a:pt x="45941" y="6933"/>
                      <a:pt x="42816" y="5141"/>
                      <a:pt x="23611" y="6969"/>
                    </a:cubicBezTo>
                    <a:cubicBezTo>
                      <a:pt x="14002" y="7880"/>
                      <a:pt x="4329" y="11505"/>
                      <a:pt x="1697" y="9892"/>
                    </a:cubicBezTo>
                    <a:close/>
                  </a:path>
                </a:pathLst>
              </a:custGeom>
              <a:solidFill>
                <a:srgbClr val="E8E0D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146" name="ïṣḷîḍé"/>
              <p:cNvGrpSpPr/>
              <p:nvPr/>
            </p:nvGrpSpPr>
            <p:grpSpPr>
              <a:xfrm>
                <a:off x="9661544" y="786814"/>
                <a:ext cx="11616" cy="21396"/>
                <a:chOff x="9661544" y="786814"/>
                <a:chExt cx="11616" cy="21396"/>
              </a:xfrm>
              <a:solidFill>
                <a:srgbClr val="FF7A5A"/>
              </a:solidFill>
            </p:grpSpPr>
            <p:sp>
              <p:nvSpPr>
                <p:cNvPr id="183" name="iṩ1iḓe"/>
                <p:cNvSpPr/>
                <p:nvPr>
                  <p:custDataLst>
                    <p:tags r:id="rId452"/>
                  </p:custDataLst>
                </p:nvPr>
              </p:nvSpPr>
              <p:spPr>
                <a:xfrm>
                  <a:off x="9661544" y="786814"/>
                  <a:ext cx="9809" cy="21396"/>
                </a:xfrm>
                <a:custGeom>
                  <a:avLst/>
                  <a:gdLst>
                    <a:gd name="connsiteX0" fmla="*/ 7825 w 9809"/>
                    <a:gd name="connsiteY0" fmla="*/ 195 h 21396"/>
                    <a:gd name="connsiteX1" fmla="*/ 1140 w 9809"/>
                    <a:gd name="connsiteY1" fmla="*/ 8660 h 21396"/>
                    <a:gd name="connsiteX2" fmla="*/ 443 w 9809"/>
                    <a:gd name="connsiteY2" fmla="*/ 20435 h 21396"/>
                    <a:gd name="connsiteX3" fmla="*/ 2069 w 9809"/>
                    <a:gd name="connsiteY3" fmla="*/ 21358 h 21396"/>
                    <a:gd name="connsiteX4" fmla="*/ 2991 w 9809"/>
                    <a:gd name="connsiteY4" fmla="*/ 19733 h 21396"/>
                    <a:gd name="connsiteX5" fmla="*/ 3604 w 9809"/>
                    <a:gd name="connsiteY5" fmla="*/ 9583 h 21396"/>
                    <a:gd name="connsiteX6" fmla="*/ 9158 w 9809"/>
                    <a:gd name="connsiteY6" fmla="*/ 2475 h 21396"/>
                    <a:gd name="connsiteX7" fmla="*/ 9635 w 9809"/>
                    <a:gd name="connsiteY7" fmla="*/ 671 h 21396"/>
                    <a:gd name="connsiteX8" fmla="*/ 7825 w 9809"/>
                    <a:gd name="connsiteY8" fmla="*/ 195 h 21396"/>
                    <a:gd name="connsiteX9" fmla="*/ 7825 w 9809"/>
                    <a:gd name="connsiteY9" fmla="*/ 195 h 213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09" h="21396">
                      <a:moveTo>
                        <a:pt x="7825" y="195"/>
                      </a:moveTo>
                      <a:cubicBezTo>
                        <a:pt x="4861" y="2415"/>
                        <a:pt x="2467" y="5165"/>
                        <a:pt x="1140" y="8660"/>
                      </a:cubicBezTo>
                      <a:cubicBezTo>
                        <a:pt x="-289" y="12422"/>
                        <a:pt x="-193" y="16524"/>
                        <a:pt x="443" y="20435"/>
                      </a:cubicBezTo>
                      <a:cubicBezTo>
                        <a:pt x="562" y="21144"/>
                        <a:pt x="1431" y="21525"/>
                        <a:pt x="2069" y="21358"/>
                      </a:cubicBezTo>
                      <a:cubicBezTo>
                        <a:pt x="2819" y="21162"/>
                        <a:pt x="3104" y="20435"/>
                        <a:pt x="2991" y="19733"/>
                      </a:cubicBezTo>
                      <a:cubicBezTo>
                        <a:pt x="2437" y="16351"/>
                        <a:pt x="2426" y="12833"/>
                        <a:pt x="3604" y="9583"/>
                      </a:cubicBezTo>
                      <a:cubicBezTo>
                        <a:pt x="4652" y="6695"/>
                        <a:pt x="6724" y="4296"/>
                        <a:pt x="9158" y="2475"/>
                      </a:cubicBezTo>
                      <a:cubicBezTo>
                        <a:pt x="9736" y="2046"/>
                        <a:pt x="10016" y="1338"/>
                        <a:pt x="9635" y="671"/>
                      </a:cubicBezTo>
                      <a:cubicBezTo>
                        <a:pt x="9313" y="99"/>
                        <a:pt x="8397" y="-234"/>
                        <a:pt x="7825" y="195"/>
                      </a:cubicBezTo>
                      <a:lnTo>
                        <a:pt x="7825" y="195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84" name="íṥľïďe"/>
                <p:cNvSpPr/>
                <p:nvPr>
                  <p:custDataLst>
                    <p:tags r:id="rId453"/>
                  </p:custDataLst>
                </p:nvPr>
              </p:nvSpPr>
              <p:spPr>
                <a:xfrm>
                  <a:off x="9662601" y="795546"/>
                  <a:ext cx="10559" cy="12627"/>
                </a:xfrm>
                <a:custGeom>
                  <a:avLst/>
                  <a:gdLst>
                    <a:gd name="connsiteX0" fmla="*/ 1654 w 10559"/>
                    <a:gd name="connsiteY0" fmla="*/ 2720 h 12627"/>
                    <a:gd name="connsiteX1" fmla="*/ 1738 w 10559"/>
                    <a:gd name="connsiteY1" fmla="*/ 2708 h 12627"/>
                    <a:gd name="connsiteX2" fmla="*/ 2017 w 10559"/>
                    <a:gd name="connsiteY2" fmla="*/ 2678 h 12627"/>
                    <a:gd name="connsiteX3" fmla="*/ 2500 w 10559"/>
                    <a:gd name="connsiteY3" fmla="*/ 2643 h 12627"/>
                    <a:gd name="connsiteX4" fmla="*/ 3530 w 10559"/>
                    <a:gd name="connsiteY4" fmla="*/ 2643 h 12627"/>
                    <a:gd name="connsiteX5" fmla="*/ 3952 w 10559"/>
                    <a:gd name="connsiteY5" fmla="*/ 2672 h 12627"/>
                    <a:gd name="connsiteX6" fmla="*/ 3952 w 10559"/>
                    <a:gd name="connsiteY6" fmla="*/ 2667 h 12627"/>
                    <a:gd name="connsiteX7" fmla="*/ 4179 w 10559"/>
                    <a:gd name="connsiteY7" fmla="*/ 2702 h 12627"/>
                    <a:gd name="connsiteX8" fmla="*/ 4976 w 10559"/>
                    <a:gd name="connsiteY8" fmla="*/ 2887 h 12627"/>
                    <a:gd name="connsiteX9" fmla="*/ 5369 w 10559"/>
                    <a:gd name="connsiteY9" fmla="*/ 3018 h 12627"/>
                    <a:gd name="connsiteX10" fmla="*/ 5470 w 10559"/>
                    <a:gd name="connsiteY10" fmla="*/ 3053 h 12627"/>
                    <a:gd name="connsiteX11" fmla="*/ 6143 w 10559"/>
                    <a:gd name="connsiteY11" fmla="*/ 3417 h 12627"/>
                    <a:gd name="connsiteX12" fmla="*/ 6411 w 10559"/>
                    <a:gd name="connsiteY12" fmla="*/ 3595 h 12627"/>
                    <a:gd name="connsiteX13" fmla="*/ 6464 w 10559"/>
                    <a:gd name="connsiteY13" fmla="*/ 3637 h 12627"/>
                    <a:gd name="connsiteX14" fmla="*/ 6971 w 10559"/>
                    <a:gd name="connsiteY14" fmla="*/ 4125 h 12627"/>
                    <a:gd name="connsiteX15" fmla="*/ 7036 w 10559"/>
                    <a:gd name="connsiteY15" fmla="*/ 4191 h 12627"/>
                    <a:gd name="connsiteX16" fmla="*/ 7208 w 10559"/>
                    <a:gd name="connsiteY16" fmla="*/ 4435 h 12627"/>
                    <a:gd name="connsiteX17" fmla="*/ 7548 w 10559"/>
                    <a:gd name="connsiteY17" fmla="*/ 5024 h 12627"/>
                    <a:gd name="connsiteX18" fmla="*/ 7572 w 10559"/>
                    <a:gd name="connsiteY18" fmla="*/ 5054 h 12627"/>
                    <a:gd name="connsiteX19" fmla="*/ 7685 w 10559"/>
                    <a:gd name="connsiteY19" fmla="*/ 5369 h 12627"/>
                    <a:gd name="connsiteX20" fmla="*/ 7857 w 10559"/>
                    <a:gd name="connsiteY20" fmla="*/ 6024 h 12627"/>
                    <a:gd name="connsiteX21" fmla="*/ 7911 w 10559"/>
                    <a:gd name="connsiteY21" fmla="*/ 6316 h 12627"/>
                    <a:gd name="connsiteX22" fmla="*/ 7893 w 10559"/>
                    <a:gd name="connsiteY22" fmla="*/ 6179 h 12627"/>
                    <a:gd name="connsiteX23" fmla="*/ 7911 w 10559"/>
                    <a:gd name="connsiteY23" fmla="*/ 6352 h 12627"/>
                    <a:gd name="connsiteX24" fmla="*/ 7935 w 10559"/>
                    <a:gd name="connsiteY24" fmla="*/ 7036 h 12627"/>
                    <a:gd name="connsiteX25" fmla="*/ 7887 w 10559"/>
                    <a:gd name="connsiteY25" fmla="*/ 7685 h 12627"/>
                    <a:gd name="connsiteX26" fmla="*/ 7905 w 10559"/>
                    <a:gd name="connsiteY26" fmla="*/ 7548 h 12627"/>
                    <a:gd name="connsiteX27" fmla="*/ 7875 w 10559"/>
                    <a:gd name="connsiteY27" fmla="*/ 7721 h 12627"/>
                    <a:gd name="connsiteX28" fmla="*/ 7804 w 10559"/>
                    <a:gd name="connsiteY28" fmla="*/ 8060 h 12627"/>
                    <a:gd name="connsiteX29" fmla="*/ 7577 w 10559"/>
                    <a:gd name="connsiteY29" fmla="*/ 8816 h 12627"/>
                    <a:gd name="connsiteX30" fmla="*/ 7548 w 10559"/>
                    <a:gd name="connsiteY30" fmla="*/ 8911 h 12627"/>
                    <a:gd name="connsiteX31" fmla="*/ 7381 w 10559"/>
                    <a:gd name="connsiteY31" fmla="*/ 9274 h 12627"/>
                    <a:gd name="connsiteX32" fmla="*/ 7006 w 10559"/>
                    <a:gd name="connsiteY32" fmla="*/ 9929 h 12627"/>
                    <a:gd name="connsiteX33" fmla="*/ 6803 w 10559"/>
                    <a:gd name="connsiteY33" fmla="*/ 10221 h 12627"/>
                    <a:gd name="connsiteX34" fmla="*/ 6846 w 10559"/>
                    <a:gd name="connsiteY34" fmla="*/ 10167 h 12627"/>
                    <a:gd name="connsiteX35" fmla="*/ 6673 w 10559"/>
                    <a:gd name="connsiteY35" fmla="*/ 10376 h 12627"/>
                    <a:gd name="connsiteX36" fmla="*/ 6673 w 10559"/>
                    <a:gd name="connsiteY36" fmla="*/ 12245 h 12627"/>
                    <a:gd name="connsiteX37" fmla="*/ 8542 w 10559"/>
                    <a:gd name="connsiteY37" fmla="*/ 12245 h 12627"/>
                    <a:gd name="connsiteX38" fmla="*/ 10465 w 10559"/>
                    <a:gd name="connsiteY38" fmla="*/ 5667 h 12627"/>
                    <a:gd name="connsiteX39" fmla="*/ 6125 w 10559"/>
                    <a:gd name="connsiteY39" fmla="*/ 494 h 12627"/>
                    <a:gd name="connsiteX40" fmla="*/ 964 w 10559"/>
                    <a:gd name="connsiteY40" fmla="*/ 166 h 12627"/>
                    <a:gd name="connsiteX41" fmla="*/ 41 w 10559"/>
                    <a:gd name="connsiteY41" fmla="*/ 1791 h 12627"/>
                    <a:gd name="connsiteX42" fmla="*/ 1654 w 10559"/>
                    <a:gd name="connsiteY42" fmla="*/ 2720 h 12627"/>
                    <a:gd name="connsiteX43" fmla="*/ 1654 w 10559"/>
                    <a:gd name="connsiteY43" fmla="*/ 2720 h 1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0559" h="12627">
                      <a:moveTo>
                        <a:pt x="1654" y="2720"/>
                      </a:moveTo>
                      <a:cubicBezTo>
                        <a:pt x="1488" y="2744"/>
                        <a:pt x="1719" y="2714"/>
                        <a:pt x="1738" y="2708"/>
                      </a:cubicBezTo>
                      <a:cubicBezTo>
                        <a:pt x="1833" y="2696"/>
                        <a:pt x="1928" y="2690"/>
                        <a:pt x="2017" y="2678"/>
                      </a:cubicBezTo>
                      <a:cubicBezTo>
                        <a:pt x="2178" y="2667"/>
                        <a:pt x="2339" y="2655"/>
                        <a:pt x="2500" y="2643"/>
                      </a:cubicBezTo>
                      <a:cubicBezTo>
                        <a:pt x="2845" y="2625"/>
                        <a:pt x="3184" y="2625"/>
                        <a:pt x="3530" y="2643"/>
                      </a:cubicBezTo>
                      <a:cubicBezTo>
                        <a:pt x="3672" y="2649"/>
                        <a:pt x="3809" y="2667"/>
                        <a:pt x="3952" y="2672"/>
                      </a:cubicBezTo>
                      <a:cubicBezTo>
                        <a:pt x="4006" y="2678"/>
                        <a:pt x="4214" y="2708"/>
                        <a:pt x="3952" y="2667"/>
                      </a:cubicBezTo>
                      <a:cubicBezTo>
                        <a:pt x="4030" y="2678"/>
                        <a:pt x="4101" y="2690"/>
                        <a:pt x="4179" y="2702"/>
                      </a:cubicBezTo>
                      <a:cubicBezTo>
                        <a:pt x="4446" y="2750"/>
                        <a:pt x="4714" y="2809"/>
                        <a:pt x="4976" y="2887"/>
                      </a:cubicBezTo>
                      <a:cubicBezTo>
                        <a:pt x="5107" y="2928"/>
                        <a:pt x="5238" y="2970"/>
                        <a:pt x="5369" y="3018"/>
                      </a:cubicBezTo>
                      <a:cubicBezTo>
                        <a:pt x="5660" y="3113"/>
                        <a:pt x="5268" y="2952"/>
                        <a:pt x="5470" y="3053"/>
                      </a:cubicBezTo>
                      <a:cubicBezTo>
                        <a:pt x="5702" y="3167"/>
                        <a:pt x="5928" y="3280"/>
                        <a:pt x="6143" y="3417"/>
                      </a:cubicBezTo>
                      <a:cubicBezTo>
                        <a:pt x="6232" y="3476"/>
                        <a:pt x="6322" y="3536"/>
                        <a:pt x="6411" y="3595"/>
                      </a:cubicBezTo>
                      <a:cubicBezTo>
                        <a:pt x="6678" y="3780"/>
                        <a:pt x="6303" y="3476"/>
                        <a:pt x="6464" y="3637"/>
                      </a:cubicBezTo>
                      <a:cubicBezTo>
                        <a:pt x="6631" y="3804"/>
                        <a:pt x="6810" y="3952"/>
                        <a:pt x="6971" y="4125"/>
                      </a:cubicBezTo>
                      <a:cubicBezTo>
                        <a:pt x="7030" y="4191"/>
                        <a:pt x="7244" y="4494"/>
                        <a:pt x="7036" y="4191"/>
                      </a:cubicBezTo>
                      <a:cubicBezTo>
                        <a:pt x="7090" y="4274"/>
                        <a:pt x="7155" y="4351"/>
                        <a:pt x="7208" y="4435"/>
                      </a:cubicBezTo>
                      <a:cubicBezTo>
                        <a:pt x="7333" y="4625"/>
                        <a:pt x="7447" y="4822"/>
                        <a:pt x="7548" y="5024"/>
                      </a:cubicBezTo>
                      <a:cubicBezTo>
                        <a:pt x="7625" y="5185"/>
                        <a:pt x="7643" y="5280"/>
                        <a:pt x="7572" y="5054"/>
                      </a:cubicBezTo>
                      <a:cubicBezTo>
                        <a:pt x="7607" y="5161"/>
                        <a:pt x="7649" y="5262"/>
                        <a:pt x="7685" y="5369"/>
                      </a:cubicBezTo>
                      <a:cubicBezTo>
                        <a:pt x="7756" y="5584"/>
                        <a:pt x="7816" y="5804"/>
                        <a:pt x="7857" y="6024"/>
                      </a:cubicBezTo>
                      <a:cubicBezTo>
                        <a:pt x="7875" y="6119"/>
                        <a:pt x="7887" y="6221"/>
                        <a:pt x="7911" y="6316"/>
                      </a:cubicBezTo>
                      <a:cubicBezTo>
                        <a:pt x="7941" y="6459"/>
                        <a:pt x="7893" y="6173"/>
                        <a:pt x="7893" y="6179"/>
                      </a:cubicBezTo>
                      <a:cubicBezTo>
                        <a:pt x="7893" y="6233"/>
                        <a:pt x="7905" y="6292"/>
                        <a:pt x="7911" y="6352"/>
                      </a:cubicBezTo>
                      <a:cubicBezTo>
                        <a:pt x="7929" y="6578"/>
                        <a:pt x="7941" y="6810"/>
                        <a:pt x="7935" y="7036"/>
                      </a:cubicBezTo>
                      <a:cubicBezTo>
                        <a:pt x="7929" y="7250"/>
                        <a:pt x="7905" y="7465"/>
                        <a:pt x="7887" y="7685"/>
                      </a:cubicBezTo>
                      <a:cubicBezTo>
                        <a:pt x="7875" y="7834"/>
                        <a:pt x="7905" y="7548"/>
                        <a:pt x="7905" y="7548"/>
                      </a:cubicBezTo>
                      <a:cubicBezTo>
                        <a:pt x="7893" y="7602"/>
                        <a:pt x="7887" y="7661"/>
                        <a:pt x="7875" y="7721"/>
                      </a:cubicBezTo>
                      <a:cubicBezTo>
                        <a:pt x="7851" y="7834"/>
                        <a:pt x="7827" y="7947"/>
                        <a:pt x="7804" y="8060"/>
                      </a:cubicBezTo>
                      <a:cubicBezTo>
                        <a:pt x="7744" y="8316"/>
                        <a:pt x="7667" y="8566"/>
                        <a:pt x="7577" y="8816"/>
                      </a:cubicBezTo>
                      <a:cubicBezTo>
                        <a:pt x="7530" y="8941"/>
                        <a:pt x="7429" y="9179"/>
                        <a:pt x="7548" y="8911"/>
                      </a:cubicBezTo>
                      <a:cubicBezTo>
                        <a:pt x="7494" y="9030"/>
                        <a:pt x="7441" y="9155"/>
                        <a:pt x="7381" y="9274"/>
                      </a:cubicBezTo>
                      <a:cubicBezTo>
                        <a:pt x="7268" y="9501"/>
                        <a:pt x="7143" y="9715"/>
                        <a:pt x="7006" y="9929"/>
                      </a:cubicBezTo>
                      <a:cubicBezTo>
                        <a:pt x="6941" y="10031"/>
                        <a:pt x="6869" y="10126"/>
                        <a:pt x="6803" y="10221"/>
                      </a:cubicBezTo>
                      <a:cubicBezTo>
                        <a:pt x="6678" y="10412"/>
                        <a:pt x="6822" y="10191"/>
                        <a:pt x="6846" y="10167"/>
                      </a:cubicBezTo>
                      <a:cubicBezTo>
                        <a:pt x="6786" y="10239"/>
                        <a:pt x="6732" y="10304"/>
                        <a:pt x="6673" y="10376"/>
                      </a:cubicBezTo>
                      <a:cubicBezTo>
                        <a:pt x="6208" y="10918"/>
                        <a:pt x="6143" y="11709"/>
                        <a:pt x="6673" y="12245"/>
                      </a:cubicBezTo>
                      <a:cubicBezTo>
                        <a:pt x="7149" y="12721"/>
                        <a:pt x="8071" y="12787"/>
                        <a:pt x="8542" y="12245"/>
                      </a:cubicBezTo>
                      <a:cubicBezTo>
                        <a:pt x="10114" y="10423"/>
                        <a:pt x="10834" y="8048"/>
                        <a:pt x="10465" y="5667"/>
                      </a:cubicBezTo>
                      <a:cubicBezTo>
                        <a:pt x="10090" y="3238"/>
                        <a:pt x="8399" y="1345"/>
                        <a:pt x="6125" y="494"/>
                      </a:cubicBezTo>
                      <a:cubicBezTo>
                        <a:pt x="4476" y="-125"/>
                        <a:pt x="2678" y="-72"/>
                        <a:pt x="964" y="166"/>
                      </a:cubicBezTo>
                      <a:cubicBezTo>
                        <a:pt x="255" y="267"/>
                        <a:pt x="-132" y="1166"/>
                        <a:pt x="41" y="1791"/>
                      </a:cubicBezTo>
                      <a:cubicBezTo>
                        <a:pt x="238" y="2559"/>
                        <a:pt x="945" y="2821"/>
                        <a:pt x="1654" y="2720"/>
                      </a:cubicBezTo>
                      <a:lnTo>
                        <a:pt x="1654" y="2720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grpSp>
            <p:nvGrpSpPr>
              <p:cNvPr id="147" name="íṥ1íḓè"/>
              <p:cNvGrpSpPr/>
              <p:nvPr/>
            </p:nvGrpSpPr>
            <p:grpSpPr>
              <a:xfrm>
                <a:off x="9372008" y="786815"/>
                <a:ext cx="11603" cy="21399"/>
                <a:chOff x="9372008" y="786815"/>
                <a:chExt cx="11603" cy="21399"/>
              </a:xfrm>
              <a:solidFill>
                <a:srgbClr val="FF7A5A"/>
              </a:solidFill>
            </p:grpSpPr>
            <p:sp>
              <p:nvSpPr>
                <p:cNvPr id="181" name="ïṩļíḓe"/>
                <p:cNvSpPr/>
                <p:nvPr>
                  <p:custDataLst>
                    <p:tags r:id="rId454"/>
                  </p:custDataLst>
                </p:nvPr>
              </p:nvSpPr>
              <p:spPr>
                <a:xfrm>
                  <a:off x="9373796" y="786815"/>
                  <a:ext cx="9815" cy="21399"/>
                </a:xfrm>
                <a:custGeom>
                  <a:avLst/>
                  <a:gdLst>
                    <a:gd name="connsiteX0" fmla="*/ 655 w 9815"/>
                    <a:gd name="connsiteY0" fmla="*/ 2474 h 21399"/>
                    <a:gd name="connsiteX1" fmla="*/ 6209 w 9815"/>
                    <a:gd name="connsiteY1" fmla="*/ 9582 h 21399"/>
                    <a:gd name="connsiteX2" fmla="*/ 6822 w 9815"/>
                    <a:gd name="connsiteY2" fmla="*/ 19732 h 21399"/>
                    <a:gd name="connsiteX3" fmla="*/ 7745 w 9815"/>
                    <a:gd name="connsiteY3" fmla="*/ 21357 h 21399"/>
                    <a:gd name="connsiteX4" fmla="*/ 9370 w 9815"/>
                    <a:gd name="connsiteY4" fmla="*/ 20434 h 21399"/>
                    <a:gd name="connsiteX5" fmla="*/ 8673 w 9815"/>
                    <a:gd name="connsiteY5" fmla="*/ 8659 h 21399"/>
                    <a:gd name="connsiteX6" fmla="*/ 1989 w 9815"/>
                    <a:gd name="connsiteY6" fmla="*/ 194 h 21399"/>
                    <a:gd name="connsiteX7" fmla="*/ 184 w 9815"/>
                    <a:gd name="connsiteY7" fmla="*/ 664 h 21399"/>
                    <a:gd name="connsiteX8" fmla="*/ 655 w 9815"/>
                    <a:gd name="connsiteY8" fmla="*/ 2474 h 21399"/>
                    <a:gd name="connsiteX9" fmla="*/ 655 w 9815"/>
                    <a:gd name="connsiteY9" fmla="*/ 2474 h 21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15" h="21399">
                      <a:moveTo>
                        <a:pt x="655" y="2474"/>
                      </a:moveTo>
                      <a:cubicBezTo>
                        <a:pt x="3090" y="4295"/>
                        <a:pt x="5161" y="6694"/>
                        <a:pt x="6209" y="9582"/>
                      </a:cubicBezTo>
                      <a:cubicBezTo>
                        <a:pt x="7394" y="12832"/>
                        <a:pt x="7376" y="16356"/>
                        <a:pt x="6822" y="19732"/>
                      </a:cubicBezTo>
                      <a:cubicBezTo>
                        <a:pt x="6703" y="20440"/>
                        <a:pt x="7006" y="21143"/>
                        <a:pt x="7745" y="21357"/>
                      </a:cubicBezTo>
                      <a:cubicBezTo>
                        <a:pt x="8376" y="21535"/>
                        <a:pt x="9251" y="21137"/>
                        <a:pt x="9370" y="20434"/>
                      </a:cubicBezTo>
                      <a:cubicBezTo>
                        <a:pt x="10007" y="16529"/>
                        <a:pt x="10108" y="12415"/>
                        <a:pt x="8673" y="8659"/>
                      </a:cubicBezTo>
                      <a:cubicBezTo>
                        <a:pt x="7346" y="5164"/>
                        <a:pt x="4953" y="2414"/>
                        <a:pt x="1989" y="194"/>
                      </a:cubicBezTo>
                      <a:cubicBezTo>
                        <a:pt x="1411" y="-235"/>
                        <a:pt x="518" y="104"/>
                        <a:pt x="184" y="664"/>
                      </a:cubicBezTo>
                      <a:cubicBezTo>
                        <a:pt x="-221" y="1337"/>
                        <a:pt x="89" y="2045"/>
                        <a:pt x="655" y="2474"/>
                      </a:cubicBezTo>
                      <a:lnTo>
                        <a:pt x="655" y="2474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82" name="îṥḻîḍe"/>
                <p:cNvSpPr/>
                <p:nvPr>
                  <p:custDataLst>
                    <p:tags r:id="rId455"/>
                  </p:custDataLst>
                </p:nvPr>
              </p:nvSpPr>
              <p:spPr>
                <a:xfrm>
                  <a:off x="9372008" y="795574"/>
                  <a:ext cx="10560" cy="12617"/>
                </a:xfrm>
                <a:custGeom>
                  <a:avLst/>
                  <a:gdLst>
                    <a:gd name="connsiteX0" fmla="*/ 9598 w 10560"/>
                    <a:gd name="connsiteY0" fmla="*/ 150 h 12617"/>
                    <a:gd name="connsiteX1" fmla="*/ 1722 w 10560"/>
                    <a:gd name="connsiteY1" fmla="*/ 2246 h 12617"/>
                    <a:gd name="connsiteX2" fmla="*/ 211 w 10560"/>
                    <a:gd name="connsiteY2" fmla="*/ 8758 h 12617"/>
                    <a:gd name="connsiteX3" fmla="*/ 2020 w 10560"/>
                    <a:gd name="connsiteY3" fmla="*/ 12235 h 12617"/>
                    <a:gd name="connsiteX4" fmla="*/ 3889 w 10560"/>
                    <a:gd name="connsiteY4" fmla="*/ 12235 h 12617"/>
                    <a:gd name="connsiteX5" fmla="*/ 3889 w 10560"/>
                    <a:gd name="connsiteY5" fmla="*/ 10366 h 12617"/>
                    <a:gd name="connsiteX6" fmla="*/ 3812 w 10560"/>
                    <a:gd name="connsiteY6" fmla="*/ 10288 h 12617"/>
                    <a:gd name="connsiteX7" fmla="*/ 3628 w 10560"/>
                    <a:gd name="connsiteY7" fmla="*/ 10032 h 12617"/>
                    <a:gd name="connsiteX8" fmla="*/ 3259 w 10560"/>
                    <a:gd name="connsiteY8" fmla="*/ 9425 h 12617"/>
                    <a:gd name="connsiteX9" fmla="*/ 3115 w 10560"/>
                    <a:gd name="connsiteY9" fmla="*/ 9151 h 12617"/>
                    <a:gd name="connsiteX10" fmla="*/ 3068 w 10560"/>
                    <a:gd name="connsiteY10" fmla="*/ 9062 h 12617"/>
                    <a:gd name="connsiteX11" fmla="*/ 2854 w 10560"/>
                    <a:gd name="connsiteY11" fmla="*/ 8437 h 12617"/>
                    <a:gd name="connsiteX12" fmla="*/ 2699 w 10560"/>
                    <a:gd name="connsiteY12" fmla="*/ 7800 h 12617"/>
                    <a:gd name="connsiteX13" fmla="*/ 2663 w 10560"/>
                    <a:gd name="connsiteY13" fmla="*/ 7633 h 12617"/>
                    <a:gd name="connsiteX14" fmla="*/ 2639 w 10560"/>
                    <a:gd name="connsiteY14" fmla="*/ 7377 h 12617"/>
                    <a:gd name="connsiteX15" fmla="*/ 2621 w 10560"/>
                    <a:gd name="connsiteY15" fmla="*/ 6776 h 12617"/>
                    <a:gd name="connsiteX16" fmla="*/ 2639 w 10560"/>
                    <a:gd name="connsiteY16" fmla="*/ 6431 h 12617"/>
                    <a:gd name="connsiteX17" fmla="*/ 2639 w 10560"/>
                    <a:gd name="connsiteY17" fmla="*/ 6359 h 12617"/>
                    <a:gd name="connsiteX18" fmla="*/ 2973 w 10560"/>
                    <a:gd name="connsiteY18" fmla="*/ 5091 h 12617"/>
                    <a:gd name="connsiteX19" fmla="*/ 2937 w 10560"/>
                    <a:gd name="connsiteY19" fmla="*/ 5175 h 12617"/>
                    <a:gd name="connsiteX20" fmla="*/ 2990 w 10560"/>
                    <a:gd name="connsiteY20" fmla="*/ 5061 h 12617"/>
                    <a:gd name="connsiteX21" fmla="*/ 3145 w 10560"/>
                    <a:gd name="connsiteY21" fmla="*/ 4758 h 12617"/>
                    <a:gd name="connsiteX22" fmla="*/ 3514 w 10560"/>
                    <a:gd name="connsiteY22" fmla="*/ 4186 h 12617"/>
                    <a:gd name="connsiteX23" fmla="*/ 3550 w 10560"/>
                    <a:gd name="connsiteY23" fmla="*/ 4151 h 12617"/>
                    <a:gd name="connsiteX24" fmla="*/ 3759 w 10560"/>
                    <a:gd name="connsiteY24" fmla="*/ 3930 h 12617"/>
                    <a:gd name="connsiteX25" fmla="*/ 4014 w 10560"/>
                    <a:gd name="connsiteY25" fmla="*/ 3692 h 12617"/>
                    <a:gd name="connsiteX26" fmla="*/ 4115 w 10560"/>
                    <a:gd name="connsiteY26" fmla="*/ 3603 h 12617"/>
                    <a:gd name="connsiteX27" fmla="*/ 4098 w 10560"/>
                    <a:gd name="connsiteY27" fmla="*/ 3615 h 12617"/>
                    <a:gd name="connsiteX28" fmla="*/ 4687 w 10560"/>
                    <a:gd name="connsiteY28" fmla="*/ 3240 h 12617"/>
                    <a:gd name="connsiteX29" fmla="*/ 4985 w 10560"/>
                    <a:gd name="connsiteY29" fmla="*/ 3085 h 12617"/>
                    <a:gd name="connsiteX30" fmla="*/ 5163 w 10560"/>
                    <a:gd name="connsiteY30" fmla="*/ 3002 h 12617"/>
                    <a:gd name="connsiteX31" fmla="*/ 5128 w 10560"/>
                    <a:gd name="connsiteY31" fmla="*/ 3020 h 12617"/>
                    <a:gd name="connsiteX32" fmla="*/ 6038 w 10560"/>
                    <a:gd name="connsiteY32" fmla="*/ 2752 h 12617"/>
                    <a:gd name="connsiteX33" fmla="*/ 6479 w 10560"/>
                    <a:gd name="connsiteY33" fmla="*/ 2668 h 12617"/>
                    <a:gd name="connsiteX34" fmla="*/ 6473 w 10560"/>
                    <a:gd name="connsiteY34" fmla="*/ 2668 h 12617"/>
                    <a:gd name="connsiteX35" fmla="*/ 6771 w 10560"/>
                    <a:gd name="connsiteY35" fmla="*/ 2638 h 12617"/>
                    <a:gd name="connsiteX36" fmla="*/ 7848 w 10560"/>
                    <a:gd name="connsiteY36" fmla="*/ 2615 h 12617"/>
                    <a:gd name="connsiteX37" fmla="*/ 8390 w 10560"/>
                    <a:gd name="connsiteY37" fmla="*/ 2644 h 12617"/>
                    <a:gd name="connsiteX38" fmla="*/ 8670 w 10560"/>
                    <a:gd name="connsiteY38" fmla="*/ 2668 h 12617"/>
                    <a:gd name="connsiteX39" fmla="*/ 8896 w 10560"/>
                    <a:gd name="connsiteY39" fmla="*/ 2692 h 12617"/>
                    <a:gd name="connsiteX40" fmla="*/ 10521 w 10560"/>
                    <a:gd name="connsiteY40" fmla="*/ 1769 h 12617"/>
                    <a:gd name="connsiteX41" fmla="*/ 9598 w 10560"/>
                    <a:gd name="connsiteY41" fmla="*/ 150 h 12617"/>
                    <a:gd name="connsiteX42" fmla="*/ 9598 w 10560"/>
                    <a:gd name="connsiteY42" fmla="*/ 150 h 12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0560" h="12617">
                      <a:moveTo>
                        <a:pt x="9598" y="150"/>
                      </a:moveTo>
                      <a:cubicBezTo>
                        <a:pt x="6836" y="-243"/>
                        <a:pt x="3705" y="31"/>
                        <a:pt x="1722" y="2246"/>
                      </a:cubicBezTo>
                      <a:cubicBezTo>
                        <a:pt x="139" y="4020"/>
                        <a:pt x="-320" y="6472"/>
                        <a:pt x="211" y="8758"/>
                      </a:cubicBezTo>
                      <a:cubicBezTo>
                        <a:pt x="514" y="10050"/>
                        <a:pt x="1157" y="11229"/>
                        <a:pt x="2020" y="12235"/>
                      </a:cubicBezTo>
                      <a:cubicBezTo>
                        <a:pt x="2485" y="12777"/>
                        <a:pt x="3408" y="12711"/>
                        <a:pt x="3889" y="12235"/>
                      </a:cubicBezTo>
                      <a:cubicBezTo>
                        <a:pt x="4425" y="11699"/>
                        <a:pt x="4354" y="10907"/>
                        <a:pt x="3889" y="10366"/>
                      </a:cubicBezTo>
                      <a:cubicBezTo>
                        <a:pt x="3836" y="10306"/>
                        <a:pt x="3604" y="9991"/>
                        <a:pt x="3812" y="10288"/>
                      </a:cubicBezTo>
                      <a:cubicBezTo>
                        <a:pt x="3753" y="10205"/>
                        <a:pt x="3687" y="10122"/>
                        <a:pt x="3628" y="10032"/>
                      </a:cubicBezTo>
                      <a:cubicBezTo>
                        <a:pt x="3490" y="9836"/>
                        <a:pt x="3371" y="9633"/>
                        <a:pt x="3259" y="9425"/>
                      </a:cubicBezTo>
                      <a:cubicBezTo>
                        <a:pt x="3211" y="9336"/>
                        <a:pt x="3163" y="9241"/>
                        <a:pt x="3115" y="9151"/>
                      </a:cubicBezTo>
                      <a:cubicBezTo>
                        <a:pt x="3068" y="9056"/>
                        <a:pt x="2961" y="8723"/>
                        <a:pt x="3068" y="9062"/>
                      </a:cubicBezTo>
                      <a:cubicBezTo>
                        <a:pt x="3003" y="8854"/>
                        <a:pt x="2913" y="8651"/>
                        <a:pt x="2854" y="8437"/>
                      </a:cubicBezTo>
                      <a:cubicBezTo>
                        <a:pt x="2794" y="8228"/>
                        <a:pt x="2740" y="8014"/>
                        <a:pt x="2699" y="7800"/>
                      </a:cubicBezTo>
                      <a:cubicBezTo>
                        <a:pt x="2687" y="7740"/>
                        <a:pt x="2634" y="7419"/>
                        <a:pt x="2663" y="7633"/>
                      </a:cubicBezTo>
                      <a:cubicBezTo>
                        <a:pt x="2693" y="7842"/>
                        <a:pt x="2645" y="7449"/>
                        <a:pt x="2639" y="7377"/>
                      </a:cubicBezTo>
                      <a:cubicBezTo>
                        <a:pt x="2627" y="7175"/>
                        <a:pt x="2621" y="6972"/>
                        <a:pt x="2621" y="6776"/>
                      </a:cubicBezTo>
                      <a:cubicBezTo>
                        <a:pt x="2621" y="6663"/>
                        <a:pt x="2627" y="6550"/>
                        <a:pt x="2639" y="6431"/>
                      </a:cubicBezTo>
                      <a:cubicBezTo>
                        <a:pt x="2651" y="6264"/>
                        <a:pt x="2693" y="6067"/>
                        <a:pt x="2639" y="6359"/>
                      </a:cubicBezTo>
                      <a:cubicBezTo>
                        <a:pt x="2723" y="5919"/>
                        <a:pt x="2854" y="5520"/>
                        <a:pt x="2973" y="5091"/>
                      </a:cubicBezTo>
                      <a:cubicBezTo>
                        <a:pt x="3020" y="4924"/>
                        <a:pt x="2854" y="5323"/>
                        <a:pt x="2937" y="5175"/>
                      </a:cubicBezTo>
                      <a:cubicBezTo>
                        <a:pt x="2961" y="5139"/>
                        <a:pt x="2973" y="5097"/>
                        <a:pt x="2990" y="5061"/>
                      </a:cubicBezTo>
                      <a:cubicBezTo>
                        <a:pt x="3044" y="4960"/>
                        <a:pt x="3091" y="4859"/>
                        <a:pt x="3145" y="4758"/>
                      </a:cubicBezTo>
                      <a:cubicBezTo>
                        <a:pt x="3259" y="4561"/>
                        <a:pt x="3389" y="4377"/>
                        <a:pt x="3514" y="4186"/>
                      </a:cubicBezTo>
                      <a:cubicBezTo>
                        <a:pt x="3384" y="4389"/>
                        <a:pt x="3443" y="4282"/>
                        <a:pt x="3550" y="4151"/>
                      </a:cubicBezTo>
                      <a:cubicBezTo>
                        <a:pt x="3615" y="4073"/>
                        <a:pt x="3687" y="4002"/>
                        <a:pt x="3759" y="3930"/>
                      </a:cubicBezTo>
                      <a:cubicBezTo>
                        <a:pt x="3842" y="3847"/>
                        <a:pt x="3932" y="3770"/>
                        <a:pt x="4014" y="3692"/>
                      </a:cubicBezTo>
                      <a:cubicBezTo>
                        <a:pt x="4044" y="3662"/>
                        <a:pt x="4086" y="3639"/>
                        <a:pt x="4115" y="3603"/>
                      </a:cubicBezTo>
                      <a:cubicBezTo>
                        <a:pt x="4217" y="3490"/>
                        <a:pt x="3902" y="3752"/>
                        <a:pt x="4098" y="3615"/>
                      </a:cubicBezTo>
                      <a:cubicBezTo>
                        <a:pt x="4288" y="3484"/>
                        <a:pt x="4479" y="3353"/>
                        <a:pt x="4687" y="3240"/>
                      </a:cubicBezTo>
                      <a:cubicBezTo>
                        <a:pt x="4783" y="3186"/>
                        <a:pt x="4884" y="3139"/>
                        <a:pt x="4985" y="3085"/>
                      </a:cubicBezTo>
                      <a:cubicBezTo>
                        <a:pt x="5044" y="3055"/>
                        <a:pt x="5104" y="3031"/>
                        <a:pt x="5163" y="3002"/>
                      </a:cubicBezTo>
                      <a:cubicBezTo>
                        <a:pt x="5074" y="3043"/>
                        <a:pt x="4979" y="3073"/>
                        <a:pt x="5128" y="3020"/>
                      </a:cubicBezTo>
                      <a:cubicBezTo>
                        <a:pt x="5431" y="2918"/>
                        <a:pt x="5723" y="2823"/>
                        <a:pt x="6038" y="2752"/>
                      </a:cubicBezTo>
                      <a:cubicBezTo>
                        <a:pt x="6187" y="2722"/>
                        <a:pt x="6330" y="2692"/>
                        <a:pt x="6479" y="2668"/>
                      </a:cubicBezTo>
                      <a:cubicBezTo>
                        <a:pt x="6729" y="2621"/>
                        <a:pt x="6521" y="2662"/>
                        <a:pt x="6473" y="2668"/>
                      </a:cubicBezTo>
                      <a:cubicBezTo>
                        <a:pt x="6569" y="2656"/>
                        <a:pt x="6670" y="2650"/>
                        <a:pt x="6771" y="2638"/>
                      </a:cubicBezTo>
                      <a:cubicBezTo>
                        <a:pt x="7128" y="2609"/>
                        <a:pt x="7485" y="2603"/>
                        <a:pt x="7848" y="2615"/>
                      </a:cubicBezTo>
                      <a:cubicBezTo>
                        <a:pt x="8027" y="2621"/>
                        <a:pt x="8212" y="2633"/>
                        <a:pt x="8390" y="2644"/>
                      </a:cubicBezTo>
                      <a:cubicBezTo>
                        <a:pt x="8485" y="2650"/>
                        <a:pt x="8574" y="2662"/>
                        <a:pt x="8670" y="2668"/>
                      </a:cubicBezTo>
                      <a:cubicBezTo>
                        <a:pt x="8705" y="2674"/>
                        <a:pt x="9087" y="2722"/>
                        <a:pt x="8896" y="2692"/>
                      </a:cubicBezTo>
                      <a:cubicBezTo>
                        <a:pt x="9598" y="2793"/>
                        <a:pt x="10313" y="2519"/>
                        <a:pt x="10521" y="1769"/>
                      </a:cubicBezTo>
                      <a:cubicBezTo>
                        <a:pt x="10688" y="1156"/>
                        <a:pt x="10307" y="251"/>
                        <a:pt x="9598" y="150"/>
                      </a:cubicBezTo>
                      <a:lnTo>
                        <a:pt x="9598" y="150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148" name="îšḷîḋê"/>
              <p:cNvSpPr/>
              <p:nvPr>
                <p:custDataLst>
                  <p:tags r:id="rId456"/>
                </p:custDataLst>
              </p:nvPr>
            </p:nvSpPr>
            <p:spPr>
              <a:xfrm>
                <a:off x="9512359" y="807603"/>
                <a:ext cx="23427" cy="28647"/>
              </a:xfrm>
              <a:custGeom>
                <a:avLst/>
                <a:gdLst>
                  <a:gd name="connsiteX0" fmla="*/ 6378 w 23427"/>
                  <a:gd name="connsiteY0" fmla="*/ 611 h 28647"/>
                  <a:gd name="connsiteX1" fmla="*/ 615 w 23427"/>
                  <a:gd name="connsiteY1" fmla="*/ 13095 h 28647"/>
                  <a:gd name="connsiteX2" fmla="*/ 735 w 23427"/>
                  <a:gd name="connsiteY2" fmla="*/ 22358 h 28647"/>
                  <a:gd name="connsiteX3" fmla="*/ 5479 w 23427"/>
                  <a:gd name="connsiteY3" fmla="*/ 27733 h 28647"/>
                  <a:gd name="connsiteX4" fmla="*/ 13433 w 23427"/>
                  <a:gd name="connsiteY4" fmla="*/ 28227 h 28647"/>
                  <a:gd name="connsiteX5" fmla="*/ 23214 w 23427"/>
                  <a:gd name="connsiteY5" fmla="*/ 20774 h 28647"/>
                  <a:gd name="connsiteX6" fmla="*/ 20933 w 23427"/>
                  <a:gd name="connsiteY6" fmla="*/ 19441 h 28647"/>
                  <a:gd name="connsiteX7" fmla="*/ 6938 w 23427"/>
                  <a:gd name="connsiteY7" fmla="*/ 25489 h 28647"/>
                  <a:gd name="connsiteX8" fmla="*/ 3086 w 23427"/>
                  <a:gd name="connsiteY8" fmla="*/ 14113 h 28647"/>
                  <a:gd name="connsiteX9" fmla="*/ 8659 w 23427"/>
                  <a:gd name="connsiteY9" fmla="*/ 1938 h 28647"/>
                  <a:gd name="connsiteX10" fmla="*/ 6378 w 23427"/>
                  <a:gd name="connsiteY10" fmla="*/ 611 h 28647"/>
                  <a:gd name="connsiteX11" fmla="*/ 6378 w 23427"/>
                  <a:gd name="connsiteY11" fmla="*/ 611 h 28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427" h="28647">
                    <a:moveTo>
                      <a:pt x="6378" y="611"/>
                    </a:moveTo>
                    <a:cubicBezTo>
                      <a:pt x="3890" y="4445"/>
                      <a:pt x="1682" y="8618"/>
                      <a:pt x="615" y="13095"/>
                    </a:cubicBezTo>
                    <a:cubicBezTo>
                      <a:pt x="-99" y="16089"/>
                      <a:pt x="-349" y="19417"/>
                      <a:pt x="735" y="22358"/>
                    </a:cubicBezTo>
                    <a:cubicBezTo>
                      <a:pt x="1580" y="24655"/>
                      <a:pt x="3211" y="26715"/>
                      <a:pt x="5479" y="27733"/>
                    </a:cubicBezTo>
                    <a:cubicBezTo>
                      <a:pt x="7950" y="28835"/>
                      <a:pt x="10837" y="28864"/>
                      <a:pt x="13433" y="28227"/>
                    </a:cubicBezTo>
                    <a:cubicBezTo>
                      <a:pt x="17606" y="27203"/>
                      <a:pt x="20927" y="24334"/>
                      <a:pt x="23214" y="20774"/>
                    </a:cubicBezTo>
                    <a:cubicBezTo>
                      <a:pt x="24131" y="19339"/>
                      <a:pt x="21850" y="18012"/>
                      <a:pt x="20933" y="19441"/>
                    </a:cubicBezTo>
                    <a:cubicBezTo>
                      <a:pt x="18076" y="23899"/>
                      <a:pt x="12367" y="27519"/>
                      <a:pt x="6938" y="25489"/>
                    </a:cubicBezTo>
                    <a:cubicBezTo>
                      <a:pt x="2432" y="23804"/>
                      <a:pt x="2199" y="18065"/>
                      <a:pt x="3086" y="14113"/>
                    </a:cubicBezTo>
                    <a:cubicBezTo>
                      <a:pt x="4069" y="9719"/>
                      <a:pt x="6229" y="5689"/>
                      <a:pt x="8659" y="1938"/>
                    </a:cubicBezTo>
                    <a:cubicBezTo>
                      <a:pt x="9587" y="510"/>
                      <a:pt x="7301" y="-812"/>
                      <a:pt x="6378" y="611"/>
                    </a:cubicBezTo>
                    <a:lnTo>
                      <a:pt x="6378" y="611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49" name="î$ľîďè"/>
              <p:cNvSpPr/>
              <p:nvPr>
                <p:custDataLst>
                  <p:tags r:id="rId457"/>
                </p:custDataLst>
              </p:nvPr>
            </p:nvSpPr>
            <p:spPr>
              <a:xfrm>
                <a:off x="9386124" y="571383"/>
                <a:ext cx="271937" cy="196974"/>
              </a:xfrm>
              <a:custGeom>
                <a:avLst/>
                <a:gdLst>
                  <a:gd name="connsiteX0" fmla="*/ 206247 w 271937"/>
                  <a:gd name="connsiteY0" fmla="*/ 11725 h 196974"/>
                  <a:gd name="connsiteX1" fmla="*/ 94126 w 271937"/>
                  <a:gd name="connsiteY1" fmla="*/ 5487 h 196974"/>
                  <a:gd name="connsiteX2" fmla="*/ 3246 w 271937"/>
                  <a:gd name="connsiteY2" fmla="*/ 196891 h 196974"/>
                  <a:gd name="connsiteX3" fmla="*/ 142542 w 271937"/>
                  <a:gd name="connsiteY3" fmla="*/ 56249 h 196974"/>
                  <a:gd name="connsiteX4" fmla="*/ 266260 w 271937"/>
                  <a:gd name="connsiteY4" fmla="*/ 196975 h 196974"/>
                  <a:gd name="connsiteX5" fmla="*/ 206247 w 271937"/>
                  <a:gd name="connsiteY5" fmla="*/ 11725 h 196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1937" h="196974">
                    <a:moveTo>
                      <a:pt x="206247" y="11725"/>
                    </a:moveTo>
                    <a:cubicBezTo>
                      <a:pt x="191120" y="3451"/>
                      <a:pt x="136018" y="-6360"/>
                      <a:pt x="94126" y="5487"/>
                    </a:cubicBezTo>
                    <a:cubicBezTo>
                      <a:pt x="-26503" y="39604"/>
                      <a:pt x="3246" y="196891"/>
                      <a:pt x="3246" y="196891"/>
                    </a:cubicBezTo>
                    <a:cubicBezTo>
                      <a:pt x="35154" y="120090"/>
                      <a:pt x="132202" y="56249"/>
                      <a:pt x="142542" y="56249"/>
                    </a:cubicBezTo>
                    <a:cubicBezTo>
                      <a:pt x="153508" y="56249"/>
                      <a:pt x="236566" y="110160"/>
                      <a:pt x="266260" y="196975"/>
                    </a:cubicBezTo>
                    <a:cubicBezTo>
                      <a:pt x="266260" y="196975"/>
                      <a:pt x="299235" y="62595"/>
                      <a:pt x="206247" y="11725"/>
                    </a:cubicBezTo>
                    <a:close/>
                  </a:path>
                </a:pathLst>
              </a:custGeom>
              <a:solidFill>
                <a:srgbClr val="E8E0D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50" name="íš1îḑé"/>
              <p:cNvSpPr/>
              <p:nvPr>
                <p:custDataLst>
                  <p:tags r:id="rId458"/>
                </p:custDataLst>
              </p:nvPr>
            </p:nvSpPr>
            <p:spPr>
              <a:xfrm>
                <a:off x="9439238" y="731671"/>
                <a:ext cx="55800" cy="10300"/>
              </a:xfrm>
              <a:custGeom>
                <a:avLst/>
                <a:gdLst>
                  <a:gd name="connsiteX0" fmla="*/ 54103 w 55800"/>
                  <a:gd name="connsiteY0" fmla="*/ 9892 h 10300"/>
                  <a:gd name="connsiteX1" fmla="*/ 48757 w 55800"/>
                  <a:gd name="connsiteY1" fmla="*/ 1998 h 10300"/>
                  <a:gd name="connsiteX2" fmla="*/ 21694 w 55800"/>
                  <a:gd name="connsiteY2" fmla="*/ 373 h 10300"/>
                  <a:gd name="connsiteX3" fmla="*/ 1114 w 55800"/>
                  <a:gd name="connsiteY3" fmla="*/ 8642 h 10300"/>
                  <a:gd name="connsiteX4" fmla="*/ 32195 w 55800"/>
                  <a:gd name="connsiteY4" fmla="*/ 6969 h 10300"/>
                  <a:gd name="connsiteX5" fmla="*/ 54103 w 55800"/>
                  <a:gd name="connsiteY5" fmla="*/ 9892 h 1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800" h="10300">
                    <a:moveTo>
                      <a:pt x="54103" y="9892"/>
                    </a:moveTo>
                    <a:cubicBezTo>
                      <a:pt x="57127" y="8034"/>
                      <a:pt x="56550" y="4891"/>
                      <a:pt x="48757" y="1998"/>
                    </a:cubicBezTo>
                    <a:cubicBezTo>
                      <a:pt x="42732" y="-240"/>
                      <a:pt x="29594" y="-294"/>
                      <a:pt x="21694" y="373"/>
                    </a:cubicBezTo>
                    <a:cubicBezTo>
                      <a:pt x="4180" y="1843"/>
                      <a:pt x="-2957" y="9433"/>
                      <a:pt x="1114" y="8642"/>
                    </a:cubicBezTo>
                    <a:cubicBezTo>
                      <a:pt x="9865" y="6933"/>
                      <a:pt x="12991" y="5141"/>
                      <a:pt x="32195" y="6969"/>
                    </a:cubicBezTo>
                    <a:cubicBezTo>
                      <a:pt x="41798" y="7880"/>
                      <a:pt x="51472" y="11505"/>
                      <a:pt x="54103" y="9892"/>
                    </a:cubicBezTo>
                    <a:close/>
                  </a:path>
                </a:pathLst>
              </a:custGeom>
              <a:solidFill>
                <a:srgbClr val="E8E0D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51" name="iṩḻiḑê"/>
              <p:cNvSpPr/>
              <p:nvPr>
                <p:custDataLst>
                  <p:tags r:id="rId459"/>
                </p:custDataLst>
              </p:nvPr>
            </p:nvSpPr>
            <p:spPr>
              <a:xfrm>
                <a:off x="9500551" y="867536"/>
                <a:ext cx="46915" cy="11187"/>
              </a:xfrm>
              <a:custGeom>
                <a:avLst/>
                <a:gdLst>
                  <a:gd name="connsiteX0" fmla="*/ 23430 w 46915"/>
                  <a:gd name="connsiteY0" fmla="*/ 11186 h 11187"/>
                  <a:gd name="connsiteX1" fmla="*/ 183 w 46915"/>
                  <a:gd name="connsiteY1" fmla="*/ 2018 h 11187"/>
                  <a:gd name="connsiteX2" fmla="*/ 1076 w 46915"/>
                  <a:gd name="connsiteY2" fmla="*/ 339 h 11187"/>
                  <a:gd name="connsiteX3" fmla="*/ 23460 w 46915"/>
                  <a:gd name="connsiteY3" fmla="*/ 1131 h 11187"/>
                  <a:gd name="connsiteX4" fmla="*/ 45951 w 46915"/>
                  <a:gd name="connsiteY4" fmla="*/ 0 h 11187"/>
                  <a:gd name="connsiteX5" fmla="*/ 46737 w 46915"/>
                  <a:gd name="connsiteY5" fmla="*/ 1054 h 11187"/>
                  <a:gd name="connsiteX6" fmla="*/ 23430 w 46915"/>
                  <a:gd name="connsiteY6" fmla="*/ 11186 h 11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915" h="11187">
                    <a:moveTo>
                      <a:pt x="23430" y="11186"/>
                    </a:moveTo>
                    <a:cubicBezTo>
                      <a:pt x="10798" y="11281"/>
                      <a:pt x="2904" y="6096"/>
                      <a:pt x="183" y="2018"/>
                    </a:cubicBezTo>
                    <a:cubicBezTo>
                      <a:pt x="-293" y="1304"/>
                      <a:pt x="213" y="345"/>
                      <a:pt x="1076" y="339"/>
                    </a:cubicBezTo>
                    <a:cubicBezTo>
                      <a:pt x="1076" y="339"/>
                      <a:pt x="14685" y="1268"/>
                      <a:pt x="23460" y="1131"/>
                    </a:cubicBezTo>
                    <a:cubicBezTo>
                      <a:pt x="32622" y="994"/>
                      <a:pt x="45951" y="0"/>
                      <a:pt x="45951" y="0"/>
                    </a:cubicBezTo>
                    <a:cubicBezTo>
                      <a:pt x="46791" y="-6"/>
                      <a:pt x="47166" y="328"/>
                      <a:pt x="46737" y="1054"/>
                    </a:cubicBezTo>
                    <a:cubicBezTo>
                      <a:pt x="44320" y="5150"/>
                      <a:pt x="36903" y="11085"/>
                      <a:pt x="23430" y="11186"/>
                    </a:cubicBez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52" name="iṣḷïḍe"/>
              <p:cNvSpPr/>
              <p:nvPr>
                <p:custDataLst>
                  <p:tags r:id="rId460"/>
                </p:custDataLst>
              </p:nvPr>
            </p:nvSpPr>
            <p:spPr>
              <a:xfrm>
                <a:off x="9262231" y="1052494"/>
                <a:ext cx="43990" cy="630768"/>
              </a:xfrm>
              <a:custGeom>
                <a:avLst/>
                <a:gdLst>
                  <a:gd name="connsiteX0" fmla="*/ 11969 w 43990"/>
                  <a:gd name="connsiteY0" fmla="*/ 628871 h 630768"/>
                  <a:gd name="connsiteX1" fmla="*/ 5028 w 43990"/>
                  <a:gd name="connsiteY1" fmla="*/ 371535 h 630768"/>
                  <a:gd name="connsiteX2" fmla="*/ 19114 w 43990"/>
                  <a:gd name="connsiteY2" fmla="*/ 245007 h 630768"/>
                  <a:gd name="connsiteX3" fmla="*/ 41503 w 43990"/>
                  <a:gd name="connsiteY3" fmla="*/ 125373 h 630768"/>
                  <a:gd name="connsiteX4" fmla="*/ 43736 w 43990"/>
                  <a:gd name="connsiteY4" fmla="*/ 55263 h 630768"/>
                  <a:gd name="connsiteX5" fmla="*/ 29603 w 43990"/>
                  <a:gd name="connsiteY5" fmla="*/ 881 h 630768"/>
                  <a:gd name="connsiteX6" fmla="*/ 26186 w 43990"/>
                  <a:gd name="connsiteY6" fmla="*/ 2882 h 630768"/>
                  <a:gd name="connsiteX7" fmla="*/ 39842 w 43990"/>
                  <a:gd name="connsiteY7" fmla="*/ 57430 h 630768"/>
                  <a:gd name="connsiteX8" fmla="*/ 38181 w 43990"/>
                  <a:gd name="connsiteY8" fmla="*/ 117801 h 630768"/>
                  <a:gd name="connsiteX9" fmla="*/ 16535 w 43990"/>
                  <a:gd name="connsiteY9" fmla="*/ 239084 h 630768"/>
                  <a:gd name="connsiteX10" fmla="*/ 1421 w 43990"/>
                  <a:gd name="connsiteY10" fmla="*/ 361135 h 630768"/>
                  <a:gd name="connsiteX11" fmla="*/ 468 w 43990"/>
                  <a:gd name="connsiteY11" fmla="*/ 486002 h 630768"/>
                  <a:gd name="connsiteX12" fmla="*/ 8011 w 43990"/>
                  <a:gd name="connsiteY12" fmla="*/ 628877 h 630768"/>
                  <a:gd name="connsiteX13" fmla="*/ 11969 w 43990"/>
                  <a:gd name="connsiteY13" fmla="*/ 628871 h 630768"/>
                  <a:gd name="connsiteX14" fmla="*/ 11969 w 43990"/>
                  <a:gd name="connsiteY14" fmla="*/ 628871 h 630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3990" h="630768">
                    <a:moveTo>
                      <a:pt x="11969" y="628871"/>
                    </a:moveTo>
                    <a:cubicBezTo>
                      <a:pt x="4725" y="543312"/>
                      <a:pt x="2355" y="457361"/>
                      <a:pt x="5028" y="371535"/>
                    </a:cubicBezTo>
                    <a:cubicBezTo>
                      <a:pt x="6356" y="328833"/>
                      <a:pt x="8677" y="286602"/>
                      <a:pt x="19114" y="245007"/>
                    </a:cubicBezTo>
                    <a:cubicBezTo>
                      <a:pt x="29043" y="205425"/>
                      <a:pt x="37854" y="166116"/>
                      <a:pt x="41503" y="125373"/>
                    </a:cubicBezTo>
                    <a:cubicBezTo>
                      <a:pt x="43592" y="102096"/>
                      <a:pt x="44467" y="78629"/>
                      <a:pt x="43736" y="55263"/>
                    </a:cubicBezTo>
                    <a:cubicBezTo>
                      <a:pt x="43140" y="36285"/>
                      <a:pt x="40699" y="16836"/>
                      <a:pt x="29603" y="881"/>
                    </a:cubicBezTo>
                    <a:cubicBezTo>
                      <a:pt x="28156" y="-1196"/>
                      <a:pt x="24721" y="780"/>
                      <a:pt x="26186" y="2882"/>
                    </a:cubicBezTo>
                    <a:cubicBezTo>
                      <a:pt x="37342" y="18919"/>
                      <a:pt x="39366" y="38404"/>
                      <a:pt x="39842" y="57430"/>
                    </a:cubicBezTo>
                    <a:cubicBezTo>
                      <a:pt x="40342" y="77558"/>
                      <a:pt x="39729" y="97727"/>
                      <a:pt x="38181" y="117801"/>
                    </a:cubicBezTo>
                    <a:cubicBezTo>
                      <a:pt x="34996" y="159056"/>
                      <a:pt x="26769" y="199073"/>
                      <a:pt x="16535" y="239084"/>
                    </a:cubicBezTo>
                    <a:cubicBezTo>
                      <a:pt x="6236" y="279345"/>
                      <a:pt x="2903" y="319713"/>
                      <a:pt x="1421" y="361135"/>
                    </a:cubicBezTo>
                    <a:cubicBezTo>
                      <a:pt x="-68" y="402735"/>
                      <a:pt x="-389" y="444377"/>
                      <a:pt x="468" y="486002"/>
                    </a:cubicBezTo>
                    <a:cubicBezTo>
                      <a:pt x="1445" y="533692"/>
                      <a:pt x="3992" y="581341"/>
                      <a:pt x="8011" y="628877"/>
                    </a:cubicBezTo>
                    <a:cubicBezTo>
                      <a:pt x="8219" y="631389"/>
                      <a:pt x="12184" y="631413"/>
                      <a:pt x="11969" y="628871"/>
                    </a:cubicBezTo>
                    <a:lnTo>
                      <a:pt x="11969" y="628871"/>
                    </a:lnTo>
                    <a:close/>
                  </a:path>
                </a:pathLst>
              </a:custGeom>
              <a:solidFill>
                <a:srgbClr val="977AA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53" name="iṧ1idê"/>
              <p:cNvSpPr/>
              <p:nvPr>
                <p:custDataLst>
                  <p:tags r:id="rId461"/>
                </p:custDataLst>
              </p:nvPr>
            </p:nvSpPr>
            <p:spPr>
              <a:xfrm>
                <a:off x="9752179" y="1059552"/>
                <a:ext cx="42114" cy="621672"/>
              </a:xfrm>
              <a:custGeom>
                <a:avLst/>
                <a:gdLst>
                  <a:gd name="connsiteX0" fmla="*/ 35472 w 42114"/>
                  <a:gd name="connsiteY0" fmla="*/ 619771 h 621672"/>
                  <a:gd name="connsiteX1" fmla="*/ 40878 w 42114"/>
                  <a:gd name="connsiteY1" fmla="*/ 369317 h 621672"/>
                  <a:gd name="connsiteX2" fmla="*/ 29591 w 42114"/>
                  <a:gd name="connsiteY2" fmla="*/ 250165 h 621672"/>
                  <a:gd name="connsiteX3" fmla="*/ 16054 w 42114"/>
                  <a:gd name="connsiteY3" fmla="*/ 191919 h 621672"/>
                  <a:gd name="connsiteX4" fmla="*/ 6927 w 42114"/>
                  <a:gd name="connsiteY4" fmla="*/ 129757 h 621672"/>
                  <a:gd name="connsiteX5" fmla="*/ 4129 w 42114"/>
                  <a:gd name="connsiteY5" fmla="*/ 61332 h 621672"/>
                  <a:gd name="connsiteX6" fmla="*/ 17072 w 42114"/>
                  <a:gd name="connsiteY6" fmla="*/ 2902 h 621672"/>
                  <a:gd name="connsiteX7" fmla="*/ 13654 w 42114"/>
                  <a:gd name="connsiteY7" fmla="*/ 902 h 621672"/>
                  <a:gd name="connsiteX8" fmla="*/ 576 w 42114"/>
                  <a:gd name="connsiteY8" fmla="*/ 48098 h 621672"/>
                  <a:gd name="connsiteX9" fmla="*/ 1212 w 42114"/>
                  <a:gd name="connsiteY9" fmla="*/ 106992 h 621672"/>
                  <a:gd name="connsiteX10" fmla="*/ 20000 w 42114"/>
                  <a:gd name="connsiteY10" fmla="*/ 227192 h 621672"/>
                  <a:gd name="connsiteX11" fmla="*/ 32056 w 42114"/>
                  <a:gd name="connsiteY11" fmla="*/ 287753 h 621672"/>
                  <a:gd name="connsiteX12" fmla="*/ 36211 w 42114"/>
                  <a:gd name="connsiteY12" fmla="*/ 348421 h 621672"/>
                  <a:gd name="connsiteX13" fmla="*/ 38014 w 42114"/>
                  <a:gd name="connsiteY13" fmla="*/ 476360 h 621672"/>
                  <a:gd name="connsiteX14" fmla="*/ 31520 w 42114"/>
                  <a:gd name="connsiteY14" fmla="*/ 619771 h 621672"/>
                  <a:gd name="connsiteX15" fmla="*/ 35472 w 42114"/>
                  <a:gd name="connsiteY15" fmla="*/ 619771 h 621672"/>
                  <a:gd name="connsiteX16" fmla="*/ 35472 w 42114"/>
                  <a:gd name="connsiteY16" fmla="*/ 619771 h 621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2114" h="621672">
                    <a:moveTo>
                      <a:pt x="35472" y="619771"/>
                    </a:moveTo>
                    <a:cubicBezTo>
                      <a:pt x="42205" y="536475"/>
                      <a:pt x="43438" y="452827"/>
                      <a:pt x="40878" y="369317"/>
                    </a:cubicBezTo>
                    <a:cubicBezTo>
                      <a:pt x="39658" y="329401"/>
                      <a:pt x="38336" y="289277"/>
                      <a:pt x="29591" y="250165"/>
                    </a:cubicBezTo>
                    <a:cubicBezTo>
                      <a:pt x="25239" y="230704"/>
                      <a:pt x="19941" y="211487"/>
                      <a:pt x="16054" y="191919"/>
                    </a:cubicBezTo>
                    <a:cubicBezTo>
                      <a:pt x="11970" y="171369"/>
                      <a:pt x="8922" y="150617"/>
                      <a:pt x="6927" y="129757"/>
                    </a:cubicBezTo>
                    <a:cubicBezTo>
                      <a:pt x="4754" y="107022"/>
                      <a:pt x="3814" y="84168"/>
                      <a:pt x="4129" y="61332"/>
                    </a:cubicBezTo>
                    <a:cubicBezTo>
                      <a:pt x="4409" y="41204"/>
                      <a:pt x="5588" y="20166"/>
                      <a:pt x="17072" y="2902"/>
                    </a:cubicBezTo>
                    <a:cubicBezTo>
                      <a:pt x="18488" y="777"/>
                      <a:pt x="15059" y="-1212"/>
                      <a:pt x="13654" y="902"/>
                    </a:cubicBezTo>
                    <a:cubicBezTo>
                      <a:pt x="4325" y="14921"/>
                      <a:pt x="1480" y="31560"/>
                      <a:pt x="576" y="48098"/>
                    </a:cubicBezTo>
                    <a:cubicBezTo>
                      <a:pt x="-496" y="67666"/>
                      <a:pt x="52" y="87442"/>
                      <a:pt x="1212" y="106992"/>
                    </a:cubicBezTo>
                    <a:cubicBezTo>
                      <a:pt x="3618" y="147640"/>
                      <a:pt x="10249" y="187687"/>
                      <a:pt x="20000" y="227192"/>
                    </a:cubicBezTo>
                    <a:cubicBezTo>
                      <a:pt x="24948" y="247236"/>
                      <a:pt x="29591" y="267221"/>
                      <a:pt x="32056" y="287753"/>
                    </a:cubicBezTo>
                    <a:cubicBezTo>
                      <a:pt x="34473" y="307892"/>
                      <a:pt x="35443" y="328163"/>
                      <a:pt x="36211" y="348421"/>
                    </a:cubicBezTo>
                    <a:cubicBezTo>
                      <a:pt x="37824" y="391046"/>
                      <a:pt x="38514" y="433706"/>
                      <a:pt x="38014" y="476360"/>
                    </a:cubicBezTo>
                    <a:cubicBezTo>
                      <a:pt x="37455" y="524223"/>
                      <a:pt x="35377" y="572056"/>
                      <a:pt x="31520" y="619771"/>
                    </a:cubicBezTo>
                    <a:cubicBezTo>
                      <a:pt x="31311" y="622313"/>
                      <a:pt x="35270" y="622301"/>
                      <a:pt x="35472" y="619771"/>
                    </a:cubicBezTo>
                    <a:lnTo>
                      <a:pt x="35472" y="619771"/>
                    </a:lnTo>
                    <a:close/>
                  </a:path>
                </a:pathLst>
              </a:custGeom>
              <a:solidFill>
                <a:srgbClr val="977AA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154" name="iṧliďé"/>
              <p:cNvGrpSpPr/>
              <p:nvPr/>
            </p:nvGrpSpPr>
            <p:grpSpPr>
              <a:xfrm>
                <a:off x="9412834" y="963182"/>
                <a:ext cx="231137" cy="302091"/>
                <a:chOff x="9412834" y="963182"/>
                <a:chExt cx="231137" cy="302091"/>
              </a:xfrm>
              <a:solidFill>
                <a:srgbClr val="977AAA"/>
              </a:solidFill>
            </p:grpSpPr>
            <p:sp>
              <p:nvSpPr>
                <p:cNvPr id="174" name="iśľídê"/>
                <p:cNvSpPr/>
                <p:nvPr>
                  <p:custDataLst>
                    <p:tags r:id="rId462"/>
                  </p:custDataLst>
                </p:nvPr>
              </p:nvSpPr>
              <p:spPr>
                <a:xfrm>
                  <a:off x="9412834" y="963182"/>
                  <a:ext cx="18980" cy="49582"/>
                </a:xfrm>
                <a:custGeom>
                  <a:avLst/>
                  <a:gdLst>
                    <a:gd name="connsiteX0" fmla="*/ 13368 w 18980"/>
                    <a:gd name="connsiteY0" fmla="*/ 515 h 49582"/>
                    <a:gd name="connsiteX1" fmla="*/ 15 w 18980"/>
                    <a:gd name="connsiteY1" fmla="*/ 26917 h 49582"/>
                    <a:gd name="connsiteX2" fmla="*/ 3527 w 18980"/>
                    <a:gd name="connsiteY2" fmla="*/ 40234 h 49582"/>
                    <a:gd name="connsiteX3" fmla="*/ 15958 w 18980"/>
                    <a:gd name="connsiteY3" fmla="*/ 49378 h 49582"/>
                    <a:gd name="connsiteX4" fmla="*/ 17958 w 18980"/>
                    <a:gd name="connsiteY4" fmla="*/ 45961 h 49582"/>
                    <a:gd name="connsiteX5" fmla="*/ 6951 w 18980"/>
                    <a:gd name="connsiteY5" fmla="*/ 38240 h 49582"/>
                    <a:gd name="connsiteX6" fmla="*/ 4010 w 18980"/>
                    <a:gd name="connsiteY6" fmla="*/ 26227 h 49582"/>
                    <a:gd name="connsiteX7" fmla="*/ 16166 w 18980"/>
                    <a:gd name="connsiteY7" fmla="*/ 3319 h 49582"/>
                    <a:gd name="connsiteX8" fmla="*/ 13368 w 18980"/>
                    <a:gd name="connsiteY8" fmla="*/ 515 h 49582"/>
                    <a:gd name="connsiteX9" fmla="*/ 13368 w 18980"/>
                    <a:gd name="connsiteY9" fmla="*/ 515 h 49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980" h="49582">
                      <a:moveTo>
                        <a:pt x="13368" y="515"/>
                      </a:moveTo>
                      <a:cubicBezTo>
                        <a:pt x="5831" y="7129"/>
                        <a:pt x="360" y="16755"/>
                        <a:pt x="15" y="26917"/>
                      </a:cubicBezTo>
                      <a:cubicBezTo>
                        <a:pt x="-140" y="31537"/>
                        <a:pt x="873" y="36383"/>
                        <a:pt x="3527" y="40234"/>
                      </a:cubicBezTo>
                      <a:cubicBezTo>
                        <a:pt x="6564" y="44634"/>
                        <a:pt x="11219" y="47182"/>
                        <a:pt x="15958" y="49378"/>
                      </a:cubicBezTo>
                      <a:cubicBezTo>
                        <a:pt x="18255" y="50444"/>
                        <a:pt x="20268" y="47033"/>
                        <a:pt x="17958" y="45961"/>
                      </a:cubicBezTo>
                      <a:cubicBezTo>
                        <a:pt x="13904" y="44080"/>
                        <a:pt x="9588" y="42003"/>
                        <a:pt x="6951" y="38240"/>
                      </a:cubicBezTo>
                      <a:cubicBezTo>
                        <a:pt x="4504" y="34746"/>
                        <a:pt x="3760" y="30418"/>
                        <a:pt x="4010" y="26227"/>
                      </a:cubicBezTo>
                      <a:cubicBezTo>
                        <a:pt x="4540" y="17333"/>
                        <a:pt x="9594" y="9088"/>
                        <a:pt x="16166" y="3319"/>
                      </a:cubicBezTo>
                      <a:cubicBezTo>
                        <a:pt x="18089" y="1634"/>
                        <a:pt x="15279" y="-1158"/>
                        <a:pt x="13368" y="515"/>
                      </a:cubicBezTo>
                      <a:lnTo>
                        <a:pt x="13368" y="515"/>
                      </a:lnTo>
                      <a:close/>
                    </a:path>
                  </a:pathLst>
                </a:custGeom>
                <a:solidFill>
                  <a:srgbClr val="977AA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75" name="iSḻíḑê"/>
                <p:cNvSpPr/>
                <p:nvPr>
                  <p:custDataLst>
                    <p:tags r:id="rId463"/>
                  </p:custDataLst>
                </p:nvPr>
              </p:nvSpPr>
              <p:spPr>
                <a:xfrm>
                  <a:off x="9415215" y="1008938"/>
                  <a:ext cx="18980" cy="49582"/>
                </a:xfrm>
                <a:custGeom>
                  <a:avLst/>
                  <a:gdLst>
                    <a:gd name="connsiteX0" fmla="*/ 13368 w 18980"/>
                    <a:gd name="connsiteY0" fmla="*/ 515 h 49582"/>
                    <a:gd name="connsiteX1" fmla="*/ 15 w 18980"/>
                    <a:gd name="connsiteY1" fmla="*/ 26917 h 49582"/>
                    <a:gd name="connsiteX2" fmla="*/ 3527 w 18980"/>
                    <a:gd name="connsiteY2" fmla="*/ 40234 h 49582"/>
                    <a:gd name="connsiteX3" fmla="*/ 15958 w 18980"/>
                    <a:gd name="connsiteY3" fmla="*/ 49378 h 49582"/>
                    <a:gd name="connsiteX4" fmla="*/ 17957 w 18980"/>
                    <a:gd name="connsiteY4" fmla="*/ 45961 h 49582"/>
                    <a:gd name="connsiteX5" fmla="*/ 6950 w 18980"/>
                    <a:gd name="connsiteY5" fmla="*/ 38240 h 49582"/>
                    <a:gd name="connsiteX6" fmla="*/ 4010 w 18980"/>
                    <a:gd name="connsiteY6" fmla="*/ 26227 h 49582"/>
                    <a:gd name="connsiteX7" fmla="*/ 16166 w 18980"/>
                    <a:gd name="connsiteY7" fmla="*/ 3319 h 49582"/>
                    <a:gd name="connsiteX8" fmla="*/ 13368 w 18980"/>
                    <a:gd name="connsiteY8" fmla="*/ 515 h 49582"/>
                    <a:gd name="connsiteX9" fmla="*/ 13368 w 18980"/>
                    <a:gd name="connsiteY9" fmla="*/ 515 h 49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980" h="49582">
                      <a:moveTo>
                        <a:pt x="13368" y="515"/>
                      </a:moveTo>
                      <a:cubicBezTo>
                        <a:pt x="5831" y="7129"/>
                        <a:pt x="360" y="16749"/>
                        <a:pt x="15" y="26917"/>
                      </a:cubicBezTo>
                      <a:cubicBezTo>
                        <a:pt x="-140" y="31537"/>
                        <a:pt x="872" y="36383"/>
                        <a:pt x="3527" y="40234"/>
                      </a:cubicBezTo>
                      <a:cubicBezTo>
                        <a:pt x="6564" y="44634"/>
                        <a:pt x="11219" y="47182"/>
                        <a:pt x="15958" y="49378"/>
                      </a:cubicBezTo>
                      <a:cubicBezTo>
                        <a:pt x="18255" y="50444"/>
                        <a:pt x="20268" y="47033"/>
                        <a:pt x="17957" y="45961"/>
                      </a:cubicBezTo>
                      <a:cubicBezTo>
                        <a:pt x="13904" y="44080"/>
                        <a:pt x="9587" y="42003"/>
                        <a:pt x="6950" y="38240"/>
                      </a:cubicBezTo>
                      <a:cubicBezTo>
                        <a:pt x="4503" y="34746"/>
                        <a:pt x="3759" y="30418"/>
                        <a:pt x="4010" y="26227"/>
                      </a:cubicBezTo>
                      <a:cubicBezTo>
                        <a:pt x="4540" y="17333"/>
                        <a:pt x="9594" y="9088"/>
                        <a:pt x="16166" y="3319"/>
                      </a:cubicBezTo>
                      <a:cubicBezTo>
                        <a:pt x="18089" y="1634"/>
                        <a:pt x="15279" y="-1158"/>
                        <a:pt x="13368" y="515"/>
                      </a:cubicBezTo>
                      <a:lnTo>
                        <a:pt x="13368" y="515"/>
                      </a:lnTo>
                      <a:close/>
                    </a:path>
                  </a:pathLst>
                </a:custGeom>
                <a:solidFill>
                  <a:srgbClr val="977AA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76" name="iṥlïḓé"/>
                <p:cNvSpPr/>
                <p:nvPr>
                  <p:custDataLst>
                    <p:tags r:id="rId464"/>
                  </p:custDataLst>
                </p:nvPr>
              </p:nvSpPr>
              <p:spPr>
                <a:xfrm>
                  <a:off x="9624989" y="967137"/>
                  <a:ext cx="18982" cy="49579"/>
                </a:xfrm>
                <a:custGeom>
                  <a:avLst/>
                  <a:gdLst>
                    <a:gd name="connsiteX0" fmla="*/ 2816 w 18982"/>
                    <a:gd name="connsiteY0" fmla="*/ 3317 h 49579"/>
                    <a:gd name="connsiteX1" fmla="*/ 14972 w 18982"/>
                    <a:gd name="connsiteY1" fmla="*/ 26224 h 49579"/>
                    <a:gd name="connsiteX2" fmla="*/ 12227 w 18982"/>
                    <a:gd name="connsiteY2" fmla="*/ 37958 h 49579"/>
                    <a:gd name="connsiteX3" fmla="*/ 1024 w 18982"/>
                    <a:gd name="connsiteY3" fmla="*/ 45959 h 49579"/>
                    <a:gd name="connsiteX4" fmla="*/ 3024 w 18982"/>
                    <a:gd name="connsiteY4" fmla="*/ 49376 h 49579"/>
                    <a:gd name="connsiteX5" fmla="*/ 15264 w 18982"/>
                    <a:gd name="connsiteY5" fmla="*/ 40512 h 49579"/>
                    <a:gd name="connsiteX6" fmla="*/ 18967 w 18982"/>
                    <a:gd name="connsiteY6" fmla="*/ 26915 h 49579"/>
                    <a:gd name="connsiteX7" fmla="*/ 5614 w 18982"/>
                    <a:gd name="connsiteY7" fmla="*/ 513 h 49579"/>
                    <a:gd name="connsiteX8" fmla="*/ 2816 w 18982"/>
                    <a:gd name="connsiteY8" fmla="*/ 3317 h 49579"/>
                    <a:gd name="connsiteX9" fmla="*/ 2816 w 18982"/>
                    <a:gd name="connsiteY9" fmla="*/ 3317 h 49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982" h="49579">
                      <a:moveTo>
                        <a:pt x="2816" y="3317"/>
                      </a:moveTo>
                      <a:cubicBezTo>
                        <a:pt x="9388" y="9085"/>
                        <a:pt x="14448" y="17330"/>
                        <a:pt x="14972" y="26224"/>
                      </a:cubicBezTo>
                      <a:cubicBezTo>
                        <a:pt x="15216" y="30296"/>
                        <a:pt x="14532" y="34523"/>
                        <a:pt x="12227" y="37958"/>
                      </a:cubicBezTo>
                      <a:cubicBezTo>
                        <a:pt x="9590" y="41887"/>
                        <a:pt x="5191" y="44030"/>
                        <a:pt x="1024" y="45959"/>
                      </a:cubicBezTo>
                      <a:cubicBezTo>
                        <a:pt x="-1286" y="47031"/>
                        <a:pt x="720" y="50442"/>
                        <a:pt x="3024" y="49376"/>
                      </a:cubicBezTo>
                      <a:cubicBezTo>
                        <a:pt x="7643" y="47233"/>
                        <a:pt x="12240" y="44757"/>
                        <a:pt x="15264" y="40512"/>
                      </a:cubicBezTo>
                      <a:cubicBezTo>
                        <a:pt x="18050" y="36601"/>
                        <a:pt x="19127" y="31660"/>
                        <a:pt x="18967" y="26915"/>
                      </a:cubicBezTo>
                      <a:cubicBezTo>
                        <a:pt x="18627" y="16747"/>
                        <a:pt x="13156" y="7121"/>
                        <a:pt x="5614" y="513"/>
                      </a:cubicBezTo>
                      <a:cubicBezTo>
                        <a:pt x="3702" y="-1154"/>
                        <a:pt x="893" y="1632"/>
                        <a:pt x="2816" y="3317"/>
                      </a:cubicBezTo>
                      <a:lnTo>
                        <a:pt x="2816" y="3317"/>
                      </a:lnTo>
                      <a:close/>
                    </a:path>
                  </a:pathLst>
                </a:custGeom>
                <a:solidFill>
                  <a:srgbClr val="977AA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77" name="iṥḷiḍe"/>
                <p:cNvSpPr/>
                <p:nvPr>
                  <p:custDataLst>
                    <p:tags r:id="rId465"/>
                  </p:custDataLst>
                </p:nvPr>
              </p:nvSpPr>
              <p:spPr>
                <a:xfrm>
                  <a:off x="9620047" y="1012896"/>
                  <a:ext cx="21551" cy="50557"/>
                </a:xfrm>
                <a:custGeom>
                  <a:avLst/>
                  <a:gdLst>
                    <a:gd name="connsiteX0" fmla="*/ 5376 w 21551"/>
                    <a:gd name="connsiteY0" fmla="*/ 3314 h 50557"/>
                    <a:gd name="connsiteX1" fmla="*/ 17573 w 21551"/>
                    <a:gd name="connsiteY1" fmla="*/ 28656 h 50557"/>
                    <a:gd name="connsiteX2" fmla="*/ 12650 w 21551"/>
                    <a:gd name="connsiteY2" fmla="*/ 40402 h 50557"/>
                    <a:gd name="connsiteX3" fmla="*/ 1023 w 21551"/>
                    <a:gd name="connsiteY3" fmla="*/ 46938 h 50557"/>
                    <a:gd name="connsiteX4" fmla="*/ 3024 w 21551"/>
                    <a:gd name="connsiteY4" fmla="*/ 50356 h 50557"/>
                    <a:gd name="connsiteX5" fmla="*/ 15889 w 21551"/>
                    <a:gd name="connsiteY5" fmla="*/ 42801 h 50557"/>
                    <a:gd name="connsiteX6" fmla="*/ 21497 w 21551"/>
                    <a:gd name="connsiteY6" fmla="*/ 29347 h 50557"/>
                    <a:gd name="connsiteX7" fmla="*/ 8173 w 21551"/>
                    <a:gd name="connsiteY7" fmla="*/ 516 h 50557"/>
                    <a:gd name="connsiteX8" fmla="*/ 5376 w 21551"/>
                    <a:gd name="connsiteY8" fmla="*/ 3314 h 50557"/>
                    <a:gd name="connsiteX9" fmla="*/ 5376 w 21551"/>
                    <a:gd name="connsiteY9" fmla="*/ 3314 h 50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551" h="50557">
                      <a:moveTo>
                        <a:pt x="5376" y="3314"/>
                      </a:moveTo>
                      <a:cubicBezTo>
                        <a:pt x="12549" y="9606"/>
                        <a:pt x="17901" y="18887"/>
                        <a:pt x="17573" y="28656"/>
                      </a:cubicBezTo>
                      <a:cubicBezTo>
                        <a:pt x="17431" y="32961"/>
                        <a:pt x="15984" y="37497"/>
                        <a:pt x="12650" y="40402"/>
                      </a:cubicBezTo>
                      <a:cubicBezTo>
                        <a:pt x="9328" y="43301"/>
                        <a:pt x="4988" y="45111"/>
                        <a:pt x="1023" y="46938"/>
                      </a:cubicBezTo>
                      <a:cubicBezTo>
                        <a:pt x="-1286" y="48004"/>
                        <a:pt x="720" y="51415"/>
                        <a:pt x="3024" y="50356"/>
                      </a:cubicBezTo>
                      <a:cubicBezTo>
                        <a:pt x="7471" y="48308"/>
                        <a:pt x="12311" y="46236"/>
                        <a:pt x="15889" y="42801"/>
                      </a:cubicBezTo>
                      <a:cubicBezTo>
                        <a:pt x="19508" y="39324"/>
                        <a:pt x="21187" y="34252"/>
                        <a:pt x="21497" y="29347"/>
                      </a:cubicBezTo>
                      <a:cubicBezTo>
                        <a:pt x="22187" y="18387"/>
                        <a:pt x="16228" y="7576"/>
                        <a:pt x="8173" y="516"/>
                      </a:cubicBezTo>
                      <a:cubicBezTo>
                        <a:pt x="6262" y="-1157"/>
                        <a:pt x="3453" y="1629"/>
                        <a:pt x="5376" y="3314"/>
                      </a:cubicBezTo>
                      <a:lnTo>
                        <a:pt x="5376" y="3314"/>
                      </a:lnTo>
                      <a:close/>
                    </a:path>
                  </a:pathLst>
                </a:custGeom>
                <a:solidFill>
                  <a:srgbClr val="977AA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78" name="isḷiḍê"/>
                <p:cNvSpPr/>
                <p:nvPr>
                  <p:custDataLst>
                    <p:tags r:id="rId466"/>
                  </p:custDataLst>
                </p:nvPr>
              </p:nvSpPr>
              <p:spPr>
                <a:xfrm>
                  <a:off x="9414071" y="1056341"/>
                  <a:ext cx="30573" cy="84676"/>
                </a:xfrm>
                <a:custGeom>
                  <a:avLst/>
                  <a:gdLst>
                    <a:gd name="connsiteX0" fmla="*/ 18275 w 30573"/>
                    <a:gd name="connsiteY0" fmla="*/ 17 h 84676"/>
                    <a:gd name="connsiteX1" fmla="*/ 28 w 30573"/>
                    <a:gd name="connsiteY1" fmla="*/ 22300 h 84676"/>
                    <a:gd name="connsiteX2" fmla="*/ 18662 w 30573"/>
                    <a:gd name="connsiteY2" fmla="*/ 41933 h 84676"/>
                    <a:gd name="connsiteX3" fmla="*/ 17662 w 30573"/>
                    <a:gd name="connsiteY3" fmla="*/ 38242 h 84676"/>
                    <a:gd name="connsiteX4" fmla="*/ 4476 w 30573"/>
                    <a:gd name="connsiteY4" fmla="*/ 65894 h 84676"/>
                    <a:gd name="connsiteX5" fmla="*/ 28663 w 30573"/>
                    <a:gd name="connsiteY5" fmla="*/ 84677 h 84676"/>
                    <a:gd name="connsiteX6" fmla="*/ 28663 w 30573"/>
                    <a:gd name="connsiteY6" fmla="*/ 80718 h 84676"/>
                    <a:gd name="connsiteX7" fmla="*/ 8292 w 30573"/>
                    <a:gd name="connsiteY7" fmla="*/ 64847 h 84676"/>
                    <a:gd name="connsiteX8" fmla="*/ 19656 w 30573"/>
                    <a:gd name="connsiteY8" fmla="*/ 41671 h 84676"/>
                    <a:gd name="connsiteX9" fmla="*/ 18656 w 30573"/>
                    <a:gd name="connsiteY9" fmla="*/ 37980 h 84676"/>
                    <a:gd name="connsiteX10" fmla="*/ 18269 w 30573"/>
                    <a:gd name="connsiteY10" fmla="*/ 3988 h 84676"/>
                    <a:gd name="connsiteX11" fmla="*/ 18275 w 30573"/>
                    <a:gd name="connsiteY11" fmla="*/ 17 h 84676"/>
                    <a:gd name="connsiteX12" fmla="*/ 18275 w 30573"/>
                    <a:gd name="connsiteY12" fmla="*/ 17 h 84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573" h="84676">
                      <a:moveTo>
                        <a:pt x="18275" y="17"/>
                      </a:moveTo>
                      <a:cubicBezTo>
                        <a:pt x="7434" y="1345"/>
                        <a:pt x="582" y="11941"/>
                        <a:pt x="28" y="22300"/>
                      </a:cubicBezTo>
                      <a:cubicBezTo>
                        <a:pt x="-537" y="32777"/>
                        <a:pt x="7458" y="43285"/>
                        <a:pt x="18662" y="41933"/>
                      </a:cubicBezTo>
                      <a:cubicBezTo>
                        <a:pt x="18328" y="40701"/>
                        <a:pt x="17995" y="39475"/>
                        <a:pt x="17662" y="38242"/>
                      </a:cubicBezTo>
                      <a:cubicBezTo>
                        <a:pt x="7749" y="43267"/>
                        <a:pt x="1915" y="54947"/>
                        <a:pt x="4476" y="65894"/>
                      </a:cubicBezTo>
                      <a:cubicBezTo>
                        <a:pt x="7041" y="76866"/>
                        <a:pt x="17602" y="84569"/>
                        <a:pt x="28663" y="84677"/>
                      </a:cubicBezTo>
                      <a:cubicBezTo>
                        <a:pt x="31211" y="84700"/>
                        <a:pt x="31211" y="80742"/>
                        <a:pt x="28663" y="80718"/>
                      </a:cubicBezTo>
                      <a:cubicBezTo>
                        <a:pt x="19305" y="80628"/>
                        <a:pt x="10452" y="74110"/>
                        <a:pt x="8292" y="64847"/>
                      </a:cubicBezTo>
                      <a:cubicBezTo>
                        <a:pt x="6124" y="55554"/>
                        <a:pt x="11351" y="45880"/>
                        <a:pt x="19656" y="41671"/>
                      </a:cubicBezTo>
                      <a:cubicBezTo>
                        <a:pt x="21329" y="40820"/>
                        <a:pt x="20627" y="37742"/>
                        <a:pt x="18656" y="37980"/>
                      </a:cubicBezTo>
                      <a:cubicBezTo>
                        <a:pt x="-1621" y="40433"/>
                        <a:pt x="612" y="6155"/>
                        <a:pt x="18269" y="3988"/>
                      </a:cubicBezTo>
                      <a:cubicBezTo>
                        <a:pt x="20769" y="3672"/>
                        <a:pt x="20799" y="-292"/>
                        <a:pt x="18275" y="17"/>
                      </a:cubicBezTo>
                      <a:lnTo>
                        <a:pt x="18275" y="17"/>
                      </a:lnTo>
                      <a:close/>
                    </a:path>
                  </a:pathLst>
                </a:custGeom>
                <a:solidFill>
                  <a:srgbClr val="977AA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79" name="íšļídè"/>
                <p:cNvSpPr/>
                <p:nvPr>
                  <p:custDataLst>
                    <p:tags r:id="rId467"/>
                  </p:custDataLst>
                </p:nvPr>
              </p:nvSpPr>
              <p:spPr>
                <a:xfrm>
                  <a:off x="9434753" y="1137730"/>
                  <a:ext cx="142852" cy="127543"/>
                </a:xfrm>
                <a:custGeom>
                  <a:avLst/>
                  <a:gdLst>
                    <a:gd name="connsiteX0" fmla="*/ 7421 w 142852"/>
                    <a:gd name="connsiteY0" fmla="*/ 334 h 127543"/>
                    <a:gd name="connsiteX1" fmla="*/ 1343 w 142852"/>
                    <a:gd name="connsiteY1" fmla="*/ 24777 h 127543"/>
                    <a:gd name="connsiteX2" fmla="*/ 20036 w 142852"/>
                    <a:gd name="connsiteY2" fmla="*/ 34773 h 127543"/>
                    <a:gd name="connsiteX3" fmla="*/ 17797 w 142852"/>
                    <a:gd name="connsiteY3" fmla="*/ 31868 h 127543"/>
                    <a:gd name="connsiteX4" fmla="*/ 14089 w 142852"/>
                    <a:gd name="connsiteY4" fmla="*/ 63366 h 127543"/>
                    <a:gd name="connsiteX5" fmla="*/ 36109 w 142852"/>
                    <a:gd name="connsiteY5" fmla="*/ 71009 h 127543"/>
                    <a:gd name="connsiteX6" fmla="*/ 33401 w 142852"/>
                    <a:gd name="connsiteY6" fmla="*/ 68301 h 127543"/>
                    <a:gd name="connsiteX7" fmla="*/ 34133 w 142852"/>
                    <a:gd name="connsiteY7" fmla="*/ 98811 h 127543"/>
                    <a:gd name="connsiteX8" fmla="*/ 56856 w 142852"/>
                    <a:gd name="connsiteY8" fmla="*/ 104252 h 127543"/>
                    <a:gd name="connsiteX9" fmla="*/ 53879 w 142852"/>
                    <a:gd name="connsiteY9" fmla="*/ 102543 h 127543"/>
                    <a:gd name="connsiteX10" fmla="*/ 77019 w 142852"/>
                    <a:gd name="connsiteY10" fmla="*/ 127195 h 127543"/>
                    <a:gd name="connsiteX11" fmla="*/ 101802 w 142852"/>
                    <a:gd name="connsiteY11" fmla="*/ 110002 h 127543"/>
                    <a:gd name="connsiteX12" fmla="*/ 98421 w 142852"/>
                    <a:gd name="connsiteY12" fmla="*/ 111401 h 127543"/>
                    <a:gd name="connsiteX13" fmla="*/ 130949 w 142852"/>
                    <a:gd name="connsiteY13" fmla="*/ 117408 h 127543"/>
                    <a:gd name="connsiteX14" fmla="*/ 141033 w 142852"/>
                    <a:gd name="connsiteY14" fmla="*/ 85910 h 127543"/>
                    <a:gd name="connsiteX15" fmla="*/ 137217 w 142852"/>
                    <a:gd name="connsiteY15" fmla="*/ 86964 h 127543"/>
                    <a:gd name="connsiteX16" fmla="*/ 128954 w 142852"/>
                    <a:gd name="connsiteY16" fmla="*/ 113991 h 127543"/>
                    <a:gd name="connsiteX17" fmla="*/ 101219 w 142852"/>
                    <a:gd name="connsiteY17" fmla="*/ 108603 h 127543"/>
                    <a:gd name="connsiteX18" fmla="*/ 97837 w 142852"/>
                    <a:gd name="connsiteY18" fmla="*/ 110002 h 127543"/>
                    <a:gd name="connsiteX19" fmla="*/ 74775 w 142852"/>
                    <a:gd name="connsiteY19" fmla="*/ 122653 h 127543"/>
                    <a:gd name="connsiteX20" fmla="*/ 57832 w 142852"/>
                    <a:gd name="connsiteY20" fmla="*/ 102537 h 127543"/>
                    <a:gd name="connsiteX21" fmla="*/ 54856 w 142852"/>
                    <a:gd name="connsiteY21" fmla="*/ 100829 h 127543"/>
                    <a:gd name="connsiteX22" fmla="*/ 35919 w 142852"/>
                    <a:gd name="connsiteY22" fmla="*/ 94423 h 127543"/>
                    <a:gd name="connsiteX23" fmla="*/ 36824 w 142852"/>
                    <a:gd name="connsiteY23" fmla="*/ 70295 h 127543"/>
                    <a:gd name="connsiteX24" fmla="*/ 34115 w 142852"/>
                    <a:gd name="connsiteY24" fmla="*/ 67586 h 127543"/>
                    <a:gd name="connsiteX25" fmla="*/ 15708 w 142852"/>
                    <a:gd name="connsiteY25" fmla="*/ 55460 h 127543"/>
                    <a:gd name="connsiteX26" fmla="*/ 21221 w 142852"/>
                    <a:gd name="connsiteY26" fmla="*/ 33862 h 127543"/>
                    <a:gd name="connsiteX27" fmla="*/ 18982 w 142852"/>
                    <a:gd name="connsiteY27" fmla="*/ 30951 h 127543"/>
                    <a:gd name="connsiteX28" fmla="*/ 5057 w 142852"/>
                    <a:gd name="connsiteY28" fmla="*/ 23206 h 127543"/>
                    <a:gd name="connsiteX29" fmla="*/ 9415 w 142852"/>
                    <a:gd name="connsiteY29" fmla="*/ 3751 h 127543"/>
                    <a:gd name="connsiteX30" fmla="*/ 7421 w 142852"/>
                    <a:gd name="connsiteY30" fmla="*/ 334 h 127543"/>
                    <a:gd name="connsiteX31" fmla="*/ 7421 w 142852"/>
                    <a:gd name="connsiteY31" fmla="*/ 334 h 127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42852" h="127543">
                      <a:moveTo>
                        <a:pt x="7421" y="334"/>
                      </a:moveTo>
                      <a:cubicBezTo>
                        <a:pt x="426" y="4977"/>
                        <a:pt x="-1681" y="17312"/>
                        <a:pt x="1343" y="24777"/>
                      </a:cubicBezTo>
                      <a:cubicBezTo>
                        <a:pt x="4379" y="32272"/>
                        <a:pt x="12356" y="35862"/>
                        <a:pt x="20036" y="34773"/>
                      </a:cubicBezTo>
                      <a:cubicBezTo>
                        <a:pt x="19292" y="33802"/>
                        <a:pt x="18548" y="32832"/>
                        <a:pt x="17797" y="31868"/>
                      </a:cubicBezTo>
                      <a:cubicBezTo>
                        <a:pt x="12666" y="41416"/>
                        <a:pt x="8594" y="53025"/>
                        <a:pt x="14089" y="63366"/>
                      </a:cubicBezTo>
                      <a:cubicBezTo>
                        <a:pt x="18393" y="71468"/>
                        <a:pt x="27769" y="75016"/>
                        <a:pt x="36109" y="71009"/>
                      </a:cubicBezTo>
                      <a:cubicBezTo>
                        <a:pt x="35205" y="70105"/>
                        <a:pt x="34306" y="69206"/>
                        <a:pt x="33401" y="68301"/>
                      </a:cubicBezTo>
                      <a:cubicBezTo>
                        <a:pt x="29108" y="77808"/>
                        <a:pt x="27055" y="90006"/>
                        <a:pt x="34133" y="98811"/>
                      </a:cubicBezTo>
                      <a:cubicBezTo>
                        <a:pt x="39634" y="105651"/>
                        <a:pt x="48962" y="108288"/>
                        <a:pt x="56856" y="104252"/>
                      </a:cubicBezTo>
                      <a:cubicBezTo>
                        <a:pt x="55862" y="103680"/>
                        <a:pt x="54868" y="103115"/>
                        <a:pt x="53879" y="102543"/>
                      </a:cubicBezTo>
                      <a:cubicBezTo>
                        <a:pt x="53724" y="115807"/>
                        <a:pt x="64512" y="125159"/>
                        <a:pt x="77019" y="127195"/>
                      </a:cubicBezTo>
                      <a:cubicBezTo>
                        <a:pt x="88687" y="129094"/>
                        <a:pt x="101748" y="123206"/>
                        <a:pt x="101802" y="110002"/>
                      </a:cubicBezTo>
                      <a:cubicBezTo>
                        <a:pt x="100677" y="110467"/>
                        <a:pt x="99552" y="110937"/>
                        <a:pt x="98421" y="111401"/>
                      </a:cubicBezTo>
                      <a:cubicBezTo>
                        <a:pt x="106225" y="120664"/>
                        <a:pt x="120316" y="123736"/>
                        <a:pt x="130949" y="117408"/>
                      </a:cubicBezTo>
                      <a:cubicBezTo>
                        <a:pt x="141569" y="111092"/>
                        <a:pt x="145510" y="97120"/>
                        <a:pt x="141033" y="85910"/>
                      </a:cubicBezTo>
                      <a:cubicBezTo>
                        <a:pt x="140099" y="83571"/>
                        <a:pt x="136270" y="84594"/>
                        <a:pt x="137217" y="86964"/>
                      </a:cubicBezTo>
                      <a:cubicBezTo>
                        <a:pt x="141045" y="96554"/>
                        <a:pt x="138140" y="108472"/>
                        <a:pt x="128954" y="113991"/>
                      </a:cubicBezTo>
                      <a:cubicBezTo>
                        <a:pt x="119774" y="119504"/>
                        <a:pt x="107880" y="116509"/>
                        <a:pt x="101219" y="108603"/>
                      </a:cubicBezTo>
                      <a:cubicBezTo>
                        <a:pt x="100076" y="107246"/>
                        <a:pt x="97843" y="108389"/>
                        <a:pt x="97837" y="110002"/>
                      </a:cubicBezTo>
                      <a:cubicBezTo>
                        <a:pt x="97784" y="122206"/>
                        <a:pt x="84454" y="125266"/>
                        <a:pt x="74775" y="122653"/>
                      </a:cubicBezTo>
                      <a:cubicBezTo>
                        <a:pt x="65274" y="120087"/>
                        <a:pt x="57713" y="112794"/>
                        <a:pt x="57832" y="102537"/>
                      </a:cubicBezTo>
                      <a:cubicBezTo>
                        <a:pt x="57850" y="100966"/>
                        <a:pt x="56153" y="100162"/>
                        <a:pt x="54856" y="100829"/>
                      </a:cubicBezTo>
                      <a:cubicBezTo>
                        <a:pt x="48099" y="104287"/>
                        <a:pt x="39550" y="100936"/>
                        <a:pt x="35919" y="94423"/>
                      </a:cubicBezTo>
                      <a:cubicBezTo>
                        <a:pt x="31692" y="86839"/>
                        <a:pt x="33431" y="77814"/>
                        <a:pt x="36824" y="70295"/>
                      </a:cubicBezTo>
                      <a:cubicBezTo>
                        <a:pt x="37645" y="68473"/>
                        <a:pt x="35973" y="66693"/>
                        <a:pt x="34115" y="67586"/>
                      </a:cubicBezTo>
                      <a:cubicBezTo>
                        <a:pt x="25126" y="71908"/>
                        <a:pt x="17006" y="64134"/>
                        <a:pt x="15708" y="55460"/>
                      </a:cubicBezTo>
                      <a:cubicBezTo>
                        <a:pt x="14559" y="47745"/>
                        <a:pt x="17642" y="40523"/>
                        <a:pt x="21221" y="33862"/>
                      </a:cubicBezTo>
                      <a:cubicBezTo>
                        <a:pt x="22107" y="32207"/>
                        <a:pt x="20649" y="30719"/>
                        <a:pt x="18982" y="30951"/>
                      </a:cubicBezTo>
                      <a:cubicBezTo>
                        <a:pt x="13136" y="31784"/>
                        <a:pt x="7326" y="28718"/>
                        <a:pt x="5057" y="23206"/>
                      </a:cubicBezTo>
                      <a:cubicBezTo>
                        <a:pt x="2956" y="18098"/>
                        <a:pt x="4236" y="7186"/>
                        <a:pt x="9415" y="3751"/>
                      </a:cubicBezTo>
                      <a:cubicBezTo>
                        <a:pt x="11534" y="2352"/>
                        <a:pt x="9552" y="-1077"/>
                        <a:pt x="7421" y="334"/>
                      </a:cubicBezTo>
                      <a:lnTo>
                        <a:pt x="7421" y="334"/>
                      </a:lnTo>
                      <a:close/>
                    </a:path>
                  </a:pathLst>
                </a:custGeom>
                <a:solidFill>
                  <a:srgbClr val="977AA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80" name="íṧľïďè"/>
                <p:cNvSpPr/>
                <p:nvPr>
                  <p:custDataLst>
                    <p:tags r:id="rId468"/>
                  </p:custDataLst>
                </p:nvPr>
              </p:nvSpPr>
              <p:spPr>
                <a:xfrm>
                  <a:off x="9571873" y="1059506"/>
                  <a:ext cx="72017" cy="167290"/>
                </a:xfrm>
                <a:custGeom>
                  <a:avLst/>
                  <a:gdLst>
                    <a:gd name="connsiteX0" fmla="*/ 1430 w 72017"/>
                    <a:gd name="connsiteY0" fmla="*/ 166855 h 167290"/>
                    <a:gd name="connsiteX1" fmla="*/ 25689 w 72017"/>
                    <a:gd name="connsiteY1" fmla="*/ 128815 h 167290"/>
                    <a:gd name="connsiteX2" fmla="*/ 22981 w 72017"/>
                    <a:gd name="connsiteY2" fmla="*/ 131523 h 167290"/>
                    <a:gd name="connsiteX3" fmla="*/ 40072 w 72017"/>
                    <a:gd name="connsiteY3" fmla="*/ 89369 h 167290"/>
                    <a:gd name="connsiteX4" fmla="*/ 38548 w 72017"/>
                    <a:gd name="connsiteY4" fmla="*/ 92989 h 167290"/>
                    <a:gd name="connsiteX5" fmla="*/ 56176 w 72017"/>
                    <a:gd name="connsiteY5" fmla="*/ 91703 h 167290"/>
                    <a:gd name="connsiteX6" fmla="*/ 65176 w 72017"/>
                    <a:gd name="connsiteY6" fmla="*/ 77040 h 167290"/>
                    <a:gd name="connsiteX7" fmla="*/ 50943 w 72017"/>
                    <a:gd name="connsiteY7" fmla="*/ 49227 h 167290"/>
                    <a:gd name="connsiteX8" fmla="*/ 50419 w 72017"/>
                    <a:gd name="connsiteY8" fmla="*/ 53115 h 167290"/>
                    <a:gd name="connsiteX9" fmla="*/ 66277 w 72017"/>
                    <a:gd name="connsiteY9" fmla="*/ 47245 h 167290"/>
                    <a:gd name="connsiteX10" fmla="*/ 72016 w 72017"/>
                    <a:gd name="connsiteY10" fmla="*/ 28993 h 167290"/>
                    <a:gd name="connsiteX11" fmla="*/ 50728 w 72017"/>
                    <a:gd name="connsiteY11" fmla="*/ 126 h 167290"/>
                    <a:gd name="connsiteX12" fmla="*/ 49675 w 72017"/>
                    <a:gd name="connsiteY12" fmla="*/ 3942 h 167290"/>
                    <a:gd name="connsiteX13" fmla="*/ 67825 w 72017"/>
                    <a:gd name="connsiteY13" fmla="*/ 26022 h 167290"/>
                    <a:gd name="connsiteX14" fmla="*/ 64629 w 72017"/>
                    <a:gd name="connsiteY14" fmla="*/ 42512 h 167290"/>
                    <a:gd name="connsiteX15" fmla="*/ 50424 w 72017"/>
                    <a:gd name="connsiteY15" fmla="*/ 49144 h 167290"/>
                    <a:gd name="connsiteX16" fmla="*/ 49901 w 72017"/>
                    <a:gd name="connsiteY16" fmla="*/ 53031 h 167290"/>
                    <a:gd name="connsiteX17" fmla="*/ 61366 w 72017"/>
                    <a:gd name="connsiteY17" fmla="*/ 75975 h 167290"/>
                    <a:gd name="connsiteX18" fmla="*/ 55699 w 72017"/>
                    <a:gd name="connsiteY18" fmla="*/ 86786 h 167290"/>
                    <a:gd name="connsiteX19" fmla="*/ 39602 w 72017"/>
                    <a:gd name="connsiteY19" fmla="*/ 89161 h 167290"/>
                    <a:gd name="connsiteX20" fmla="*/ 38078 w 72017"/>
                    <a:gd name="connsiteY20" fmla="*/ 92780 h 167290"/>
                    <a:gd name="connsiteX21" fmla="*/ 47716 w 72017"/>
                    <a:gd name="connsiteY21" fmla="*/ 113896 h 167290"/>
                    <a:gd name="connsiteX22" fmla="*/ 24981 w 72017"/>
                    <a:gd name="connsiteY22" fmla="*/ 128094 h 167290"/>
                    <a:gd name="connsiteX23" fmla="*/ 22272 w 72017"/>
                    <a:gd name="connsiteY23" fmla="*/ 130803 h 167290"/>
                    <a:gd name="connsiteX24" fmla="*/ 2484 w 72017"/>
                    <a:gd name="connsiteY24" fmla="*/ 163027 h 167290"/>
                    <a:gd name="connsiteX25" fmla="*/ 1430 w 72017"/>
                    <a:gd name="connsiteY25" fmla="*/ 166855 h 167290"/>
                    <a:gd name="connsiteX26" fmla="*/ 1430 w 72017"/>
                    <a:gd name="connsiteY26" fmla="*/ 166855 h 167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2017" h="167290">
                      <a:moveTo>
                        <a:pt x="1430" y="166855"/>
                      </a:moveTo>
                      <a:cubicBezTo>
                        <a:pt x="23159" y="170808"/>
                        <a:pt x="38869" y="146984"/>
                        <a:pt x="25689" y="128815"/>
                      </a:cubicBezTo>
                      <a:cubicBezTo>
                        <a:pt x="24784" y="129720"/>
                        <a:pt x="23885" y="130619"/>
                        <a:pt x="22981" y="131523"/>
                      </a:cubicBezTo>
                      <a:cubicBezTo>
                        <a:pt x="47067" y="142424"/>
                        <a:pt x="64533" y="100549"/>
                        <a:pt x="40072" y="89369"/>
                      </a:cubicBezTo>
                      <a:cubicBezTo>
                        <a:pt x="39560" y="90578"/>
                        <a:pt x="39054" y="91780"/>
                        <a:pt x="38548" y="92989"/>
                      </a:cubicBezTo>
                      <a:cubicBezTo>
                        <a:pt x="44626" y="94751"/>
                        <a:pt x="50775" y="95733"/>
                        <a:pt x="56176" y="91703"/>
                      </a:cubicBezTo>
                      <a:cubicBezTo>
                        <a:pt x="60813" y="88238"/>
                        <a:pt x="63640" y="82482"/>
                        <a:pt x="65176" y="77040"/>
                      </a:cubicBezTo>
                      <a:cubicBezTo>
                        <a:pt x="68444" y="65474"/>
                        <a:pt x="64093" y="51448"/>
                        <a:pt x="50943" y="49227"/>
                      </a:cubicBezTo>
                      <a:cubicBezTo>
                        <a:pt x="50770" y="50525"/>
                        <a:pt x="50591" y="51817"/>
                        <a:pt x="50419" y="53115"/>
                      </a:cubicBezTo>
                      <a:cubicBezTo>
                        <a:pt x="56693" y="53234"/>
                        <a:pt x="62224" y="52490"/>
                        <a:pt x="66277" y="47245"/>
                      </a:cubicBezTo>
                      <a:cubicBezTo>
                        <a:pt x="70213" y="42155"/>
                        <a:pt x="72076" y="35363"/>
                        <a:pt x="72016" y="28993"/>
                      </a:cubicBezTo>
                      <a:cubicBezTo>
                        <a:pt x="71898" y="15604"/>
                        <a:pt x="63081" y="4573"/>
                        <a:pt x="50728" y="126"/>
                      </a:cubicBezTo>
                      <a:cubicBezTo>
                        <a:pt x="48329" y="-737"/>
                        <a:pt x="47293" y="3085"/>
                        <a:pt x="49675" y="3942"/>
                      </a:cubicBezTo>
                      <a:cubicBezTo>
                        <a:pt x="59384" y="7436"/>
                        <a:pt x="66575" y="15646"/>
                        <a:pt x="67825" y="26022"/>
                      </a:cubicBezTo>
                      <a:cubicBezTo>
                        <a:pt x="68510" y="31713"/>
                        <a:pt x="67498" y="37512"/>
                        <a:pt x="64629" y="42512"/>
                      </a:cubicBezTo>
                      <a:cubicBezTo>
                        <a:pt x="61253" y="48394"/>
                        <a:pt x="56812" y="49263"/>
                        <a:pt x="50424" y="49144"/>
                      </a:cubicBezTo>
                      <a:cubicBezTo>
                        <a:pt x="48252" y="49102"/>
                        <a:pt x="47656" y="52650"/>
                        <a:pt x="49901" y="53031"/>
                      </a:cubicBezTo>
                      <a:cubicBezTo>
                        <a:pt x="60938" y="54895"/>
                        <a:pt x="64081" y="66366"/>
                        <a:pt x="61366" y="75975"/>
                      </a:cubicBezTo>
                      <a:cubicBezTo>
                        <a:pt x="60271" y="79850"/>
                        <a:pt x="58509" y="83839"/>
                        <a:pt x="55699" y="86786"/>
                      </a:cubicBezTo>
                      <a:cubicBezTo>
                        <a:pt x="51174" y="91536"/>
                        <a:pt x="45471" y="90858"/>
                        <a:pt x="39602" y="89161"/>
                      </a:cubicBezTo>
                      <a:cubicBezTo>
                        <a:pt x="37506" y="88554"/>
                        <a:pt x="35994" y="91828"/>
                        <a:pt x="38078" y="92780"/>
                      </a:cubicBezTo>
                      <a:cubicBezTo>
                        <a:pt x="46144" y="96465"/>
                        <a:pt x="50288" y="105288"/>
                        <a:pt x="47716" y="113896"/>
                      </a:cubicBezTo>
                      <a:cubicBezTo>
                        <a:pt x="45031" y="122891"/>
                        <a:pt x="35024" y="132643"/>
                        <a:pt x="24981" y="128094"/>
                      </a:cubicBezTo>
                      <a:cubicBezTo>
                        <a:pt x="23397" y="127374"/>
                        <a:pt x="20974" y="129017"/>
                        <a:pt x="22272" y="130803"/>
                      </a:cubicBezTo>
                      <a:cubicBezTo>
                        <a:pt x="33190" y="145847"/>
                        <a:pt x="21123" y="166415"/>
                        <a:pt x="2484" y="163027"/>
                      </a:cubicBezTo>
                      <a:cubicBezTo>
                        <a:pt x="-11" y="162581"/>
                        <a:pt x="-1076" y="166397"/>
                        <a:pt x="1430" y="166855"/>
                      </a:cubicBezTo>
                      <a:lnTo>
                        <a:pt x="1430" y="166855"/>
                      </a:lnTo>
                      <a:close/>
                    </a:path>
                  </a:pathLst>
                </a:custGeom>
                <a:solidFill>
                  <a:srgbClr val="977AA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155" name="íšliďé"/>
              <p:cNvSpPr/>
              <p:nvPr>
                <p:custDataLst>
                  <p:tags r:id="rId469"/>
                </p:custDataLst>
              </p:nvPr>
            </p:nvSpPr>
            <p:spPr>
              <a:xfrm>
                <a:off x="9231169" y="1593141"/>
                <a:ext cx="43217" cy="88234"/>
              </a:xfrm>
              <a:custGeom>
                <a:avLst/>
                <a:gdLst>
                  <a:gd name="connsiteX0" fmla="*/ 616 w 43217"/>
                  <a:gd name="connsiteY0" fmla="*/ 3349 h 88234"/>
                  <a:gd name="connsiteX1" fmla="*/ 24297 w 43217"/>
                  <a:gd name="connsiteY1" fmla="*/ 41122 h 88234"/>
                  <a:gd name="connsiteX2" fmla="*/ 39376 w 43217"/>
                  <a:gd name="connsiteY2" fmla="*/ 86800 h 88234"/>
                  <a:gd name="connsiteX3" fmla="*/ 43192 w 43217"/>
                  <a:gd name="connsiteY3" fmla="*/ 85747 h 88234"/>
                  <a:gd name="connsiteX4" fmla="*/ 27714 w 43217"/>
                  <a:gd name="connsiteY4" fmla="*/ 39122 h 88234"/>
                  <a:gd name="connsiteX5" fmla="*/ 3413 w 43217"/>
                  <a:gd name="connsiteY5" fmla="*/ 551 h 88234"/>
                  <a:gd name="connsiteX6" fmla="*/ 616 w 43217"/>
                  <a:gd name="connsiteY6" fmla="*/ 3349 h 88234"/>
                  <a:gd name="connsiteX7" fmla="*/ 616 w 43217"/>
                  <a:gd name="connsiteY7" fmla="*/ 3349 h 88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217" h="88234">
                    <a:moveTo>
                      <a:pt x="616" y="3349"/>
                    </a:moveTo>
                    <a:cubicBezTo>
                      <a:pt x="11683" y="13720"/>
                      <a:pt x="18160" y="27501"/>
                      <a:pt x="24297" y="41122"/>
                    </a:cubicBezTo>
                    <a:cubicBezTo>
                      <a:pt x="30911" y="55802"/>
                      <a:pt x="37013" y="70780"/>
                      <a:pt x="39376" y="86800"/>
                    </a:cubicBezTo>
                    <a:cubicBezTo>
                      <a:pt x="39746" y="89312"/>
                      <a:pt x="43561" y="88247"/>
                      <a:pt x="43192" y="85747"/>
                    </a:cubicBezTo>
                    <a:cubicBezTo>
                      <a:pt x="40782" y="69387"/>
                      <a:pt x="34465" y="54100"/>
                      <a:pt x="27714" y="39122"/>
                    </a:cubicBezTo>
                    <a:cubicBezTo>
                      <a:pt x="21434" y="25191"/>
                      <a:pt x="14730" y="11148"/>
                      <a:pt x="3413" y="551"/>
                    </a:cubicBezTo>
                    <a:cubicBezTo>
                      <a:pt x="1557" y="-1193"/>
                      <a:pt x="-1253" y="1605"/>
                      <a:pt x="616" y="3349"/>
                    </a:cubicBezTo>
                    <a:lnTo>
                      <a:pt x="616" y="3349"/>
                    </a:lnTo>
                    <a:close/>
                  </a:path>
                </a:pathLst>
              </a:custGeom>
              <a:solidFill>
                <a:srgbClr val="977AA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56" name="îṡ1îďè"/>
              <p:cNvSpPr/>
              <p:nvPr>
                <p:custDataLst>
                  <p:tags r:id="rId470"/>
                </p:custDataLst>
              </p:nvPr>
            </p:nvSpPr>
            <p:spPr>
              <a:xfrm>
                <a:off x="9783649" y="1628517"/>
                <a:ext cx="42481" cy="52697"/>
              </a:xfrm>
              <a:custGeom>
                <a:avLst/>
                <a:gdLst>
                  <a:gd name="connsiteX0" fmla="*/ 3937 w 42481"/>
                  <a:gd name="connsiteY0" fmla="*/ 51335 h 52697"/>
                  <a:gd name="connsiteX1" fmla="*/ 18397 w 42481"/>
                  <a:gd name="connsiteY1" fmla="*/ 24904 h 52697"/>
                  <a:gd name="connsiteX2" fmla="*/ 41644 w 42481"/>
                  <a:gd name="connsiteY2" fmla="*/ 3806 h 52697"/>
                  <a:gd name="connsiteX3" fmla="*/ 39644 w 42481"/>
                  <a:gd name="connsiteY3" fmla="*/ 389 h 52697"/>
                  <a:gd name="connsiteX4" fmla="*/ 15051 w 42481"/>
                  <a:gd name="connsiteY4" fmla="*/ 22743 h 52697"/>
                  <a:gd name="connsiteX5" fmla="*/ 115 w 42481"/>
                  <a:gd name="connsiteY5" fmla="*/ 50288 h 52697"/>
                  <a:gd name="connsiteX6" fmla="*/ 3937 w 42481"/>
                  <a:gd name="connsiteY6" fmla="*/ 51335 h 52697"/>
                  <a:gd name="connsiteX7" fmla="*/ 3937 w 42481"/>
                  <a:gd name="connsiteY7" fmla="*/ 51335 h 52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481" h="52697">
                    <a:moveTo>
                      <a:pt x="3937" y="51335"/>
                    </a:moveTo>
                    <a:cubicBezTo>
                      <a:pt x="7205" y="41751"/>
                      <a:pt x="11735" y="32601"/>
                      <a:pt x="18397" y="24904"/>
                    </a:cubicBezTo>
                    <a:cubicBezTo>
                      <a:pt x="25261" y="16974"/>
                      <a:pt x="33298" y="10128"/>
                      <a:pt x="41644" y="3806"/>
                    </a:cubicBezTo>
                    <a:cubicBezTo>
                      <a:pt x="43650" y="2288"/>
                      <a:pt x="41679" y="-1153"/>
                      <a:pt x="39644" y="389"/>
                    </a:cubicBezTo>
                    <a:cubicBezTo>
                      <a:pt x="30815" y="7074"/>
                      <a:pt x="22225" y="14259"/>
                      <a:pt x="15051" y="22743"/>
                    </a:cubicBezTo>
                    <a:cubicBezTo>
                      <a:pt x="8205" y="30833"/>
                      <a:pt x="3520" y="40304"/>
                      <a:pt x="115" y="50288"/>
                    </a:cubicBezTo>
                    <a:cubicBezTo>
                      <a:pt x="-707" y="52699"/>
                      <a:pt x="3115" y="53735"/>
                      <a:pt x="3937" y="51335"/>
                    </a:cubicBezTo>
                    <a:lnTo>
                      <a:pt x="3937" y="51335"/>
                    </a:lnTo>
                    <a:close/>
                  </a:path>
                </a:pathLst>
              </a:custGeom>
              <a:solidFill>
                <a:srgbClr val="977AA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57" name="ïşḻíde"/>
              <p:cNvSpPr/>
              <p:nvPr>
                <p:custDataLst>
                  <p:tags r:id="rId471"/>
                </p:custDataLst>
              </p:nvPr>
            </p:nvSpPr>
            <p:spPr>
              <a:xfrm>
                <a:off x="9276797" y="1647594"/>
                <a:ext cx="362281" cy="28045"/>
              </a:xfrm>
              <a:custGeom>
                <a:avLst/>
                <a:gdLst>
                  <a:gd name="connsiteX0" fmla="*/ 1428 w 362281"/>
                  <a:gd name="connsiteY0" fmla="*/ 3850 h 28045"/>
                  <a:gd name="connsiteX1" fmla="*/ 279606 w 362281"/>
                  <a:gd name="connsiteY1" fmla="*/ 28038 h 28045"/>
                  <a:gd name="connsiteX2" fmla="*/ 360378 w 362281"/>
                  <a:gd name="connsiteY2" fmla="*/ 25800 h 28045"/>
                  <a:gd name="connsiteX3" fmla="*/ 360378 w 362281"/>
                  <a:gd name="connsiteY3" fmla="*/ 21841 h 28045"/>
                  <a:gd name="connsiteX4" fmla="*/ 76747 w 362281"/>
                  <a:gd name="connsiteY4" fmla="*/ 10970 h 28045"/>
                  <a:gd name="connsiteX5" fmla="*/ 2488 w 362281"/>
                  <a:gd name="connsiteY5" fmla="*/ 34 h 28045"/>
                  <a:gd name="connsiteX6" fmla="*/ 1428 w 362281"/>
                  <a:gd name="connsiteY6" fmla="*/ 3850 h 28045"/>
                  <a:gd name="connsiteX7" fmla="*/ 1428 w 362281"/>
                  <a:gd name="connsiteY7" fmla="*/ 3850 h 2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2281" h="28045">
                    <a:moveTo>
                      <a:pt x="1428" y="3850"/>
                    </a:moveTo>
                    <a:cubicBezTo>
                      <a:pt x="93088" y="19763"/>
                      <a:pt x="186588" y="27734"/>
                      <a:pt x="279606" y="28038"/>
                    </a:cubicBezTo>
                    <a:cubicBezTo>
                      <a:pt x="306544" y="28127"/>
                      <a:pt x="333488" y="27454"/>
                      <a:pt x="360378" y="25800"/>
                    </a:cubicBezTo>
                    <a:cubicBezTo>
                      <a:pt x="362908" y="25645"/>
                      <a:pt x="362926" y="21680"/>
                      <a:pt x="360378" y="21841"/>
                    </a:cubicBezTo>
                    <a:cubicBezTo>
                      <a:pt x="265943" y="27669"/>
                      <a:pt x="170568" y="22496"/>
                      <a:pt x="76747" y="10970"/>
                    </a:cubicBezTo>
                    <a:cubicBezTo>
                      <a:pt x="51911" y="7922"/>
                      <a:pt x="27139" y="4315"/>
                      <a:pt x="2488" y="34"/>
                    </a:cubicBezTo>
                    <a:cubicBezTo>
                      <a:pt x="-6" y="-400"/>
                      <a:pt x="-1078" y="3416"/>
                      <a:pt x="1428" y="3850"/>
                    </a:cubicBezTo>
                    <a:lnTo>
                      <a:pt x="1428" y="3850"/>
                    </a:lnTo>
                    <a:close/>
                  </a:path>
                </a:pathLst>
              </a:custGeom>
              <a:solidFill>
                <a:srgbClr val="977AA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58" name="iSļïdé"/>
              <p:cNvSpPr/>
              <p:nvPr>
                <p:custDataLst>
                  <p:tags r:id="rId472"/>
                </p:custDataLst>
              </p:nvPr>
            </p:nvSpPr>
            <p:spPr>
              <a:xfrm>
                <a:off x="9688210" y="1654849"/>
                <a:ext cx="98399" cy="15882"/>
              </a:xfrm>
              <a:custGeom>
                <a:avLst/>
                <a:gdLst>
                  <a:gd name="connsiteX0" fmla="*/ 1912 w 98399"/>
                  <a:gd name="connsiteY0" fmla="*/ 15883 h 15882"/>
                  <a:gd name="connsiteX1" fmla="*/ 43584 w 98399"/>
                  <a:gd name="connsiteY1" fmla="*/ 12073 h 15882"/>
                  <a:gd name="connsiteX2" fmla="*/ 96983 w 98399"/>
                  <a:gd name="connsiteY2" fmla="*/ 3875 h 15882"/>
                  <a:gd name="connsiteX3" fmla="*/ 95930 w 98399"/>
                  <a:gd name="connsiteY3" fmla="*/ 59 h 15882"/>
                  <a:gd name="connsiteX4" fmla="*/ 42387 w 98399"/>
                  <a:gd name="connsiteY4" fmla="*/ 8251 h 15882"/>
                  <a:gd name="connsiteX5" fmla="*/ 1906 w 98399"/>
                  <a:gd name="connsiteY5" fmla="*/ 11924 h 15882"/>
                  <a:gd name="connsiteX6" fmla="*/ 1912 w 98399"/>
                  <a:gd name="connsiteY6" fmla="*/ 15883 h 15882"/>
                  <a:gd name="connsiteX7" fmla="*/ 1912 w 98399"/>
                  <a:gd name="connsiteY7" fmla="*/ 15883 h 15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399" h="15882">
                    <a:moveTo>
                      <a:pt x="1912" y="15883"/>
                    </a:moveTo>
                    <a:cubicBezTo>
                      <a:pt x="15753" y="15889"/>
                      <a:pt x="29868" y="13668"/>
                      <a:pt x="43584" y="12073"/>
                    </a:cubicBezTo>
                    <a:cubicBezTo>
                      <a:pt x="61419" y="9995"/>
                      <a:pt x="79475" y="7941"/>
                      <a:pt x="96983" y="3875"/>
                    </a:cubicBezTo>
                    <a:cubicBezTo>
                      <a:pt x="99466" y="3298"/>
                      <a:pt x="98412" y="-518"/>
                      <a:pt x="95930" y="59"/>
                    </a:cubicBezTo>
                    <a:cubicBezTo>
                      <a:pt x="78374" y="4137"/>
                      <a:pt x="60271" y="6185"/>
                      <a:pt x="42387" y="8251"/>
                    </a:cubicBezTo>
                    <a:cubicBezTo>
                      <a:pt x="29058" y="9793"/>
                      <a:pt x="15354" y="11930"/>
                      <a:pt x="1906" y="11924"/>
                    </a:cubicBezTo>
                    <a:cubicBezTo>
                      <a:pt x="-636" y="11924"/>
                      <a:pt x="-636" y="15883"/>
                      <a:pt x="1912" y="15883"/>
                    </a:cubicBezTo>
                    <a:lnTo>
                      <a:pt x="1912" y="15883"/>
                    </a:lnTo>
                    <a:close/>
                  </a:path>
                </a:pathLst>
              </a:custGeom>
              <a:solidFill>
                <a:srgbClr val="977AA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59" name="íṧľïḍê"/>
              <p:cNvSpPr/>
              <p:nvPr>
                <p:custDataLst>
                  <p:tags r:id="rId473"/>
                </p:custDataLst>
              </p:nvPr>
            </p:nvSpPr>
            <p:spPr>
              <a:xfrm>
                <a:off x="9487687" y="690221"/>
                <a:ext cx="79033" cy="6361"/>
              </a:xfrm>
              <a:custGeom>
                <a:avLst/>
                <a:gdLst>
                  <a:gd name="connsiteX0" fmla="*/ 1654 w 79033"/>
                  <a:gd name="connsiteY0" fmla="*/ 6336 h 6361"/>
                  <a:gd name="connsiteX1" fmla="*/ 77377 w 79033"/>
                  <a:gd name="connsiteY1" fmla="*/ 5556 h 6361"/>
                  <a:gd name="connsiteX2" fmla="*/ 78080 w 79033"/>
                  <a:gd name="connsiteY2" fmla="*/ 3008 h 6361"/>
                  <a:gd name="connsiteX3" fmla="*/ 951 w 79033"/>
                  <a:gd name="connsiteY3" fmla="*/ 3788 h 6361"/>
                  <a:gd name="connsiteX4" fmla="*/ 1654 w 79033"/>
                  <a:gd name="connsiteY4" fmla="*/ 6336 h 6361"/>
                  <a:gd name="connsiteX5" fmla="*/ 1654 w 79033"/>
                  <a:gd name="connsiteY5" fmla="*/ 6336 h 6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9033" h="6361">
                    <a:moveTo>
                      <a:pt x="1654" y="6336"/>
                    </a:moveTo>
                    <a:cubicBezTo>
                      <a:pt x="26656" y="1651"/>
                      <a:pt x="52285" y="1383"/>
                      <a:pt x="77377" y="5556"/>
                    </a:cubicBezTo>
                    <a:cubicBezTo>
                      <a:pt x="79038" y="5830"/>
                      <a:pt x="79753" y="3288"/>
                      <a:pt x="78080" y="3008"/>
                    </a:cubicBezTo>
                    <a:cubicBezTo>
                      <a:pt x="52494" y="-1249"/>
                      <a:pt x="26449" y="-987"/>
                      <a:pt x="951" y="3788"/>
                    </a:cubicBezTo>
                    <a:cubicBezTo>
                      <a:pt x="-715" y="4097"/>
                      <a:pt x="-8" y="6645"/>
                      <a:pt x="1654" y="6336"/>
                    </a:cubicBezTo>
                    <a:lnTo>
                      <a:pt x="1654" y="6336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60" name="iśļíḓé"/>
              <p:cNvSpPr/>
              <p:nvPr>
                <p:custDataLst>
                  <p:tags r:id="rId474"/>
                </p:custDataLst>
              </p:nvPr>
            </p:nvSpPr>
            <p:spPr>
              <a:xfrm>
                <a:off x="9506279" y="709156"/>
                <a:ext cx="43380" cy="4526"/>
              </a:xfrm>
              <a:custGeom>
                <a:avLst/>
                <a:gdLst>
                  <a:gd name="connsiteX0" fmla="*/ 1272 w 43380"/>
                  <a:gd name="connsiteY0" fmla="*/ 3618 h 4526"/>
                  <a:gd name="connsiteX1" fmla="*/ 21829 w 43380"/>
                  <a:gd name="connsiteY1" fmla="*/ 2760 h 4526"/>
                  <a:gd name="connsiteX2" fmla="*/ 41754 w 43380"/>
                  <a:gd name="connsiteY2" fmla="*/ 4463 h 4526"/>
                  <a:gd name="connsiteX3" fmla="*/ 42457 w 43380"/>
                  <a:gd name="connsiteY3" fmla="*/ 1915 h 4526"/>
                  <a:gd name="connsiteX4" fmla="*/ 22585 w 43380"/>
                  <a:gd name="connsiteY4" fmla="*/ 87 h 4526"/>
                  <a:gd name="connsiteX5" fmla="*/ 1272 w 43380"/>
                  <a:gd name="connsiteY5" fmla="*/ 968 h 4526"/>
                  <a:gd name="connsiteX6" fmla="*/ 1272 w 43380"/>
                  <a:gd name="connsiteY6" fmla="*/ 3618 h 4526"/>
                  <a:gd name="connsiteX7" fmla="*/ 1272 w 43380"/>
                  <a:gd name="connsiteY7" fmla="*/ 3618 h 4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380" h="4526">
                    <a:moveTo>
                      <a:pt x="1272" y="3618"/>
                    </a:moveTo>
                    <a:cubicBezTo>
                      <a:pt x="8124" y="3332"/>
                      <a:pt x="14976" y="3016"/>
                      <a:pt x="21829" y="2760"/>
                    </a:cubicBezTo>
                    <a:cubicBezTo>
                      <a:pt x="28538" y="2510"/>
                      <a:pt x="35271" y="2510"/>
                      <a:pt x="41754" y="4463"/>
                    </a:cubicBezTo>
                    <a:cubicBezTo>
                      <a:pt x="43385" y="4957"/>
                      <a:pt x="44082" y="2409"/>
                      <a:pt x="42457" y="1915"/>
                    </a:cubicBezTo>
                    <a:cubicBezTo>
                      <a:pt x="36003" y="-32"/>
                      <a:pt x="29270" y="-145"/>
                      <a:pt x="22585" y="87"/>
                    </a:cubicBezTo>
                    <a:cubicBezTo>
                      <a:pt x="15476" y="331"/>
                      <a:pt x="8374" y="671"/>
                      <a:pt x="1272" y="968"/>
                    </a:cubicBezTo>
                    <a:cubicBezTo>
                      <a:pt x="-418" y="1046"/>
                      <a:pt x="-430" y="3689"/>
                      <a:pt x="1272" y="3618"/>
                    </a:cubicBezTo>
                    <a:lnTo>
                      <a:pt x="1272" y="3618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61" name="ïS1iḋe"/>
              <p:cNvSpPr/>
              <p:nvPr>
                <p:custDataLst>
                  <p:tags r:id="rId475"/>
                </p:custDataLst>
              </p:nvPr>
            </p:nvSpPr>
            <p:spPr>
              <a:xfrm>
                <a:off x="9419660" y="1573704"/>
                <a:ext cx="24821" cy="97268"/>
              </a:xfrm>
              <a:custGeom>
                <a:avLst/>
                <a:gdLst>
                  <a:gd name="connsiteX0" fmla="*/ 24818 w 24821"/>
                  <a:gd name="connsiteY0" fmla="*/ 95361 h 97268"/>
                  <a:gd name="connsiteX1" fmla="*/ 17395 w 24821"/>
                  <a:gd name="connsiteY1" fmla="*/ 75150 h 97268"/>
                  <a:gd name="connsiteX2" fmla="*/ 9269 w 24821"/>
                  <a:gd name="connsiteY2" fmla="*/ 51677 h 97268"/>
                  <a:gd name="connsiteX3" fmla="*/ 4161 w 24821"/>
                  <a:gd name="connsiteY3" fmla="*/ 1909 h 97268"/>
                  <a:gd name="connsiteX4" fmla="*/ 202 w 24821"/>
                  <a:gd name="connsiteY4" fmla="*/ 1909 h 97268"/>
                  <a:gd name="connsiteX5" fmla="*/ 4619 w 24821"/>
                  <a:gd name="connsiteY5" fmla="*/ 49444 h 97268"/>
                  <a:gd name="connsiteX6" fmla="*/ 11810 w 24821"/>
                  <a:gd name="connsiteY6" fmla="*/ 71995 h 97268"/>
                  <a:gd name="connsiteX7" fmla="*/ 20853 w 24821"/>
                  <a:gd name="connsiteY7" fmla="*/ 95367 h 97268"/>
                  <a:gd name="connsiteX8" fmla="*/ 24818 w 24821"/>
                  <a:gd name="connsiteY8" fmla="*/ 95361 h 97268"/>
                  <a:gd name="connsiteX9" fmla="*/ 24818 w 24821"/>
                  <a:gd name="connsiteY9" fmla="*/ 95361 h 9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21" h="97268">
                    <a:moveTo>
                      <a:pt x="24818" y="95361"/>
                    </a:moveTo>
                    <a:cubicBezTo>
                      <a:pt x="24419" y="88003"/>
                      <a:pt x="20276" y="81740"/>
                      <a:pt x="17395" y="75150"/>
                    </a:cubicBezTo>
                    <a:cubicBezTo>
                      <a:pt x="14079" y="67554"/>
                      <a:pt x="11376" y="59690"/>
                      <a:pt x="9269" y="51677"/>
                    </a:cubicBezTo>
                    <a:cubicBezTo>
                      <a:pt x="5000" y="35437"/>
                      <a:pt x="3351" y="18673"/>
                      <a:pt x="4161" y="1909"/>
                    </a:cubicBezTo>
                    <a:cubicBezTo>
                      <a:pt x="4286" y="-639"/>
                      <a:pt x="327" y="-633"/>
                      <a:pt x="202" y="1909"/>
                    </a:cubicBezTo>
                    <a:cubicBezTo>
                      <a:pt x="-572" y="17881"/>
                      <a:pt x="875" y="33895"/>
                      <a:pt x="4619" y="49444"/>
                    </a:cubicBezTo>
                    <a:cubicBezTo>
                      <a:pt x="6470" y="57118"/>
                      <a:pt x="8870" y="64667"/>
                      <a:pt x="11810" y="71995"/>
                    </a:cubicBezTo>
                    <a:cubicBezTo>
                      <a:pt x="14787" y="79412"/>
                      <a:pt x="20419" y="87300"/>
                      <a:pt x="20853" y="95367"/>
                    </a:cubicBezTo>
                    <a:cubicBezTo>
                      <a:pt x="20996" y="97897"/>
                      <a:pt x="24961" y="97909"/>
                      <a:pt x="24818" y="95361"/>
                    </a:cubicBezTo>
                    <a:lnTo>
                      <a:pt x="24818" y="95361"/>
                    </a:lnTo>
                    <a:close/>
                  </a:path>
                </a:pathLst>
              </a:custGeom>
              <a:solidFill>
                <a:srgbClr val="977AA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62" name="ïŝḻiḓe"/>
              <p:cNvSpPr/>
              <p:nvPr>
                <p:custDataLst>
                  <p:tags r:id="rId476"/>
                </p:custDataLst>
              </p:nvPr>
            </p:nvSpPr>
            <p:spPr>
              <a:xfrm>
                <a:off x="9526548" y="1629445"/>
                <a:ext cx="13344" cy="44346"/>
              </a:xfrm>
              <a:custGeom>
                <a:avLst/>
                <a:gdLst>
                  <a:gd name="connsiteX0" fmla="*/ 3619 w 13344"/>
                  <a:gd name="connsiteY0" fmla="*/ 43317 h 44346"/>
                  <a:gd name="connsiteX1" fmla="*/ 11150 w 13344"/>
                  <a:gd name="connsiteY1" fmla="*/ 23714 h 44346"/>
                  <a:gd name="connsiteX2" fmla="*/ 13334 w 13344"/>
                  <a:gd name="connsiteY2" fmla="*/ 1895 h 44346"/>
                  <a:gd name="connsiteX3" fmla="*/ 9375 w 13344"/>
                  <a:gd name="connsiteY3" fmla="*/ 1895 h 44346"/>
                  <a:gd name="connsiteX4" fmla="*/ 7340 w 13344"/>
                  <a:gd name="connsiteY4" fmla="*/ 22559 h 44346"/>
                  <a:gd name="connsiteX5" fmla="*/ 195 w 13344"/>
                  <a:gd name="connsiteY5" fmla="*/ 41317 h 44346"/>
                  <a:gd name="connsiteX6" fmla="*/ 3619 w 13344"/>
                  <a:gd name="connsiteY6" fmla="*/ 43317 h 44346"/>
                  <a:gd name="connsiteX7" fmla="*/ 3619 w 13344"/>
                  <a:gd name="connsiteY7" fmla="*/ 43317 h 44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44" h="44346">
                    <a:moveTo>
                      <a:pt x="3619" y="43317"/>
                    </a:moveTo>
                    <a:cubicBezTo>
                      <a:pt x="6482" y="37007"/>
                      <a:pt x="10149" y="30649"/>
                      <a:pt x="11150" y="23714"/>
                    </a:cubicBezTo>
                    <a:cubicBezTo>
                      <a:pt x="12185" y="16492"/>
                      <a:pt x="12638" y="9152"/>
                      <a:pt x="13334" y="1895"/>
                    </a:cubicBezTo>
                    <a:cubicBezTo>
                      <a:pt x="13578" y="-641"/>
                      <a:pt x="9619" y="-623"/>
                      <a:pt x="9375" y="1895"/>
                    </a:cubicBezTo>
                    <a:cubicBezTo>
                      <a:pt x="8709" y="8771"/>
                      <a:pt x="8268" y="15712"/>
                      <a:pt x="7340" y="22559"/>
                    </a:cubicBezTo>
                    <a:cubicBezTo>
                      <a:pt x="6441" y="29214"/>
                      <a:pt x="2940" y="35274"/>
                      <a:pt x="195" y="41317"/>
                    </a:cubicBezTo>
                    <a:cubicBezTo>
                      <a:pt x="-846" y="43621"/>
                      <a:pt x="2565" y="45639"/>
                      <a:pt x="3619" y="43317"/>
                    </a:cubicBezTo>
                    <a:lnTo>
                      <a:pt x="3619" y="43317"/>
                    </a:lnTo>
                    <a:close/>
                  </a:path>
                </a:pathLst>
              </a:custGeom>
              <a:solidFill>
                <a:srgbClr val="977AA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63" name="î$ḷíḓê"/>
              <p:cNvSpPr/>
              <p:nvPr>
                <p:custDataLst>
                  <p:tags r:id="rId477"/>
                </p:custDataLst>
              </p:nvPr>
            </p:nvSpPr>
            <p:spPr>
              <a:xfrm>
                <a:off x="9509554" y="897743"/>
                <a:ext cx="30758" cy="14626"/>
              </a:xfrm>
              <a:custGeom>
                <a:avLst/>
                <a:gdLst>
                  <a:gd name="connsiteX0" fmla="*/ 2646 w 30758"/>
                  <a:gd name="connsiteY0" fmla="*/ 12733 h 14626"/>
                  <a:gd name="connsiteX1" fmla="*/ 7914 w 30758"/>
                  <a:gd name="connsiteY1" fmla="*/ 5560 h 14626"/>
                  <a:gd name="connsiteX2" fmla="*/ 16487 w 30758"/>
                  <a:gd name="connsiteY2" fmla="*/ 2643 h 14626"/>
                  <a:gd name="connsiteX3" fmla="*/ 28084 w 30758"/>
                  <a:gd name="connsiteY3" fmla="*/ 13358 h 14626"/>
                  <a:gd name="connsiteX4" fmla="*/ 30727 w 30758"/>
                  <a:gd name="connsiteY4" fmla="*/ 13358 h 14626"/>
                  <a:gd name="connsiteX5" fmla="*/ 16487 w 30758"/>
                  <a:gd name="connsiteY5" fmla="*/ 5 h 14626"/>
                  <a:gd name="connsiteX6" fmla="*/ 5825 w 30758"/>
                  <a:gd name="connsiteY6" fmla="*/ 3803 h 14626"/>
                  <a:gd name="connsiteX7" fmla="*/ 3 w 30758"/>
                  <a:gd name="connsiteY7" fmla="*/ 12733 h 14626"/>
                  <a:gd name="connsiteX8" fmla="*/ 2646 w 30758"/>
                  <a:gd name="connsiteY8" fmla="*/ 12733 h 14626"/>
                  <a:gd name="connsiteX9" fmla="*/ 2646 w 30758"/>
                  <a:gd name="connsiteY9" fmla="*/ 12733 h 14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758" h="14626">
                    <a:moveTo>
                      <a:pt x="2646" y="12733"/>
                    </a:moveTo>
                    <a:cubicBezTo>
                      <a:pt x="2836" y="9584"/>
                      <a:pt x="5444" y="7191"/>
                      <a:pt x="7914" y="5560"/>
                    </a:cubicBezTo>
                    <a:cubicBezTo>
                      <a:pt x="10462" y="3881"/>
                      <a:pt x="13416" y="2726"/>
                      <a:pt x="16487" y="2643"/>
                    </a:cubicBezTo>
                    <a:cubicBezTo>
                      <a:pt x="22595" y="2476"/>
                      <a:pt x="28560" y="6816"/>
                      <a:pt x="28084" y="13358"/>
                    </a:cubicBezTo>
                    <a:cubicBezTo>
                      <a:pt x="27959" y="15055"/>
                      <a:pt x="30602" y="15043"/>
                      <a:pt x="30727" y="13358"/>
                    </a:cubicBezTo>
                    <a:cubicBezTo>
                      <a:pt x="31304" y="5417"/>
                      <a:pt x="23952" y="-197"/>
                      <a:pt x="16487" y="5"/>
                    </a:cubicBezTo>
                    <a:cubicBezTo>
                      <a:pt x="12653" y="112"/>
                      <a:pt x="8909" y="1571"/>
                      <a:pt x="5825" y="3803"/>
                    </a:cubicBezTo>
                    <a:cubicBezTo>
                      <a:pt x="2819" y="5976"/>
                      <a:pt x="235" y="8875"/>
                      <a:pt x="3" y="12733"/>
                    </a:cubicBezTo>
                    <a:cubicBezTo>
                      <a:pt x="-98" y="14430"/>
                      <a:pt x="2545" y="14424"/>
                      <a:pt x="2646" y="12733"/>
                    </a:cubicBezTo>
                    <a:lnTo>
                      <a:pt x="2646" y="12733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64" name="ïṡḷíḓe"/>
              <p:cNvSpPr/>
              <p:nvPr>
                <p:custDataLst>
                  <p:tags r:id="rId478"/>
                </p:custDataLst>
              </p:nvPr>
            </p:nvSpPr>
            <p:spPr>
              <a:xfrm>
                <a:off x="9407872" y="818602"/>
                <a:ext cx="48935" cy="48934"/>
              </a:xfrm>
              <a:custGeom>
                <a:avLst/>
                <a:gdLst>
                  <a:gd name="connsiteX0" fmla="*/ 48935 w 48935"/>
                  <a:gd name="connsiteY0" fmla="*/ 24467 h 48934"/>
                  <a:gd name="connsiteX1" fmla="*/ 24468 w 48935"/>
                  <a:gd name="connsiteY1" fmla="*/ 48935 h 48934"/>
                  <a:gd name="connsiteX2" fmla="*/ 0 w 48935"/>
                  <a:gd name="connsiteY2" fmla="*/ 24467 h 48934"/>
                  <a:gd name="connsiteX3" fmla="*/ 24468 w 48935"/>
                  <a:gd name="connsiteY3" fmla="*/ 0 h 48934"/>
                  <a:gd name="connsiteX4" fmla="*/ 48935 w 48935"/>
                  <a:gd name="connsiteY4" fmla="*/ 24467 h 48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935" h="48934">
                    <a:moveTo>
                      <a:pt x="48935" y="24467"/>
                    </a:moveTo>
                    <a:cubicBezTo>
                      <a:pt x="48935" y="37981"/>
                      <a:pt x="37981" y="48935"/>
                      <a:pt x="24468" y="48935"/>
                    </a:cubicBezTo>
                    <a:cubicBezTo>
                      <a:pt x="10954" y="48935"/>
                      <a:pt x="0" y="37981"/>
                      <a:pt x="0" y="24467"/>
                    </a:cubicBezTo>
                    <a:cubicBezTo>
                      <a:pt x="0" y="10954"/>
                      <a:pt x="10954" y="0"/>
                      <a:pt x="24468" y="0"/>
                    </a:cubicBezTo>
                    <a:cubicBezTo>
                      <a:pt x="37975" y="0"/>
                      <a:pt x="48935" y="10954"/>
                      <a:pt x="48935" y="24467"/>
                    </a:cubicBez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65" name="iš1iḑé"/>
              <p:cNvSpPr/>
              <p:nvPr>
                <p:custDataLst>
                  <p:tags r:id="rId479"/>
                </p:custDataLst>
              </p:nvPr>
            </p:nvSpPr>
            <p:spPr>
              <a:xfrm>
                <a:off x="9587168" y="823090"/>
                <a:ext cx="48934" cy="48934"/>
              </a:xfrm>
              <a:custGeom>
                <a:avLst/>
                <a:gdLst>
                  <a:gd name="connsiteX0" fmla="*/ 48934 w 48934"/>
                  <a:gd name="connsiteY0" fmla="*/ 24467 h 48934"/>
                  <a:gd name="connsiteX1" fmla="*/ 24467 w 48934"/>
                  <a:gd name="connsiteY1" fmla="*/ 48935 h 48934"/>
                  <a:gd name="connsiteX2" fmla="*/ 0 w 48934"/>
                  <a:gd name="connsiteY2" fmla="*/ 24467 h 48934"/>
                  <a:gd name="connsiteX3" fmla="*/ 24467 w 48934"/>
                  <a:gd name="connsiteY3" fmla="*/ 0 h 48934"/>
                  <a:gd name="connsiteX4" fmla="*/ 48934 w 48934"/>
                  <a:gd name="connsiteY4" fmla="*/ 24467 h 48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934" h="48934">
                    <a:moveTo>
                      <a:pt x="48934" y="24467"/>
                    </a:moveTo>
                    <a:cubicBezTo>
                      <a:pt x="48934" y="37980"/>
                      <a:pt x="37980" y="48935"/>
                      <a:pt x="24467" y="48935"/>
                    </a:cubicBezTo>
                    <a:cubicBezTo>
                      <a:pt x="10954" y="48935"/>
                      <a:pt x="0" y="37980"/>
                      <a:pt x="0" y="24467"/>
                    </a:cubicBezTo>
                    <a:cubicBezTo>
                      <a:pt x="0" y="10954"/>
                      <a:pt x="10954" y="0"/>
                      <a:pt x="24467" y="0"/>
                    </a:cubicBezTo>
                    <a:cubicBezTo>
                      <a:pt x="37980" y="0"/>
                      <a:pt x="48934" y="10954"/>
                      <a:pt x="48934" y="24467"/>
                    </a:cubicBez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66" name="îṡlíḍe"/>
              <p:cNvSpPr/>
              <p:nvPr>
                <p:custDataLst>
                  <p:tags r:id="rId480"/>
                </p:custDataLst>
              </p:nvPr>
            </p:nvSpPr>
            <p:spPr>
              <a:xfrm>
                <a:off x="9586222" y="823090"/>
                <a:ext cx="48934" cy="48934"/>
              </a:xfrm>
              <a:custGeom>
                <a:avLst/>
                <a:gdLst>
                  <a:gd name="connsiteX0" fmla="*/ 48935 w 48934"/>
                  <a:gd name="connsiteY0" fmla="*/ 24467 h 48934"/>
                  <a:gd name="connsiteX1" fmla="*/ 24468 w 48934"/>
                  <a:gd name="connsiteY1" fmla="*/ 48935 h 48934"/>
                  <a:gd name="connsiteX2" fmla="*/ 0 w 48934"/>
                  <a:gd name="connsiteY2" fmla="*/ 24467 h 48934"/>
                  <a:gd name="connsiteX3" fmla="*/ 24468 w 48934"/>
                  <a:gd name="connsiteY3" fmla="*/ 0 h 48934"/>
                  <a:gd name="connsiteX4" fmla="*/ 48935 w 48934"/>
                  <a:gd name="connsiteY4" fmla="*/ 24467 h 48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934" h="48934">
                    <a:moveTo>
                      <a:pt x="48935" y="24467"/>
                    </a:moveTo>
                    <a:cubicBezTo>
                      <a:pt x="48935" y="37980"/>
                      <a:pt x="37981" y="48935"/>
                      <a:pt x="24468" y="48935"/>
                    </a:cubicBezTo>
                    <a:cubicBezTo>
                      <a:pt x="10955" y="48935"/>
                      <a:pt x="0" y="37980"/>
                      <a:pt x="0" y="24467"/>
                    </a:cubicBezTo>
                    <a:cubicBezTo>
                      <a:pt x="0" y="10954"/>
                      <a:pt x="10955" y="0"/>
                      <a:pt x="24468" y="0"/>
                    </a:cubicBezTo>
                    <a:cubicBezTo>
                      <a:pt x="37981" y="0"/>
                      <a:pt x="48935" y="10954"/>
                      <a:pt x="48935" y="24467"/>
                    </a:cubicBez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167" name="ïşḷîdè"/>
              <p:cNvGrpSpPr/>
              <p:nvPr/>
            </p:nvGrpSpPr>
            <p:grpSpPr>
              <a:xfrm>
                <a:off x="9393367" y="752652"/>
                <a:ext cx="257637" cy="80047"/>
                <a:chOff x="9393367" y="752652"/>
                <a:chExt cx="257637" cy="80047"/>
              </a:xfrm>
            </p:grpSpPr>
            <p:sp>
              <p:nvSpPr>
                <p:cNvPr id="169" name="ïś1íḍe"/>
                <p:cNvSpPr/>
                <p:nvPr>
                  <p:custDataLst>
                    <p:tags r:id="rId481"/>
                  </p:custDataLst>
                </p:nvPr>
              </p:nvSpPr>
              <p:spPr>
                <a:xfrm>
                  <a:off x="9541329" y="758701"/>
                  <a:ext cx="74009" cy="73997"/>
                </a:xfrm>
                <a:custGeom>
                  <a:avLst/>
                  <a:gdLst>
                    <a:gd name="connsiteX0" fmla="*/ 74009 w 74009"/>
                    <a:gd name="connsiteY0" fmla="*/ 36999 h 73997"/>
                    <a:gd name="connsiteX1" fmla="*/ 37004 w 74009"/>
                    <a:gd name="connsiteY1" fmla="*/ 73997 h 73997"/>
                    <a:gd name="connsiteX2" fmla="*/ 0 w 74009"/>
                    <a:gd name="connsiteY2" fmla="*/ 36999 h 73997"/>
                    <a:gd name="connsiteX3" fmla="*/ 37004 w 74009"/>
                    <a:gd name="connsiteY3" fmla="*/ 0 h 73997"/>
                    <a:gd name="connsiteX4" fmla="*/ 74009 w 74009"/>
                    <a:gd name="connsiteY4" fmla="*/ 36999 h 73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009" h="73997">
                      <a:moveTo>
                        <a:pt x="74009" y="36999"/>
                      </a:moveTo>
                      <a:cubicBezTo>
                        <a:pt x="74009" y="57436"/>
                        <a:pt x="57441" y="73997"/>
                        <a:pt x="37004" y="73997"/>
                      </a:cubicBezTo>
                      <a:cubicBezTo>
                        <a:pt x="16567" y="73997"/>
                        <a:pt x="0" y="57430"/>
                        <a:pt x="0" y="36999"/>
                      </a:cubicBezTo>
                      <a:cubicBezTo>
                        <a:pt x="0" y="16562"/>
                        <a:pt x="16567" y="0"/>
                        <a:pt x="37004" y="0"/>
                      </a:cubicBezTo>
                      <a:cubicBezTo>
                        <a:pt x="57441" y="0"/>
                        <a:pt x="74009" y="16568"/>
                        <a:pt x="74009" y="36999"/>
                      </a:cubicBezTo>
                      <a:close/>
                    </a:path>
                  </a:pathLst>
                </a:custGeom>
                <a:noFill/>
                <a:ln w="6048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70" name="íŝľîḑè"/>
                <p:cNvSpPr/>
                <p:nvPr>
                  <p:custDataLst>
                    <p:tags r:id="rId482"/>
                  </p:custDataLst>
                </p:nvPr>
              </p:nvSpPr>
              <p:spPr>
                <a:xfrm>
                  <a:off x="9434744" y="757761"/>
                  <a:ext cx="73997" cy="74003"/>
                </a:xfrm>
                <a:custGeom>
                  <a:avLst/>
                  <a:gdLst>
                    <a:gd name="connsiteX0" fmla="*/ 73998 w 73997"/>
                    <a:gd name="connsiteY0" fmla="*/ 37005 h 74003"/>
                    <a:gd name="connsiteX1" fmla="*/ 36998 w 73997"/>
                    <a:gd name="connsiteY1" fmla="*/ 74003 h 74003"/>
                    <a:gd name="connsiteX2" fmla="*/ 0 w 73997"/>
                    <a:gd name="connsiteY2" fmla="*/ 37005 h 74003"/>
                    <a:gd name="connsiteX3" fmla="*/ 36998 w 73997"/>
                    <a:gd name="connsiteY3" fmla="*/ 0 h 74003"/>
                    <a:gd name="connsiteX4" fmla="*/ 73998 w 73997"/>
                    <a:gd name="connsiteY4" fmla="*/ 37005 h 74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997" h="74003">
                      <a:moveTo>
                        <a:pt x="73998" y="37005"/>
                      </a:moveTo>
                      <a:cubicBezTo>
                        <a:pt x="73998" y="57442"/>
                        <a:pt x="57430" y="74003"/>
                        <a:pt x="36998" y="74003"/>
                      </a:cubicBezTo>
                      <a:cubicBezTo>
                        <a:pt x="16567" y="74003"/>
                        <a:pt x="0" y="57436"/>
                        <a:pt x="0" y="37005"/>
                      </a:cubicBezTo>
                      <a:cubicBezTo>
                        <a:pt x="0" y="16568"/>
                        <a:pt x="16567" y="0"/>
                        <a:pt x="36998" y="0"/>
                      </a:cubicBezTo>
                      <a:cubicBezTo>
                        <a:pt x="57430" y="0"/>
                        <a:pt x="73998" y="16574"/>
                        <a:pt x="73998" y="37005"/>
                      </a:cubicBezTo>
                      <a:close/>
                    </a:path>
                  </a:pathLst>
                </a:custGeom>
                <a:noFill/>
                <a:ln w="6048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71" name="ïṩľïďè"/>
                <p:cNvSpPr/>
                <p:nvPr>
                  <p:custDataLst>
                    <p:tags r:id="rId483"/>
                  </p:custDataLst>
                </p:nvPr>
              </p:nvSpPr>
              <p:spPr>
                <a:xfrm>
                  <a:off x="9610689" y="756530"/>
                  <a:ext cx="40315" cy="30256"/>
                </a:xfrm>
                <a:custGeom>
                  <a:avLst/>
                  <a:gdLst>
                    <a:gd name="connsiteX0" fmla="*/ 5608 w 40315"/>
                    <a:gd name="connsiteY0" fmla="*/ 29413 h 30256"/>
                    <a:gd name="connsiteX1" fmla="*/ 21425 w 40315"/>
                    <a:gd name="connsiteY1" fmla="*/ 17394 h 30256"/>
                    <a:gd name="connsiteX2" fmla="*/ 38731 w 40315"/>
                    <a:gd name="connsiteY2" fmla="*/ 6095 h 30256"/>
                    <a:gd name="connsiteX3" fmla="*/ 35480 w 40315"/>
                    <a:gd name="connsiteY3" fmla="*/ 439 h 30256"/>
                    <a:gd name="connsiteX4" fmla="*/ 17787 w 40315"/>
                    <a:gd name="connsiteY4" fmla="*/ 12012 h 30256"/>
                    <a:gd name="connsiteX5" fmla="*/ 1054 w 40315"/>
                    <a:gd name="connsiteY5" fmla="*/ 24782 h 30256"/>
                    <a:gd name="connsiteX6" fmla="*/ 5608 w 40315"/>
                    <a:gd name="connsiteY6" fmla="*/ 29413 h 30256"/>
                    <a:gd name="connsiteX7" fmla="*/ 5608 w 40315"/>
                    <a:gd name="connsiteY7" fmla="*/ 29413 h 3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15" h="30256">
                      <a:moveTo>
                        <a:pt x="5608" y="29413"/>
                      </a:moveTo>
                      <a:cubicBezTo>
                        <a:pt x="10549" y="25062"/>
                        <a:pt x="15948" y="21252"/>
                        <a:pt x="21425" y="17394"/>
                      </a:cubicBezTo>
                      <a:cubicBezTo>
                        <a:pt x="27045" y="13429"/>
                        <a:pt x="32742" y="9470"/>
                        <a:pt x="38731" y="6095"/>
                      </a:cubicBezTo>
                      <a:cubicBezTo>
                        <a:pt x="42356" y="4053"/>
                        <a:pt x="39112" y="-1608"/>
                        <a:pt x="35480" y="439"/>
                      </a:cubicBezTo>
                      <a:cubicBezTo>
                        <a:pt x="29354" y="3898"/>
                        <a:pt x="23533" y="7952"/>
                        <a:pt x="17787" y="12012"/>
                      </a:cubicBezTo>
                      <a:cubicBezTo>
                        <a:pt x="12079" y="16048"/>
                        <a:pt x="6316" y="20150"/>
                        <a:pt x="1054" y="24782"/>
                      </a:cubicBezTo>
                      <a:cubicBezTo>
                        <a:pt x="-2084" y="27544"/>
                        <a:pt x="2488" y="32164"/>
                        <a:pt x="5608" y="29413"/>
                      </a:cubicBezTo>
                      <a:lnTo>
                        <a:pt x="5608" y="294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72" name="iṧ1íḍè"/>
                <p:cNvSpPr/>
                <p:nvPr>
                  <p:custDataLst>
                    <p:tags r:id="rId484"/>
                  </p:custDataLst>
                </p:nvPr>
              </p:nvSpPr>
              <p:spPr>
                <a:xfrm>
                  <a:off x="9393367" y="752652"/>
                  <a:ext cx="45185" cy="36416"/>
                </a:xfrm>
                <a:custGeom>
                  <a:avLst/>
                  <a:gdLst>
                    <a:gd name="connsiteX0" fmla="*/ 1544 w 45185"/>
                    <a:gd name="connsiteY0" fmla="*/ 6461 h 36416"/>
                    <a:gd name="connsiteX1" fmla="*/ 39460 w 45185"/>
                    <a:gd name="connsiteY1" fmla="*/ 35452 h 36416"/>
                    <a:gd name="connsiteX2" fmla="*/ 44210 w 45185"/>
                    <a:gd name="connsiteY2" fmla="*/ 35452 h 36416"/>
                    <a:gd name="connsiteX3" fmla="*/ 44210 w 45185"/>
                    <a:gd name="connsiteY3" fmla="*/ 30624 h 36416"/>
                    <a:gd name="connsiteX4" fmla="*/ 4932 w 45185"/>
                    <a:gd name="connsiteY4" fmla="*/ 567 h 36416"/>
                    <a:gd name="connsiteX5" fmla="*/ 1544 w 45185"/>
                    <a:gd name="connsiteY5" fmla="*/ 6461 h 36416"/>
                    <a:gd name="connsiteX6" fmla="*/ 1544 w 45185"/>
                    <a:gd name="connsiteY6" fmla="*/ 6461 h 36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5185" h="36416">
                      <a:moveTo>
                        <a:pt x="1544" y="6461"/>
                      </a:moveTo>
                      <a:cubicBezTo>
                        <a:pt x="14772" y="15247"/>
                        <a:pt x="27274" y="25249"/>
                        <a:pt x="39460" y="35452"/>
                      </a:cubicBezTo>
                      <a:cubicBezTo>
                        <a:pt x="40859" y="36625"/>
                        <a:pt x="42841" y="36845"/>
                        <a:pt x="44210" y="35452"/>
                      </a:cubicBezTo>
                      <a:cubicBezTo>
                        <a:pt x="45401" y="34244"/>
                        <a:pt x="45616" y="31803"/>
                        <a:pt x="44210" y="30624"/>
                      </a:cubicBezTo>
                      <a:cubicBezTo>
                        <a:pt x="31584" y="20052"/>
                        <a:pt x="18636" y="9669"/>
                        <a:pt x="4932" y="567"/>
                      </a:cubicBezTo>
                      <a:cubicBezTo>
                        <a:pt x="1307" y="-1844"/>
                        <a:pt x="-2063" y="4067"/>
                        <a:pt x="1544" y="6461"/>
                      </a:cubicBezTo>
                      <a:lnTo>
                        <a:pt x="1544" y="64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73" name="ï$ḷîḑê"/>
                <p:cNvSpPr/>
                <p:nvPr>
                  <p:custDataLst>
                    <p:tags r:id="rId485"/>
                  </p:custDataLst>
                </p:nvPr>
              </p:nvSpPr>
              <p:spPr>
                <a:xfrm rot="-5364933">
                  <a:off x="9522268" y="779054"/>
                  <a:ext cx="5280" cy="32591"/>
                </a:xfrm>
                <a:custGeom>
                  <a:avLst/>
                  <a:gdLst>
                    <a:gd name="connsiteX0" fmla="*/ 0 w 5280"/>
                    <a:gd name="connsiteY0" fmla="*/ 0 h 32591"/>
                    <a:gd name="connsiteX1" fmla="*/ 5280 w 5280"/>
                    <a:gd name="connsiteY1" fmla="*/ 0 h 32591"/>
                    <a:gd name="connsiteX2" fmla="*/ 5280 w 5280"/>
                    <a:gd name="connsiteY2" fmla="*/ 32592 h 32591"/>
                    <a:gd name="connsiteX3" fmla="*/ 0 w 5280"/>
                    <a:gd name="connsiteY3" fmla="*/ 32592 h 3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80" h="32591">
                      <a:moveTo>
                        <a:pt x="0" y="0"/>
                      </a:moveTo>
                      <a:lnTo>
                        <a:pt x="5280" y="0"/>
                      </a:lnTo>
                      <a:lnTo>
                        <a:pt x="5280" y="32592"/>
                      </a:lnTo>
                      <a:lnTo>
                        <a:pt x="0" y="3259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168" name="i$líḓè"/>
              <p:cNvSpPr/>
              <p:nvPr>
                <p:custDataLst>
                  <p:tags r:id="rId486"/>
                </p:custDataLst>
              </p:nvPr>
            </p:nvSpPr>
            <p:spPr>
              <a:xfrm>
                <a:off x="9262268" y="1374894"/>
                <a:ext cx="184529" cy="137954"/>
              </a:xfrm>
              <a:custGeom>
                <a:avLst/>
                <a:gdLst>
                  <a:gd name="connsiteX0" fmla="*/ 3967 w 184529"/>
                  <a:gd name="connsiteY0" fmla="*/ 136056 h 137954"/>
                  <a:gd name="connsiteX1" fmla="*/ 41579 w 184529"/>
                  <a:gd name="connsiteY1" fmla="*/ 66196 h 137954"/>
                  <a:gd name="connsiteX2" fmla="*/ 125530 w 184529"/>
                  <a:gd name="connsiteY2" fmla="*/ 12314 h 137954"/>
                  <a:gd name="connsiteX3" fmla="*/ 182621 w 184529"/>
                  <a:gd name="connsiteY3" fmla="*/ 4099 h 137954"/>
                  <a:gd name="connsiteX4" fmla="*/ 182621 w 184529"/>
                  <a:gd name="connsiteY4" fmla="*/ 140 h 137954"/>
                  <a:gd name="connsiteX5" fmla="*/ 13909 w 184529"/>
                  <a:gd name="connsiteY5" fmla="*/ 95973 h 137954"/>
                  <a:gd name="connsiteX6" fmla="*/ 9 w 184529"/>
                  <a:gd name="connsiteY6" fmla="*/ 136062 h 137954"/>
                  <a:gd name="connsiteX7" fmla="*/ 3967 w 184529"/>
                  <a:gd name="connsiteY7" fmla="*/ 136056 h 137954"/>
                  <a:gd name="connsiteX8" fmla="*/ 3967 w 184529"/>
                  <a:gd name="connsiteY8" fmla="*/ 136056 h 137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4529" h="137954">
                    <a:moveTo>
                      <a:pt x="3967" y="136056"/>
                    </a:moveTo>
                    <a:cubicBezTo>
                      <a:pt x="6277" y="109386"/>
                      <a:pt x="23654" y="84978"/>
                      <a:pt x="41579" y="66196"/>
                    </a:cubicBezTo>
                    <a:cubicBezTo>
                      <a:pt x="64654" y="42014"/>
                      <a:pt x="93735" y="22839"/>
                      <a:pt x="125530" y="12314"/>
                    </a:cubicBezTo>
                    <a:cubicBezTo>
                      <a:pt x="143961" y="6212"/>
                      <a:pt x="163207" y="3259"/>
                      <a:pt x="182621" y="4099"/>
                    </a:cubicBezTo>
                    <a:cubicBezTo>
                      <a:pt x="185168" y="4206"/>
                      <a:pt x="185163" y="247"/>
                      <a:pt x="182621" y="140"/>
                    </a:cubicBezTo>
                    <a:cubicBezTo>
                      <a:pt x="116136" y="-2735"/>
                      <a:pt x="47140" y="38996"/>
                      <a:pt x="13909" y="95973"/>
                    </a:cubicBezTo>
                    <a:cubicBezTo>
                      <a:pt x="6736" y="108273"/>
                      <a:pt x="1247" y="121780"/>
                      <a:pt x="9" y="136062"/>
                    </a:cubicBezTo>
                    <a:cubicBezTo>
                      <a:pt x="-211" y="138592"/>
                      <a:pt x="3753" y="138580"/>
                      <a:pt x="3967" y="136056"/>
                    </a:cubicBezTo>
                    <a:lnTo>
                      <a:pt x="3967" y="136056"/>
                    </a:lnTo>
                    <a:close/>
                  </a:path>
                </a:pathLst>
              </a:custGeom>
              <a:solidFill>
                <a:srgbClr val="977AA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</p:grpSp>
        <p:grpSp>
          <p:nvGrpSpPr>
            <p:cNvPr id="77" name="išľïḓê"/>
            <p:cNvGrpSpPr/>
            <p:nvPr/>
          </p:nvGrpSpPr>
          <p:grpSpPr>
            <a:xfrm>
              <a:off x="9489372" y="946071"/>
              <a:ext cx="909855" cy="2274633"/>
              <a:chOff x="10145357" y="543960"/>
              <a:chExt cx="1092251" cy="2730620"/>
            </a:xfrm>
          </p:grpSpPr>
          <p:sp>
            <p:nvSpPr>
              <p:cNvPr id="78" name="işḷïḑê"/>
              <p:cNvSpPr/>
              <p:nvPr>
                <p:custDataLst>
                  <p:tags r:id="rId487"/>
                </p:custDataLst>
              </p:nvPr>
            </p:nvSpPr>
            <p:spPr>
              <a:xfrm>
                <a:off x="11014674" y="1791562"/>
                <a:ext cx="222935" cy="1458337"/>
              </a:xfrm>
              <a:custGeom>
                <a:avLst/>
                <a:gdLst>
                  <a:gd name="connsiteX0" fmla="*/ 0 w 222935"/>
                  <a:gd name="connsiteY0" fmla="*/ 1449009 h 1458337"/>
                  <a:gd name="connsiteX1" fmla="*/ 0 w 222935"/>
                  <a:gd name="connsiteY1" fmla="*/ 115009 h 1458337"/>
                  <a:gd name="connsiteX2" fmla="*/ 112818 w 222935"/>
                  <a:gd name="connsiteY2" fmla="*/ 6 h 1458337"/>
                  <a:gd name="connsiteX3" fmla="*/ 219867 w 222935"/>
                  <a:gd name="connsiteY3" fmla="*/ 87684 h 1458337"/>
                  <a:gd name="connsiteX4" fmla="*/ 203978 w 222935"/>
                  <a:gd name="connsiteY4" fmla="*/ 142964 h 1458337"/>
                  <a:gd name="connsiteX5" fmla="*/ 173439 w 222935"/>
                  <a:gd name="connsiteY5" fmla="*/ 103239 h 1458337"/>
                  <a:gd name="connsiteX6" fmla="*/ 114836 w 222935"/>
                  <a:gd name="connsiteY6" fmla="*/ 45089 h 1458337"/>
                  <a:gd name="connsiteX7" fmla="*/ 39404 w 222935"/>
                  <a:gd name="connsiteY7" fmla="*/ 113044 h 1458337"/>
                  <a:gd name="connsiteX8" fmla="*/ 31938 w 222935"/>
                  <a:gd name="connsiteY8" fmla="*/ 1449062 h 1458337"/>
                  <a:gd name="connsiteX9" fmla="*/ 22616 w 222935"/>
                  <a:gd name="connsiteY9" fmla="*/ 1458337 h 1458337"/>
                  <a:gd name="connsiteX10" fmla="*/ 9334 w 222935"/>
                  <a:gd name="connsiteY10" fmla="*/ 1458337 h 1458337"/>
                  <a:gd name="connsiteX11" fmla="*/ 0 w 222935"/>
                  <a:gd name="connsiteY11" fmla="*/ 1449009 h 1458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2935" h="1458337">
                    <a:moveTo>
                      <a:pt x="0" y="1449009"/>
                    </a:moveTo>
                    <a:lnTo>
                      <a:pt x="0" y="115009"/>
                    </a:lnTo>
                    <a:cubicBezTo>
                      <a:pt x="0" y="52346"/>
                      <a:pt x="50155" y="429"/>
                      <a:pt x="112818" y="6"/>
                    </a:cubicBezTo>
                    <a:cubicBezTo>
                      <a:pt x="179974" y="-446"/>
                      <a:pt x="204061" y="23587"/>
                      <a:pt x="219867" y="87684"/>
                    </a:cubicBezTo>
                    <a:cubicBezTo>
                      <a:pt x="226034" y="112705"/>
                      <a:pt x="223938" y="141804"/>
                      <a:pt x="203978" y="142964"/>
                    </a:cubicBezTo>
                    <a:cubicBezTo>
                      <a:pt x="184594" y="144090"/>
                      <a:pt x="176707" y="124087"/>
                      <a:pt x="173439" y="103239"/>
                    </a:cubicBezTo>
                    <a:cubicBezTo>
                      <a:pt x="170003" y="81326"/>
                      <a:pt x="152257" y="44916"/>
                      <a:pt x="114836" y="45089"/>
                    </a:cubicBezTo>
                    <a:cubicBezTo>
                      <a:pt x="60287" y="45333"/>
                      <a:pt x="39404" y="90869"/>
                      <a:pt x="39404" y="113044"/>
                    </a:cubicBezTo>
                    <a:lnTo>
                      <a:pt x="31938" y="1449062"/>
                    </a:lnTo>
                    <a:cubicBezTo>
                      <a:pt x="31909" y="1454194"/>
                      <a:pt x="27742" y="1458337"/>
                      <a:pt x="22616" y="1458337"/>
                    </a:cubicBezTo>
                    <a:lnTo>
                      <a:pt x="9334" y="1458337"/>
                    </a:lnTo>
                    <a:cubicBezTo>
                      <a:pt x="4179" y="1458337"/>
                      <a:pt x="0" y="1454158"/>
                      <a:pt x="0" y="1449009"/>
                    </a:cubicBezTo>
                    <a:close/>
                  </a:path>
                </a:pathLst>
              </a:custGeom>
              <a:solidFill>
                <a:srgbClr val="53362E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79" name="îš1iḑè"/>
              <p:cNvSpPr/>
              <p:nvPr>
                <p:custDataLst>
                  <p:tags r:id="rId488"/>
                </p:custDataLst>
              </p:nvPr>
            </p:nvSpPr>
            <p:spPr>
              <a:xfrm>
                <a:off x="11052610" y="1686335"/>
                <a:ext cx="151707" cy="162338"/>
              </a:xfrm>
              <a:custGeom>
                <a:avLst/>
                <a:gdLst>
                  <a:gd name="connsiteX0" fmla="*/ 38466 w 151707"/>
                  <a:gd name="connsiteY0" fmla="*/ 0 h 162338"/>
                  <a:gd name="connsiteX1" fmla="*/ 599 w 151707"/>
                  <a:gd name="connsiteY1" fmla="*/ 87678 h 162338"/>
                  <a:gd name="connsiteX2" fmla="*/ 41508 w 151707"/>
                  <a:gd name="connsiteY2" fmla="*/ 160597 h 162338"/>
                  <a:gd name="connsiteX3" fmla="*/ 97634 w 151707"/>
                  <a:gd name="connsiteY3" fmla="*/ 160937 h 162338"/>
                  <a:gd name="connsiteX4" fmla="*/ 141247 w 151707"/>
                  <a:gd name="connsiteY4" fmla="*/ 127355 h 162338"/>
                  <a:gd name="connsiteX5" fmla="*/ 145641 w 151707"/>
                  <a:gd name="connsiteY5" fmla="*/ 26712 h 162338"/>
                  <a:gd name="connsiteX6" fmla="*/ 38466 w 151707"/>
                  <a:gd name="connsiteY6" fmla="*/ 0 h 162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1707" h="162338">
                    <a:moveTo>
                      <a:pt x="38466" y="0"/>
                    </a:moveTo>
                    <a:cubicBezTo>
                      <a:pt x="29156" y="6090"/>
                      <a:pt x="-4908" y="53727"/>
                      <a:pt x="599" y="87678"/>
                    </a:cubicBezTo>
                    <a:cubicBezTo>
                      <a:pt x="2259" y="97929"/>
                      <a:pt x="8772" y="147102"/>
                      <a:pt x="41508" y="160597"/>
                    </a:cubicBezTo>
                    <a:cubicBezTo>
                      <a:pt x="45098" y="162074"/>
                      <a:pt x="82924" y="163473"/>
                      <a:pt x="97634" y="160937"/>
                    </a:cubicBezTo>
                    <a:cubicBezTo>
                      <a:pt x="108309" y="159097"/>
                      <a:pt x="124953" y="148310"/>
                      <a:pt x="141247" y="127355"/>
                    </a:cubicBezTo>
                    <a:cubicBezTo>
                      <a:pt x="155445" y="109097"/>
                      <a:pt x="153415" y="48351"/>
                      <a:pt x="145641" y="26712"/>
                    </a:cubicBezTo>
                    <a:lnTo>
                      <a:pt x="38466" y="0"/>
                    </a:ln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80" name="iṩḷïḍe"/>
              <p:cNvSpPr/>
              <p:nvPr>
                <p:custDataLst>
                  <p:tags r:id="rId489"/>
                </p:custDataLst>
              </p:nvPr>
            </p:nvSpPr>
            <p:spPr>
              <a:xfrm>
                <a:off x="10747832" y="3078753"/>
                <a:ext cx="137663" cy="195827"/>
              </a:xfrm>
              <a:custGeom>
                <a:avLst/>
                <a:gdLst>
                  <a:gd name="connsiteX0" fmla="*/ 6809 w 137663"/>
                  <a:gd name="connsiteY0" fmla="*/ 92315 h 195827"/>
                  <a:gd name="connsiteX1" fmla="*/ 19239 w 137663"/>
                  <a:gd name="connsiteY1" fmla="*/ 0 h 195827"/>
                  <a:gd name="connsiteX2" fmla="*/ 135605 w 137663"/>
                  <a:gd name="connsiteY2" fmla="*/ 128004 h 195827"/>
                  <a:gd name="connsiteX3" fmla="*/ 130699 w 137663"/>
                  <a:gd name="connsiteY3" fmla="*/ 171617 h 195827"/>
                  <a:gd name="connsiteX4" fmla="*/ 81467 w 137663"/>
                  <a:gd name="connsiteY4" fmla="*/ 195828 h 195827"/>
                  <a:gd name="connsiteX5" fmla="*/ 61381 w 137663"/>
                  <a:gd name="connsiteY5" fmla="*/ 195828 h 195827"/>
                  <a:gd name="connsiteX6" fmla="*/ 1428 w 137663"/>
                  <a:gd name="connsiteY6" fmla="*/ 151269 h 195827"/>
                  <a:gd name="connsiteX7" fmla="*/ 1428 w 137663"/>
                  <a:gd name="connsiteY7" fmla="*/ 151269 h 195827"/>
                  <a:gd name="connsiteX8" fmla="*/ 159 w 137663"/>
                  <a:gd name="connsiteY8" fmla="*/ 138380 h 195827"/>
                  <a:gd name="connsiteX9" fmla="*/ 6809 w 137663"/>
                  <a:gd name="connsiteY9" fmla="*/ 92315 h 195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663" h="195827">
                    <a:moveTo>
                      <a:pt x="6809" y="92315"/>
                    </a:moveTo>
                    <a:cubicBezTo>
                      <a:pt x="3153" y="50244"/>
                      <a:pt x="12566" y="4012"/>
                      <a:pt x="19239" y="0"/>
                    </a:cubicBezTo>
                    <a:cubicBezTo>
                      <a:pt x="31794" y="53715"/>
                      <a:pt x="114215" y="43226"/>
                      <a:pt x="135605" y="128004"/>
                    </a:cubicBezTo>
                    <a:cubicBezTo>
                      <a:pt x="139308" y="142678"/>
                      <a:pt x="138212" y="158472"/>
                      <a:pt x="130699" y="171617"/>
                    </a:cubicBezTo>
                    <a:cubicBezTo>
                      <a:pt x="122812" y="185416"/>
                      <a:pt x="109143" y="194578"/>
                      <a:pt x="81467" y="195828"/>
                    </a:cubicBezTo>
                    <a:lnTo>
                      <a:pt x="61381" y="195828"/>
                    </a:lnTo>
                    <a:cubicBezTo>
                      <a:pt x="28306" y="195828"/>
                      <a:pt x="8809" y="175778"/>
                      <a:pt x="1428" y="151269"/>
                    </a:cubicBezTo>
                    <a:lnTo>
                      <a:pt x="1428" y="151269"/>
                    </a:lnTo>
                    <a:cubicBezTo>
                      <a:pt x="171" y="147108"/>
                      <a:pt x="-269" y="142708"/>
                      <a:pt x="159" y="138380"/>
                    </a:cubicBezTo>
                    <a:cubicBezTo>
                      <a:pt x="1874" y="121241"/>
                      <a:pt x="8166" y="107930"/>
                      <a:pt x="6809" y="92315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81" name="íṣ1îḑè"/>
              <p:cNvSpPr/>
              <p:nvPr>
                <p:custDataLst>
                  <p:tags r:id="rId490"/>
                </p:custDataLst>
              </p:nvPr>
            </p:nvSpPr>
            <p:spPr>
              <a:xfrm>
                <a:off x="10490061" y="2611374"/>
                <a:ext cx="202588" cy="594393"/>
              </a:xfrm>
              <a:custGeom>
                <a:avLst/>
                <a:gdLst>
                  <a:gd name="connsiteX0" fmla="*/ 198751 w 202588"/>
                  <a:gd name="connsiteY0" fmla="*/ 0 h 594393"/>
                  <a:gd name="connsiteX1" fmla="*/ 2083 w 202588"/>
                  <a:gd name="connsiteY1" fmla="*/ 3209 h 594393"/>
                  <a:gd name="connsiteX2" fmla="*/ 49732 w 202588"/>
                  <a:gd name="connsiteY2" fmla="*/ 487442 h 594393"/>
                  <a:gd name="connsiteX3" fmla="*/ 9942 w 202588"/>
                  <a:gd name="connsiteY3" fmla="*/ 552569 h 594393"/>
                  <a:gd name="connsiteX4" fmla="*/ 84820 w 202588"/>
                  <a:gd name="connsiteY4" fmla="*/ 593794 h 594393"/>
                  <a:gd name="connsiteX5" fmla="*/ 151763 w 202588"/>
                  <a:gd name="connsiteY5" fmla="*/ 535341 h 594393"/>
                  <a:gd name="connsiteX6" fmla="*/ 145215 w 202588"/>
                  <a:gd name="connsiteY6" fmla="*/ 461897 h 594393"/>
                  <a:gd name="connsiteX7" fmla="*/ 198751 w 202588"/>
                  <a:gd name="connsiteY7" fmla="*/ 0 h 59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588" h="594393">
                    <a:moveTo>
                      <a:pt x="198751" y="0"/>
                    </a:moveTo>
                    <a:lnTo>
                      <a:pt x="2083" y="3209"/>
                    </a:lnTo>
                    <a:cubicBezTo>
                      <a:pt x="-12300" y="106847"/>
                      <a:pt x="52613" y="463814"/>
                      <a:pt x="49732" y="487442"/>
                    </a:cubicBezTo>
                    <a:cubicBezTo>
                      <a:pt x="44213" y="532703"/>
                      <a:pt x="22520" y="551325"/>
                      <a:pt x="9942" y="552569"/>
                    </a:cubicBezTo>
                    <a:cubicBezTo>
                      <a:pt x="8775" y="552682"/>
                      <a:pt x="18883" y="600230"/>
                      <a:pt x="84820" y="593794"/>
                    </a:cubicBezTo>
                    <a:cubicBezTo>
                      <a:pt x="124694" y="589907"/>
                      <a:pt x="151763" y="535341"/>
                      <a:pt x="151763" y="535341"/>
                    </a:cubicBezTo>
                    <a:cubicBezTo>
                      <a:pt x="142399" y="519654"/>
                      <a:pt x="145107" y="484602"/>
                      <a:pt x="145215" y="461897"/>
                    </a:cubicBezTo>
                    <a:cubicBezTo>
                      <a:pt x="145810" y="340965"/>
                      <a:pt x="220045" y="174331"/>
                      <a:pt x="198751" y="0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82" name="iśḷïďe"/>
              <p:cNvSpPr/>
              <p:nvPr>
                <p:custDataLst>
                  <p:tags r:id="rId491"/>
                </p:custDataLst>
              </p:nvPr>
            </p:nvSpPr>
            <p:spPr>
              <a:xfrm>
                <a:off x="10729962" y="2632055"/>
                <a:ext cx="210740" cy="549449"/>
              </a:xfrm>
              <a:custGeom>
                <a:avLst/>
                <a:gdLst>
                  <a:gd name="connsiteX0" fmla="*/ 207637 w 210740"/>
                  <a:gd name="connsiteY0" fmla="*/ 0 h 549449"/>
                  <a:gd name="connsiteX1" fmla="*/ 6665 w 210740"/>
                  <a:gd name="connsiteY1" fmla="*/ 3697 h 549449"/>
                  <a:gd name="connsiteX2" fmla="*/ 28377 w 210740"/>
                  <a:gd name="connsiteY2" fmla="*/ 323100 h 549449"/>
                  <a:gd name="connsiteX3" fmla="*/ 33336 w 210740"/>
                  <a:gd name="connsiteY3" fmla="*/ 443686 h 549449"/>
                  <a:gd name="connsiteX4" fmla="*/ 32615 w 210740"/>
                  <a:gd name="connsiteY4" fmla="*/ 533334 h 549449"/>
                  <a:gd name="connsiteX5" fmla="*/ 31876 w 210740"/>
                  <a:gd name="connsiteY5" fmla="*/ 547777 h 549449"/>
                  <a:gd name="connsiteX6" fmla="*/ 91116 w 210740"/>
                  <a:gd name="connsiteY6" fmla="*/ 530745 h 549449"/>
                  <a:gd name="connsiteX7" fmla="*/ 143920 w 210740"/>
                  <a:gd name="connsiteY7" fmla="*/ 549450 h 549449"/>
                  <a:gd name="connsiteX8" fmla="*/ 125484 w 210740"/>
                  <a:gd name="connsiteY8" fmla="*/ 459057 h 549449"/>
                  <a:gd name="connsiteX9" fmla="*/ 207637 w 210740"/>
                  <a:gd name="connsiteY9" fmla="*/ 0 h 549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0740" h="549449">
                    <a:moveTo>
                      <a:pt x="207637" y="0"/>
                    </a:moveTo>
                    <a:lnTo>
                      <a:pt x="6665" y="3697"/>
                    </a:lnTo>
                    <a:cubicBezTo>
                      <a:pt x="-15350" y="126105"/>
                      <a:pt x="23840" y="148590"/>
                      <a:pt x="28377" y="323100"/>
                    </a:cubicBezTo>
                    <a:cubicBezTo>
                      <a:pt x="29246" y="356437"/>
                      <a:pt x="35502" y="404110"/>
                      <a:pt x="33336" y="443686"/>
                    </a:cubicBezTo>
                    <a:cubicBezTo>
                      <a:pt x="32115" y="465993"/>
                      <a:pt x="31186" y="509576"/>
                      <a:pt x="32615" y="533334"/>
                    </a:cubicBezTo>
                    <a:cubicBezTo>
                      <a:pt x="32865" y="537549"/>
                      <a:pt x="32543" y="542526"/>
                      <a:pt x="31876" y="547777"/>
                    </a:cubicBezTo>
                    <a:cubicBezTo>
                      <a:pt x="31876" y="547777"/>
                      <a:pt x="59446" y="530352"/>
                      <a:pt x="91116" y="530745"/>
                    </a:cubicBezTo>
                    <a:cubicBezTo>
                      <a:pt x="121829" y="531126"/>
                      <a:pt x="143920" y="549450"/>
                      <a:pt x="143920" y="549450"/>
                    </a:cubicBezTo>
                    <a:cubicBezTo>
                      <a:pt x="130693" y="518946"/>
                      <a:pt x="124353" y="481733"/>
                      <a:pt x="125484" y="459057"/>
                    </a:cubicBezTo>
                    <a:cubicBezTo>
                      <a:pt x="131526" y="338286"/>
                      <a:pt x="229205" y="208127"/>
                      <a:pt x="207637" y="0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83" name="i$1ídè"/>
              <p:cNvSpPr/>
              <p:nvPr>
                <p:custDataLst>
                  <p:tags r:id="rId492"/>
                </p:custDataLst>
              </p:nvPr>
            </p:nvSpPr>
            <p:spPr>
              <a:xfrm>
                <a:off x="10370369" y="3146714"/>
                <a:ext cx="288322" cy="124728"/>
              </a:xfrm>
              <a:custGeom>
                <a:avLst/>
                <a:gdLst>
                  <a:gd name="connsiteX0" fmla="*/ 287957 w 288322"/>
                  <a:gd name="connsiteY0" fmla="*/ 39952 h 124728"/>
                  <a:gd name="connsiteX1" fmla="*/ 271449 w 288322"/>
                  <a:gd name="connsiteY1" fmla="*/ 0 h 124728"/>
                  <a:gd name="connsiteX2" fmla="*/ 196302 w 288322"/>
                  <a:gd name="connsiteY2" fmla="*/ 26027 h 124728"/>
                  <a:gd name="connsiteX3" fmla="*/ 181295 w 288322"/>
                  <a:gd name="connsiteY3" fmla="*/ 22491 h 124728"/>
                  <a:gd name="connsiteX4" fmla="*/ 115870 w 288322"/>
                  <a:gd name="connsiteY4" fmla="*/ 13270 h 124728"/>
                  <a:gd name="connsiteX5" fmla="*/ 115864 w 288322"/>
                  <a:gd name="connsiteY5" fmla="*/ 13270 h 124728"/>
                  <a:gd name="connsiteX6" fmla="*/ 23769 w 288322"/>
                  <a:gd name="connsiteY6" fmla="*/ 52048 h 124728"/>
                  <a:gd name="connsiteX7" fmla="*/ 12541 w 288322"/>
                  <a:gd name="connsiteY7" fmla="*/ 117902 h 124728"/>
                  <a:gd name="connsiteX8" fmla="*/ 104410 w 288322"/>
                  <a:gd name="connsiteY8" fmla="*/ 122039 h 124728"/>
                  <a:gd name="connsiteX9" fmla="*/ 266752 w 288322"/>
                  <a:gd name="connsiteY9" fmla="*/ 109633 h 124728"/>
                  <a:gd name="connsiteX10" fmla="*/ 287957 w 288322"/>
                  <a:gd name="connsiteY10" fmla="*/ 39952 h 124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8322" h="124728">
                    <a:moveTo>
                      <a:pt x="287957" y="39952"/>
                    </a:moveTo>
                    <a:cubicBezTo>
                      <a:pt x="285242" y="15925"/>
                      <a:pt x="271449" y="0"/>
                      <a:pt x="271449" y="0"/>
                    </a:cubicBezTo>
                    <a:lnTo>
                      <a:pt x="196302" y="26027"/>
                    </a:lnTo>
                    <a:cubicBezTo>
                      <a:pt x="191040" y="27849"/>
                      <a:pt x="185313" y="26354"/>
                      <a:pt x="181295" y="22491"/>
                    </a:cubicBezTo>
                    <a:cubicBezTo>
                      <a:pt x="154434" y="-3363"/>
                      <a:pt x="122817" y="6632"/>
                      <a:pt x="115870" y="13270"/>
                    </a:cubicBezTo>
                    <a:lnTo>
                      <a:pt x="115864" y="13270"/>
                    </a:lnTo>
                    <a:cubicBezTo>
                      <a:pt x="90259" y="35802"/>
                      <a:pt x="54594" y="35981"/>
                      <a:pt x="23769" y="52048"/>
                    </a:cubicBezTo>
                    <a:cubicBezTo>
                      <a:pt x="-10086" y="69688"/>
                      <a:pt x="-1967" y="113187"/>
                      <a:pt x="12541" y="117902"/>
                    </a:cubicBezTo>
                    <a:cubicBezTo>
                      <a:pt x="44361" y="128243"/>
                      <a:pt x="73668" y="124385"/>
                      <a:pt x="104410" y="122039"/>
                    </a:cubicBezTo>
                    <a:lnTo>
                      <a:pt x="266752" y="109633"/>
                    </a:lnTo>
                    <a:cubicBezTo>
                      <a:pt x="284909" y="108222"/>
                      <a:pt x="289808" y="56323"/>
                      <a:pt x="287957" y="39952"/>
                    </a:cubicBezTo>
                    <a:close/>
                  </a:path>
                </a:pathLst>
              </a:custGeom>
              <a:solidFill>
                <a:srgbClr val="975448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84" name="ísḷïďé"/>
              <p:cNvSpPr/>
              <p:nvPr>
                <p:custDataLst>
                  <p:tags r:id="rId493"/>
                </p:custDataLst>
              </p:nvPr>
            </p:nvSpPr>
            <p:spPr>
              <a:xfrm>
                <a:off x="10295197" y="1644610"/>
                <a:ext cx="159668" cy="182859"/>
              </a:xfrm>
              <a:custGeom>
                <a:avLst/>
                <a:gdLst>
                  <a:gd name="connsiteX0" fmla="*/ 69664 w 159668"/>
                  <a:gd name="connsiteY0" fmla="*/ 38767 h 182859"/>
                  <a:gd name="connsiteX1" fmla="*/ 74171 w 159668"/>
                  <a:gd name="connsiteY1" fmla="*/ 106388 h 182859"/>
                  <a:gd name="connsiteX2" fmla="*/ 56139 w 159668"/>
                  <a:gd name="connsiteY2" fmla="*/ 133886 h 182859"/>
                  <a:gd name="connsiteX3" fmla="*/ 239 w 159668"/>
                  <a:gd name="connsiteY3" fmla="*/ 137946 h 182859"/>
                  <a:gd name="connsiteX4" fmla="*/ 124659 w 159668"/>
                  <a:gd name="connsiteY4" fmla="*/ 175814 h 182859"/>
                  <a:gd name="connsiteX5" fmla="*/ 126010 w 159668"/>
                  <a:gd name="connsiteY5" fmla="*/ 0 h 182859"/>
                  <a:gd name="connsiteX6" fmla="*/ 69664 w 159668"/>
                  <a:gd name="connsiteY6" fmla="*/ 38767 h 182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668" h="182859">
                    <a:moveTo>
                      <a:pt x="69664" y="38767"/>
                    </a:moveTo>
                    <a:cubicBezTo>
                      <a:pt x="75302" y="67169"/>
                      <a:pt x="84183" y="79099"/>
                      <a:pt x="74171" y="106388"/>
                    </a:cubicBezTo>
                    <a:cubicBezTo>
                      <a:pt x="73444" y="108377"/>
                      <a:pt x="66509" y="130677"/>
                      <a:pt x="56139" y="133886"/>
                    </a:cubicBezTo>
                    <a:cubicBezTo>
                      <a:pt x="37547" y="139648"/>
                      <a:pt x="3900" y="124504"/>
                      <a:pt x="239" y="137946"/>
                    </a:cubicBezTo>
                    <a:cubicBezTo>
                      <a:pt x="-5340" y="158413"/>
                      <a:pt x="88368" y="199251"/>
                      <a:pt x="124659" y="175814"/>
                    </a:cubicBezTo>
                    <a:cubicBezTo>
                      <a:pt x="179630" y="140303"/>
                      <a:pt x="161866" y="12442"/>
                      <a:pt x="126010" y="0"/>
                    </a:cubicBezTo>
                    <a:cubicBezTo>
                      <a:pt x="126017" y="0"/>
                      <a:pt x="64806" y="14264"/>
                      <a:pt x="69664" y="38767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85" name="ïşļïḋe"/>
              <p:cNvSpPr/>
              <p:nvPr>
                <p:custDataLst>
                  <p:tags r:id="rId494"/>
                </p:custDataLst>
              </p:nvPr>
            </p:nvSpPr>
            <p:spPr>
              <a:xfrm>
                <a:off x="10145357" y="955559"/>
                <a:ext cx="1092251" cy="1737156"/>
              </a:xfrm>
              <a:custGeom>
                <a:avLst/>
                <a:gdLst>
                  <a:gd name="connsiteX0" fmla="*/ 1073009 w 1092251"/>
                  <a:gd name="connsiteY0" fmla="*/ 435673 h 1737156"/>
                  <a:gd name="connsiteX1" fmla="*/ 841301 w 1092251"/>
                  <a:gd name="connsiteY1" fmla="*/ 88559 h 1737156"/>
                  <a:gd name="connsiteX2" fmla="*/ 619886 w 1092251"/>
                  <a:gd name="connsiteY2" fmla="*/ 1327 h 1737156"/>
                  <a:gd name="connsiteX3" fmla="*/ 474529 w 1092251"/>
                  <a:gd name="connsiteY3" fmla="*/ 0 h 1737156"/>
                  <a:gd name="connsiteX4" fmla="*/ 256169 w 1092251"/>
                  <a:gd name="connsiteY4" fmla="*/ 79052 h 1737156"/>
                  <a:gd name="connsiteX5" fmla="*/ 112 w 1092251"/>
                  <a:gd name="connsiteY5" fmla="*/ 434763 h 1737156"/>
                  <a:gd name="connsiteX6" fmla="*/ 220890 w 1092251"/>
                  <a:gd name="connsiteY6" fmla="*/ 734991 h 1737156"/>
                  <a:gd name="connsiteX7" fmla="*/ 261276 w 1092251"/>
                  <a:gd name="connsiteY7" fmla="*/ 721090 h 1737156"/>
                  <a:gd name="connsiteX8" fmla="*/ 182469 w 1092251"/>
                  <a:gd name="connsiteY8" fmla="*/ 1679972 h 1737156"/>
                  <a:gd name="connsiteX9" fmla="*/ 663922 w 1092251"/>
                  <a:gd name="connsiteY9" fmla="*/ 1733389 h 1737156"/>
                  <a:gd name="connsiteX10" fmla="*/ 892926 w 1092251"/>
                  <a:gd name="connsiteY10" fmla="*/ 1681770 h 1737156"/>
                  <a:gd name="connsiteX11" fmla="*/ 813351 w 1092251"/>
                  <a:gd name="connsiteY11" fmla="*/ 388775 h 1737156"/>
                  <a:gd name="connsiteX12" fmla="*/ 932925 w 1092251"/>
                  <a:gd name="connsiteY12" fmla="*/ 583180 h 1737156"/>
                  <a:gd name="connsiteX13" fmla="*/ 931235 w 1092251"/>
                  <a:gd name="connsiteY13" fmla="*/ 730931 h 1737156"/>
                  <a:gd name="connsiteX14" fmla="*/ 1063996 w 1092251"/>
                  <a:gd name="connsiteY14" fmla="*/ 763839 h 1737156"/>
                  <a:gd name="connsiteX15" fmla="*/ 1073009 w 1092251"/>
                  <a:gd name="connsiteY15" fmla="*/ 435673 h 1737156"/>
                  <a:gd name="connsiteX16" fmla="*/ 260479 w 1092251"/>
                  <a:gd name="connsiteY16" fmla="*/ 583662 h 1737156"/>
                  <a:gd name="connsiteX17" fmla="*/ 211758 w 1092251"/>
                  <a:gd name="connsiteY17" fmla="*/ 455057 h 1737156"/>
                  <a:gd name="connsiteX18" fmla="*/ 289840 w 1092251"/>
                  <a:gd name="connsiteY18" fmla="*/ 362712 h 1737156"/>
                  <a:gd name="connsiteX19" fmla="*/ 260479 w 1092251"/>
                  <a:gd name="connsiteY19" fmla="*/ 583662 h 1737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92251" h="1737156">
                    <a:moveTo>
                      <a:pt x="1073009" y="435673"/>
                    </a:moveTo>
                    <a:cubicBezTo>
                      <a:pt x="1039255" y="319647"/>
                      <a:pt x="944986" y="166098"/>
                      <a:pt x="841301" y="88559"/>
                    </a:cubicBezTo>
                    <a:cubicBezTo>
                      <a:pt x="747843" y="18669"/>
                      <a:pt x="650366" y="5703"/>
                      <a:pt x="619886" y="1327"/>
                    </a:cubicBezTo>
                    <a:lnTo>
                      <a:pt x="474529" y="0"/>
                    </a:lnTo>
                    <a:cubicBezTo>
                      <a:pt x="456384" y="2203"/>
                      <a:pt x="354264" y="19639"/>
                      <a:pt x="256169" y="79052"/>
                    </a:cubicBezTo>
                    <a:cubicBezTo>
                      <a:pt x="185725" y="121718"/>
                      <a:pt x="-5293" y="309443"/>
                      <a:pt x="112" y="434763"/>
                    </a:cubicBezTo>
                    <a:cubicBezTo>
                      <a:pt x="6727" y="587960"/>
                      <a:pt x="220890" y="734991"/>
                      <a:pt x="220890" y="734991"/>
                    </a:cubicBezTo>
                    <a:cubicBezTo>
                      <a:pt x="237928" y="732574"/>
                      <a:pt x="251091" y="727442"/>
                      <a:pt x="261276" y="721090"/>
                    </a:cubicBezTo>
                    <a:cubicBezTo>
                      <a:pt x="171652" y="1146233"/>
                      <a:pt x="182469" y="1679972"/>
                      <a:pt x="182469" y="1679972"/>
                    </a:cubicBezTo>
                    <a:cubicBezTo>
                      <a:pt x="339798" y="1754356"/>
                      <a:pt x="462974" y="1699790"/>
                      <a:pt x="663922" y="1733389"/>
                    </a:cubicBezTo>
                    <a:cubicBezTo>
                      <a:pt x="788604" y="1754237"/>
                      <a:pt x="892926" y="1681770"/>
                      <a:pt x="892926" y="1681770"/>
                    </a:cubicBezTo>
                    <a:cubicBezTo>
                      <a:pt x="923579" y="812090"/>
                      <a:pt x="813351" y="388775"/>
                      <a:pt x="813351" y="388775"/>
                    </a:cubicBezTo>
                    <a:cubicBezTo>
                      <a:pt x="858208" y="431602"/>
                      <a:pt x="910614" y="514207"/>
                      <a:pt x="932925" y="583180"/>
                    </a:cubicBezTo>
                    <a:cubicBezTo>
                      <a:pt x="953304" y="646170"/>
                      <a:pt x="931235" y="730931"/>
                      <a:pt x="931235" y="730931"/>
                    </a:cubicBezTo>
                    <a:cubicBezTo>
                      <a:pt x="975860" y="775222"/>
                      <a:pt x="1063996" y="763839"/>
                      <a:pt x="1063996" y="763839"/>
                    </a:cubicBezTo>
                    <a:cubicBezTo>
                      <a:pt x="1107269" y="630418"/>
                      <a:pt x="1092958" y="504242"/>
                      <a:pt x="1073009" y="435673"/>
                    </a:cubicBezTo>
                    <a:close/>
                    <a:moveTo>
                      <a:pt x="260479" y="583662"/>
                    </a:moveTo>
                    <a:cubicBezTo>
                      <a:pt x="235148" y="532805"/>
                      <a:pt x="206489" y="478768"/>
                      <a:pt x="211758" y="455057"/>
                    </a:cubicBezTo>
                    <a:cubicBezTo>
                      <a:pt x="216717" y="432744"/>
                      <a:pt x="289840" y="362712"/>
                      <a:pt x="289840" y="362712"/>
                    </a:cubicBezTo>
                    <a:cubicBezTo>
                      <a:pt x="272534" y="445282"/>
                      <a:pt x="263825" y="519077"/>
                      <a:pt x="260479" y="583662"/>
                    </a:cubicBezTo>
                    <a:close/>
                  </a:path>
                </a:pathLst>
              </a:custGeom>
              <a:solidFill>
                <a:srgbClr val="C2575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86" name="î$ľíḍe"/>
              <p:cNvSpPr/>
              <p:nvPr>
                <p:custDataLst>
                  <p:tags r:id="rId495"/>
                </p:custDataLst>
              </p:nvPr>
            </p:nvSpPr>
            <p:spPr>
              <a:xfrm>
                <a:off x="10555535" y="955565"/>
                <a:ext cx="274726" cy="136726"/>
              </a:xfrm>
              <a:custGeom>
                <a:avLst/>
                <a:gdLst>
                  <a:gd name="connsiteX0" fmla="*/ 233640 w 274726"/>
                  <a:gd name="connsiteY0" fmla="*/ 6495 h 136726"/>
                  <a:gd name="connsiteX1" fmla="*/ 210381 w 274726"/>
                  <a:gd name="connsiteY1" fmla="*/ 1435 h 136726"/>
                  <a:gd name="connsiteX2" fmla="*/ 64345 w 274726"/>
                  <a:gd name="connsiteY2" fmla="*/ 0 h 136726"/>
                  <a:gd name="connsiteX3" fmla="*/ 41086 w 274726"/>
                  <a:gd name="connsiteY3" fmla="*/ 5060 h 136726"/>
                  <a:gd name="connsiteX4" fmla="*/ 11672 w 274726"/>
                  <a:gd name="connsiteY4" fmla="*/ 117342 h 136726"/>
                  <a:gd name="connsiteX5" fmla="*/ 137009 w 274726"/>
                  <a:gd name="connsiteY5" fmla="*/ 98679 h 136726"/>
                  <a:gd name="connsiteX6" fmla="*/ 263055 w 274726"/>
                  <a:gd name="connsiteY6" fmla="*/ 118777 h 136726"/>
                  <a:gd name="connsiteX7" fmla="*/ 233640 w 274726"/>
                  <a:gd name="connsiteY7" fmla="*/ 6495 h 13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4726" h="136726">
                    <a:moveTo>
                      <a:pt x="233640" y="6495"/>
                    </a:moveTo>
                    <a:cubicBezTo>
                      <a:pt x="223990" y="2280"/>
                      <a:pt x="210381" y="1435"/>
                      <a:pt x="210381" y="1435"/>
                    </a:cubicBezTo>
                    <a:lnTo>
                      <a:pt x="64345" y="0"/>
                    </a:lnTo>
                    <a:cubicBezTo>
                      <a:pt x="64345" y="0"/>
                      <a:pt x="50736" y="845"/>
                      <a:pt x="41086" y="5060"/>
                    </a:cubicBezTo>
                    <a:cubicBezTo>
                      <a:pt x="4671" y="20973"/>
                      <a:pt x="-13498" y="87797"/>
                      <a:pt x="11672" y="117342"/>
                    </a:cubicBezTo>
                    <a:cubicBezTo>
                      <a:pt x="39432" y="149929"/>
                      <a:pt x="117888" y="134814"/>
                      <a:pt x="137009" y="98679"/>
                    </a:cubicBezTo>
                    <a:cubicBezTo>
                      <a:pt x="154785" y="135844"/>
                      <a:pt x="234932" y="151793"/>
                      <a:pt x="263055" y="118777"/>
                    </a:cubicBezTo>
                    <a:cubicBezTo>
                      <a:pt x="288225" y="89231"/>
                      <a:pt x="270056" y="22408"/>
                      <a:pt x="233640" y="6495"/>
                    </a:cubicBezTo>
                    <a:close/>
                  </a:path>
                </a:pathLst>
              </a:custGeom>
              <a:solidFill>
                <a:srgbClr val="FDE0D5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87" name="ïṩľíḓe"/>
              <p:cNvGrpSpPr/>
              <p:nvPr/>
            </p:nvGrpSpPr>
            <p:grpSpPr>
              <a:xfrm>
                <a:off x="10829400" y="790890"/>
                <a:ext cx="11645" cy="21460"/>
                <a:chOff x="10829400" y="790890"/>
                <a:chExt cx="11645" cy="21460"/>
              </a:xfrm>
              <a:solidFill>
                <a:srgbClr val="FF7A5A"/>
              </a:solidFill>
            </p:grpSpPr>
            <p:sp>
              <p:nvSpPr>
                <p:cNvPr id="127" name="iṧ1ïḋè"/>
                <p:cNvSpPr/>
                <p:nvPr>
                  <p:custDataLst>
                    <p:tags r:id="rId496"/>
                  </p:custDataLst>
                </p:nvPr>
              </p:nvSpPr>
              <p:spPr>
                <a:xfrm>
                  <a:off x="10829400" y="790890"/>
                  <a:ext cx="9837" cy="21460"/>
                </a:xfrm>
                <a:custGeom>
                  <a:avLst/>
                  <a:gdLst>
                    <a:gd name="connsiteX0" fmla="*/ 7854 w 9837"/>
                    <a:gd name="connsiteY0" fmla="*/ 191 h 21460"/>
                    <a:gd name="connsiteX1" fmla="*/ 1144 w 9837"/>
                    <a:gd name="connsiteY1" fmla="*/ 8680 h 21460"/>
                    <a:gd name="connsiteX2" fmla="*/ 448 w 9837"/>
                    <a:gd name="connsiteY2" fmla="*/ 20497 h 21460"/>
                    <a:gd name="connsiteX3" fmla="*/ 2079 w 9837"/>
                    <a:gd name="connsiteY3" fmla="*/ 21420 h 21460"/>
                    <a:gd name="connsiteX4" fmla="*/ 3001 w 9837"/>
                    <a:gd name="connsiteY4" fmla="*/ 19789 h 21460"/>
                    <a:gd name="connsiteX5" fmla="*/ 3615 w 9837"/>
                    <a:gd name="connsiteY5" fmla="*/ 9603 h 21460"/>
                    <a:gd name="connsiteX6" fmla="*/ 9187 w 9837"/>
                    <a:gd name="connsiteY6" fmla="*/ 2471 h 21460"/>
                    <a:gd name="connsiteX7" fmla="*/ 9663 w 9837"/>
                    <a:gd name="connsiteY7" fmla="*/ 661 h 21460"/>
                    <a:gd name="connsiteX8" fmla="*/ 7854 w 9837"/>
                    <a:gd name="connsiteY8" fmla="*/ 191 h 21460"/>
                    <a:gd name="connsiteX9" fmla="*/ 7854 w 9837"/>
                    <a:gd name="connsiteY9" fmla="*/ 191 h 21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37" h="21460">
                      <a:moveTo>
                        <a:pt x="7854" y="191"/>
                      </a:moveTo>
                      <a:cubicBezTo>
                        <a:pt x="4877" y="2417"/>
                        <a:pt x="2477" y="5180"/>
                        <a:pt x="1144" y="8680"/>
                      </a:cubicBezTo>
                      <a:cubicBezTo>
                        <a:pt x="-291" y="12454"/>
                        <a:pt x="-195" y="16574"/>
                        <a:pt x="448" y="20497"/>
                      </a:cubicBezTo>
                      <a:cubicBezTo>
                        <a:pt x="567" y="21205"/>
                        <a:pt x="1442" y="21592"/>
                        <a:pt x="2079" y="21420"/>
                      </a:cubicBezTo>
                      <a:cubicBezTo>
                        <a:pt x="2829" y="21223"/>
                        <a:pt x="3121" y="20491"/>
                        <a:pt x="3001" y="19789"/>
                      </a:cubicBezTo>
                      <a:cubicBezTo>
                        <a:pt x="2448" y="16395"/>
                        <a:pt x="2430" y="12865"/>
                        <a:pt x="3615" y="9603"/>
                      </a:cubicBezTo>
                      <a:cubicBezTo>
                        <a:pt x="4663" y="6710"/>
                        <a:pt x="6746" y="4305"/>
                        <a:pt x="9187" y="2471"/>
                      </a:cubicBezTo>
                      <a:cubicBezTo>
                        <a:pt x="9764" y="2042"/>
                        <a:pt x="10044" y="1334"/>
                        <a:pt x="9663" y="661"/>
                      </a:cubicBezTo>
                      <a:cubicBezTo>
                        <a:pt x="9348" y="102"/>
                        <a:pt x="8425" y="-232"/>
                        <a:pt x="7854" y="191"/>
                      </a:cubicBezTo>
                      <a:lnTo>
                        <a:pt x="7854" y="191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28" name="íşľíḍè"/>
                <p:cNvSpPr/>
                <p:nvPr>
                  <p:custDataLst>
                    <p:tags r:id="rId497"/>
                  </p:custDataLst>
                </p:nvPr>
              </p:nvSpPr>
              <p:spPr>
                <a:xfrm>
                  <a:off x="10830455" y="799651"/>
                  <a:ext cx="10589" cy="12671"/>
                </a:xfrm>
                <a:custGeom>
                  <a:avLst/>
                  <a:gdLst>
                    <a:gd name="connsiteX0" fmla="*/ 1666 w 10589"/>
                    <a:gd name="connsiteY0" fmla="*/ 2729 h 12671"/>
                    <a:gd name="connsiteX1" fmla="*/ 1749 w 10589"/>
                    <a:gd name="connsiteY1" fmla="*/ 2717 h 12671"/>
                    <a:gd name="connsiteX2" fmla="*/ 2035 w 10589"/>
                    <a:gd name="connsiteY2" fmla="*/ 2687 h 12671"/>
                    <a:gd name="connsiteX3" fmla="*/ 2518 w 10589"/>
                    <a:gd name="connsiteY3" fmla="*/ 2651 h 12671"/>
                    <a:gd name="connsiteX4" fmla="*/ 3553 w 10589"/>
                    <a:gd name="connsiteY4" fmla="*/ 2651 h 12671"/>
                    <a:gd name="connsiteX5" fmla="*/ 3976 w 10589"/>
                    <a:gd name="connsiteY5" fmla="*/ 2681 h 12671"/>
                    <a:gd name="connsiteX6" fmla="*/ 3976 w 10589"/>
                    <a:gd name="connsiteY6" fmla="*/ 2675 h 12671"/>
                    <a:gd name="connsiteX7" fmla="*/ 4202 w 10589"/>
                    <a:gd name="connsiteY7" fmla="*/ 2711 h 12671"/>
                    <a:gd name="connsiteX8" fmla="*/ 5000 w 10589"/>
                    <a:gd name="connsiteY8" fmla="*/ 2895 h 12671"/>
                    <a:gd name="connsiteX9" fmla="*/ 5392 w 10589"/>
                    <a:gd name="connsiteY9" fmla="*/ 3026 h 12671"/>
                    <a:gd name="connsiteX10" fmla="*/ 5494 w 10589"/>
                    <a:gd name="connsiteY10" fmla="*/ 3062 h 12671"/>
                    <a:gd name="connsiteX11" fmla="*/ 6166 w 10589"/>
                    <a:gd name="connsiteY11" fmla="*/ 3425 h 12671"/>
                    <a:gd name="connsiteX12" fmla="*/ 6434 w 10589"/>
                    <a:gd name="connsiteY12" fmla="*/ 3604 h 12671"/>
                    <a:gd name="connsiteX13" fmla="*/ 6488 w 10589"/>
                    <a:gd name="connsiteY13" fmla="*/ 3645 h 12671"/>
                    <a:gd name="connsiteX14" fmla="*/ 6994 w 10589"/>
                    <a:gd name="connsiteY14" fmla="*/ 4140 h 12671"/>
                    <a:gd name="connsiteX15" fmla="*/ 7059 w 10589"/>
                    <a:gd name="connsiteY15" fmla="*/ 4205 h 12671"/>
                    <a:gd name="connsiteX16" fmla="*/ 7232 w 10589"/>
                    <a:gd name="connsiteY16" fmla="*/ 4449 h 12671"/>
                    <a:gd name="connsiteX17" fmla="*/ 7572 w 10589"/>
                    <a:gd name="connsiteY17" fmla="*/ 5038 h 12671"/>
                    <a:gd name="connsiteX18" fmla="*/ 7595 w 10589"/>
                    <a:gd name="connsiteY18" fmla="*/ 5068 h 12671"/>
                    <a:gd name="connsiteX19" fmla="*/ 7714 w 10589"/>
                    <a:gd name="connsiteY19" fmla="*/ 5390 h 12671"/>
                    <a:gd name="connsiteX20" fmla="*/ 7887 w 10589"/>
                    <a:gd name="connsiteY20" fmla="*/ 6044 h 12671"/>
                    <a:gd name="connsiteX21" fmla="*/ 7941 w 10589"/>
                    <a:gd name="connsiteY21" fmla="*/ 6336 h 12671"/>
                    <a:gd name="connsiteX22" fmla="*/ 7923 w 10589"/>
                    <a:gd name="connsiteY22" fmla="*/ 6199 h 12671"/>
                    <a:gd name="connsiteX23" fmla="*/ 7941 w 10589"/>
                    <a:gd name="connsiteY23" fmla="*/ 6372 h 12671"/>
                    <a:gd name="connsiteX24" fmla="*/ 7964 w 10589"/>
                    <a:gd name="connsiteY24" fmla="*/ 7062 h 12671"/>
                    <a:gd name="connsiteX25" fmla="*/ 7917 w 10589"/>
                    <a:gd name="connsiteY25" fmla="*/ 7711 h 12671"/>
                    <a:gd name="connsiteX26" fmla="*/ 7934 w 10589"/>
                    <a:gd name="connsiteY26" fmla="*/ 7574 h 12671"/>
                    <a:gd name="connsiteX27" fmla="*/ 7905 w 10589"/>
                    <a:gd name="connsiteY27" fmla="*/ 7747 h 12671"/>
                    <a:gd name="connsiteX28" fmla="*/ 7833 w 10589"/>
                    <a:gd name="connsiteY28" fmla="*/ 8092 h 12671"/>
                    <a:gd name="connsiteX29" fmla="*/ 7607 w 10589"/>
                    <a:gd name="connsiteY29" fmla="*/ 8854 h 12671"/>
                    <a:gd name="connsiteX30" fmla="*/ 7578 w 10589"/>
                    <a:gd name="connsiteY30" fmla="*/ 8950 h 12671"/>
                    <a:gd name="connsiteX31" fmla="*/ 7405 w 10589"/>
                    <a:gd name="connsiteY31" fmla="*/ 9313 h 12671"/>
                    <a:gd name="connsiteX32" fmla="*/ 7024 w 10589"/>
                    <a:gd name="connsiteY32" fmla="*/ 9968 h 12671"/>
                    <a:gd name="connsiteX33" fmla="*/ 6822 w 10589"/>
                    <a:gd name="connsiteY33" fmla="*/ 10259 h 12671"/>
                    <a:gd name="connsiteX34" fmla="*/ 6863 w 10589"/>
                    <a:gd name="connsiteY34" fmla="*/ 10206 h 12671"/>
                    <a:gd name="connsiteX35" fmla="*/ 6690 w 10589"/>
                    <a:gd name="connsiteY35" fmla="*/ 10414 h 12671"/>
                    <a:gd name="connsiteX36" fmla="*/ 6690 w 10589"/>
                    <a:gd name="connsiteY36" fmla="*/ 12289 h 12671"/>
                    <a:gd name="connsiteX37" fmla="*/ 8566 w 10589"/>
                    <a:gd name="connsiteY37" fmla="*/ 12289 h 12671"/>
                    <a:gd name="connsiteX38" fmla="*/ 10495 w 10589"/>
                    <a:gd name="connsiteY38" fmla="*/ 5687 h 12671"/>
                    <a:gd name="connsiteX39" fmla="*/ 6143 w 10589"/>
                    <a:gd name="connsiteY39" fmla="*/ 496 h 12671"/>
                    <a:gd name="connsiteX40" fmla="*/ 964 w 10589"/>
                    <a:gd name="connsiteY40" fmla="*/ 169 h 12671"/>
                    <a:gd name="connsiteX41" fmla="*/ 41 w 10589"/>
                    <a:gd name="connsiteY41" fmla="*/ 1800 h 12671"/>
                    <a:gd name="connsiteX42" fmla="*/ 1666 w 10589"/>
                    <a:gd name="connsiteY42" fmla="*/ 2729 h 12671"/>
                    <a:gd name="connsiteX43" fmla="*/ 1666 w 10589"/>
                    <a:gd name="connsiteY43" fmla="*/ 2729 h 126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0589" h="12671">
                      <a:moveTo>
                        <a:pt x="1666" y="2729"/>
                      </a:moveTo>
                      <a:cubicBezTo>
                        <a:pt x="1494" y="2752"/>
                        <a:pt x="1731" y="2723"/>
                        <a:pt x="1749" y="2717"/>
                      </a:cubicBezTo>
                      <a:cubicBezTo>
                        <a:pt x="1845" y="2705"/>
                        <a:pt x="1940" y="2699"/>
                        <a:pt x="2035" y="2687"/>
                      </a:cubicBezTo>
                      <a:cubicBezTo>
                        <a:pt x="2196" y="2669"/>
                        <a:pt x="2357" y="2663"/>
                        <a:pt x="2518" y="2651"/>
                      </a:cubicBezTo>
                      <a:cubicBezTo>
                        <a:pt x="2863" y="2633"/>
                        <a:pt x="3208" y="2633"/>
                        <a:pt x="3553" y="2651"/>
                      </a:cubicBezTo>
                      <a:cubicBezTo>
                        <a:pt x="3696" y="2657"/>
                        <a:pt x="3833" y="2675"/>
                        <a:pt x="3976" y="2681"/>
                      </a:cubicBezTo>
                      <a:cubicBezTo>
                        <a:pt x="4029" y="2687"/>
                        <a:pt x="4238" y="2717"/>
                        <a:pt x="3976" y="2675"/>
                      </a:cubicBezTo>
                      <a:cubicBezTo>
                        <a:pt x="4053" y="2687"/>
                        <a:pt x="4125" y="2699"/>
                        <a:pt x="4202" y="2711"/>
                      </a:cubicBezTo>
                      <a:cubicBezTo>
                        <a:pt x="4470" y="2758"/>
                        <a:pt x="4738" y="2818"/>
                        <a:pt x="5000" y="2895"/>
                      </a:cubicBezTo>
                      <a:cubicBezTo>
                        <a:pt x="5131" y="2937"/>
                        <a:pt x="5262" y="2979"/>
                        <a:pt x="5392" y="3026"/>
                      </a:cubicBezTo>
                      <a:cubicBezTo>
                        <a:pt x="5685" y="3128"/>
                        <a:pt x="5286" y="2961"/>
                        <a:pt x="5494" y="3062"/>
                      </a:cubicBezTo>
                      <a:cubicBezTo>
                        <a:pt x="5726" y="3175"/>
                        <a:pt x="5952" y="3288"/>
                        <a:pt x="6166" y="3425"/>
                      </a:cubicBezTo>
                      <a:cubicBezTo>
                        <a:pt x="6256" y="3485"/>
                        <a:pt x="6345" y="3544"/>
                        <a:pt x="6434" y="3604"/>
                      </a:cubicBezTo>
                      <a:cubicBezTo>
                        <a:pt x="6703" y="3788"/>
                        <a:pt x="6328" y="3485"/>
                        <a:pt x="6488" y="3645"/>
                      </a:cubicBezTo>
                      <a:cubicBezTo>
                        <a:pt x="6655" y="3812"/>
                        <a:pt x="6833" y="3961"/>
                        <a:pt x="6994" y="4140"/>
                      </a:cubicBezTo>
                      <a:cubicBezTo>
                        <a:pt x="7054" y="4205"/>
                        <a:pt x="7268" y="4515"/>
                        <a:pt x="7059" y="4205"/>
                      </a:cubicBezTo>
                      <a:cubicBezTo>
                        <a:pt x="7113" y="4288"/>
                        <a:pt x="7179" y="4366"/>
                        <a:pt x="7232" y="4449"/>
                      </a:cubicBezTo>
                      <a:cubicBezTo>
                        <a:pt x="7357" y="4640"/>
                        <a:pt x="7470" y="4836"/>
                        <a:pt x="7572" y="5038"/>
                      </a:cubicBezTo>
                      <a:cubicBezTo>
                        <a:pt x="7649" y="5199"/>
                        <a:pt x="7667" y="5294"/>
                        <a:pt x="7595" y="5068"/>
                      </a:cubicBezTo>
                      <a:cubicBezTo>
                        <a:pt x="7631" y="5175"/>
                        <a:pt x="7679" y="5283"/>
                        <a:pt x="7714" y="5390"/>
                      </a:cubicBezTo>
                      <a:cubicBezTo>
                        <a:pt x="7786" y="5604"/>
                        <a:pt x="7846" y="5824"/>
                        <a:pt x="7887" y="6044"/>
                      </a:cubicBezTo>
                      <a:cubicBezTo>
                        <a:pt x="7905" y="6140"/>
                        <a:pt x="7917" y="6241"/>
                        <a:pt x="7941" y="6336"/>
                      </a:cubicBezTo>
                      <a:cubicBezTo>
                        <a:pt x="7971" y="6479"/>
                        <a:pt x="7923" y="6193"/>
                        <a:pt x="7923" y="6199"/>
                      </a:cubicBezTo>
                      <a:cubicBezTo>
                        <a:pt x="7923" y="6259"/>
                        <a:pt x="7934" y="6312"/>
                        <a:pt x="7941" y="6372"/>
                      </a:cubicBezTo>
                      <a:cubicBezTo>
                        <a:pt x="7958" y="6604"/>
                        <a:pt x="7971" y="6830"/>
                        <a:pt x="7964" y="7062"/>
                      </a:cubicBezTo>
                      <a:cubicBezTo>
                        <a:pt x="7958" y="7283"/>
                        <a:pt x="7934" y="7497"/>
                        <a:pt x="7917" y="7711"/>
                      </a:cubicBezTo>
                      <a:cubicBezTo>
                        <a:pt x="7905" y="7860"/>
                        <a:pt x="7934" y="7574"/>
                        <a:pt x="7934" y="7574"/>
                      </a:cubicBezTo>
                      <a:cubicBezTo>
                        <a:pt x="7923" y="7628"/>
                        <a:pt x="7917" y="7688"/>
                        <a:pt x="7905" y="7747"/>
                      </a:cubicBezTo>
                      <a:cubicBezTo>
                        <a:pt x="7881" y="7860"/>
                        <a:pt x="7863" y="7979"/>
                        <a:pt x="7833" y="8092"/>
                      </a:cubicBezTo>
                      <a:cubicBezTo>
                        <a:pt x="7774" y="8348"/>
                        <a:pt x="7697" y="8604"/>
                        <a:pt x="7607" y="8854"/>
                      </a:cubicBezTo>
                      <a:cubicBezTo>
                        <a:pt x="7559" y="8979"/>
                        <a:pt x="7458" y="9218"/>
                        <a:pt x="7578" y="8950"/>
                      </a:cubicBezTo>
                      <a:cubicBezTo>
                        <a:pt x="7524" y="9069"/>
                        <a:pt x="7470" y="9194"/>
                        <a:pt x="7405" y="9313"/>
                      </a:cubicBezTo>
                      <a:cubicBezTo>
                        <a:pt x="7292" y="9539"/>
                        <a:pt x="7167" y="9759"/>
                        <a:pt x="7024" y="9968"/>
                      </a:cubicBezTo>
                      <a:cubicBezTo>
                        <a:pt x="6958" y="10069"/>
                        <a:pt x="6887" y="10164"/>
                        <a:pt x="6822" y="10259"/>
                      </a:cubicBezTo>
                      <a:cubicBezTo>
                        <a:pt x="6696" y="10450"/>
                        <a:pt x="6839" y="10230"/>
                        <a:pt x="6863" y="10206"/>
                      </a:cubicBezTo>
                      <a:cubicBezTo>
                        <a:pt x="6804" y="10271"/>
                        <a:pt x="6750" y="10343"/>
                        <a:pt x="6690" y="10414"/>
                      </a:cubicBezTo>
                      <a:cubicBezTo>
                        <a:pt x="6226" y="10956"/>
                        <a:pt x="6161" y="11754"/>
                        <a:pt x="6690" y="12289"/>
                      </a:cubicBezTo>
                      <a:cubicBezTo>
                        <a:pt x="7167" y="12766"/>
                        <a:pt x="8096" y="12831"/>
                        <a:pt x="8566" y="12289"/>
                      </a:cubicBezTo>
                      <a:cubicBezTo>
                        <a:pt x="10144" y="10462"/>
                        <a:pt x="10864" y="8081"/>
                        <a:pt x="10495" y="5687"/>
                      </a:cubicBezTo>
                      <a:cubicBezTo>
                        <a:pt x="10120" y="3247"/>
                        <a:pt x="8423" y="1347"/>
                        <a:pt x="6143" y="496"/>
                      </a:cubicBezTo>
                      <a:cubicBezTo>
                        <a:pt x="4488" y="-123"/>
                        <a:pt x="2684" y="-75"/>
                        <a:pt x="964" y="169"/>
                      </a:cubicBezTo>
                      <a:cubicBezTo>
                        <a:pt x="255" y="270"/>
                        <a:pt x="-132" y="1175"/>
                        <a:pt x="41" y="1800"/>
                      </a:cubicBezTo>
                      <a:cubicBezTo>
                        <a:pt x="243" y="2568"/>
                        <a:pt x="952" y="2830"/>
                        <a:pt x="1666" y="2729"/>
                      </a:cubicBezTo>
                      <a:lnTo>
                        <a:pt x="1666" y="2729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88" name="íṡḷíďé"/>
              <p:cNvSpPr/>
              <p:nvPr>
                <p:custDataLst>
                  <p:tags r:id="rId498"/>
                </p:custDataLst>
              </p:nvPr>
            </p:nvSpPr>
            <p:spPr>
              <a:xfrm>
                <a:off x="10523151" y="543960"/>
                <a:ext cx="329477" cy="358410"/>
              </a:xfrm>
              <a:custGeom>
                <a:avLst/>
                <a:gdLst>
                  <a:gd name="connsiteX0" fmla="*/ 328515 w 329477"/>
                  <a:gd name="connsiteY0" fmla="*/ 166342 h 358410"/>
                  <a:gd name="connsiteX1" fmla="*/ 171858 w 329477"/>
                  <a:gd name="connsiteY1" fmla="*/ 358384 h 358410"/>
                  <a:gd name="connsiteX2" fmla="*/ 1415 w 329477"/>
                  <a:gd name="connsiteY2" fmla="*/ 172766 h 358410"/>
                  <a:gd name="connsiteX3" fmla="*/ 171858 w 329477"/>
                  <a:gd name="connsiteY3" fmla="*/ 0 h 358410"/>
                  <a:gd name="connsiteX4" fmla="*/ 328515 w 329477"/>
                  <a:gd name="connsiteY4" fmla="*/ 166342 h 35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9477" h="358410">
                    <a:moveTo>
                      <a:pt x="328515" y="166342"/>
                    </a:moveTo>
                    <a:cubicBezTo>
                      <a:pt x="319609" y="264908"/>
                      <a:pt x="355554" y="356539"/>
                      <a:pt x="171858" y="358384"/>
                    </a:cubicBezTo>
                    <a:cubicBezTo>
                      <a:pt x="-6884" y="360182"/>
                      <a:pt x="14184" y="270909"/>
                      <a:pt x="1415" y="172766"/>
                    </a:cubicBezTo>
                    <a:cubicBezTo>
                      <a:pt x="-12075" y="69086"/>
                      <a:pt x="72894" y="0"/>
                      <a:pt x="171858" y="0"/>
                    </a:cubicBezTo>
                    <a:cubicBezTo>
                      <a:pt x="270823" y="0"/>
                      <a:pt x="338421" y="56686"/>
                      <a:pt x="328515" y="166342"/>
                    </a:cubicBezTo>
                    <a:close/>
                  </a:path>
                </a:pathLst>
              </a:custGeom>
              <a:solidFill>
                <a:srgbClr val="E8E0D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89" name="ïs1îḋé"/>
              <p:cNvSpPr/>
              <p:nvPr>
                <p:custDataLst>
                  <p:tags r:id="rId499"/>
                </p:custDataLst>
              </p:nvPr>
            </p:nvSpPr>
            <p:spPr>
              <a:xfrm>
                <a:off x="10614465" y="897183"/>
                <a:ext cx="156571" cy="153138"/>
              </a:xfrm>
              <a:custGeom>
                <a:avLst/>
                <a:gdLst>
                  <a:gd name="connsiteX0" fmla="*/ 152928 w 156571"/>
                  <a:gd name="connsiteY0" fmla="*/ 64443 h 153138"/>
                  <a:gd name="connsiteX1" fmla="*/ 141539 w 156571"/>
                  <a:gd name="connsiteY1" fmla="*/ 127266 h 153138"/>
                  <a:gd name="connsiteX2" fmla="*/ 79573 w 156571"/>
                  <a:gd name="connsiteY2" fmla="*/ 153138 h 153138"/>
                  <a:gd name="connsiteX3" fmla="*/ 17566 w 156571"/>
                  <a:gd name="connsiteY3" fmla="*/ 127927 h 153138"/>
                  <a:gd name="connsiteX4" fmla="*/ 4082 w 156571"/>
                  <a:gd name="connsiteY4" fmla="*/ 62032 h 153138"/>
                  <a:gd name="connsiteX5" fmla="*/ 15095 w 156571"/>
                  <a:gd name="connsiteY5" fmla="*/ 0 h 153138"/>
                  <a:gd name="connsiteX6" fmla="*/ 144736 w 156571"/>
                  <a:gd name="connsiteY6" fmla="*/ 0 h 153138"/>
                  <a:gd name="connsiteX7" fmla="*/ 152928 w 156571"/>
                  <a:gd name="connsiteY7" fmla="*/ 64443 h 15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6571" h="153138">
                    <a:moveTo>
                      <a:pt x="152928" y="64443"/>
                    </a:moveTo>
                    <a:cubicBezTo>
                      <a:pt x="160220" y="86041"/>
                      <a:pt x="156636" y="110181"/>
                      <a:pt x="141539" y="127266"/>
                    </a:cubicBezTo>
                    <a:cubicBezTo>
                      <a:pt x="129151" y="141286"/>
                      <a:pt x="109755" y="153138"/>
                      <a:pt x="79573" y="153138"/>
                    </a:cubicBezTo>
                    <a:cubicBezTo>
                      <a:pt x="50599" y="153138"/>
                      <a:pt x="30817" y="141559"/>
                      <a:pt x="17566" y="127927"/>
                    </a:cubicBezTo>
                    <a:cubicBezTo>
                      <a:pt x="682" y="110556"/>
                      <a:pt x="-4509" y="84677"/>
                      <a:pt x="4082" y="62032"/>
                    </a:cubicBezTo>
                    <a:cubicBezTo>
                      <a:pt x="9594" y="47494"/>
                      <a:pt x="15095" y="26384"/>
                      <a:pt x="15095" y="0"/>
                    </a:cubicBezTo>
                    <a:lnTo>
                      <a:pt x="144736" y="0"/>
                    </a:lnTo>
                    <a:cubicBezTo>
                      <a:pt x="144927" y="32260"/>
                      <a:pt x="148814" y="52263"/>
                      <a:pt x="152928" y="64443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90" name="îṧḷïḍé"/>
              <p:cNvSpPr/>
              <p:nvPr>
                <p:custDataLst>
                  <p:tags r:id="rId500"/>
                </p:custDataLst>
              </p:nvPr>
            </p:nvSpPr>
            <p:spPr>
              <a:xfrm>
                <a:off x="10623393" y="927300"/>
                <a:ext cx="138809" cy="37315"/>
              </a:xfrm>
              <a:custGeom>
                <a:avLst/>
                <a:gdLst>
                  <a:gd name="connsiteX0" fmla="*/ 138809 w 138809"/>
                  <a:gd name="connsiteY0" fmla="*/ 12144 h 37315"/>
                  <a:gd name="connsiteX1" fmla="*/ 0 w 138809"/>
                  <a:gd name="connsiteY1" fmla="*/ 16984 h 37315"/>
                  <a:gd name="connsiteX2" fmla="*/ 2411 w 138809"/>
                  <a:gd name="connsiteY2" fmla="*/ 3822 h 37315"/>
                  <a:gd name="connsiteX3" fmla="*/ 137279 w 138809"/>
                  <a:gd name="connsiteY3" fmla="*/ 0 h 37315"/>
                  <a:gd name="connsiteX4" fmla="*/ 138809 w 138809"/>
                  <a:gd name="connsiteY4" fmla="*/ 12144 h 37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09" h="37315">
                    <a:moveTo>
                      <a:pt x="138809" y="12144"/>
                    </a:moveTo>
                    <a:cubicBezTo>
                      <a:pt x="116914" y="43339"/>
                      <a:pt x="25438" y="46214"/>
                      <a:pt x="0" y="16984"/>
                    </a:cubicBezTo>
                    <a:lnTo>
                      <a:pt x="2411" y="3822"/>
                    </a:lnTo>
                    <a:lnTo>
                      <a:pt x="137279" y="0"/>
                    </a:lnTo>
                    <a:lnTo>
                      <a:pt x="138809" y="12144"/>
                    </a:lnTo>
                    <a:close/>
                  </a:path>
                </a:pathLst>
              </a:custGeom>
              <a:solidFill>
                <a:srgbClr val="FF7A5A">
                  <a:alpha val="40000"/>
                </a:srgbClr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91" name="isľîďe"/>
              <p:cNvSpPr/>
              <p:nvPr>
                <p:custDataLst>
                  <p:tags r:id="rId501"/>
                </p:custDataLst>
              </p:nvPr>
            </p:nvSpPr>
            <p:spPr>
              <a:xfrm>
                <a:off x="10526494" y="591603"/>
                <a:ext cx="325153" cy="360878"/>
              </a:xfrm>
              <a:custGeom>
                <a:avLst/>
                <a:gdLst>
                  <a:gd name="connsiteX0" fmla="*/ 296519 w 325153"/>
                  <a:gd name="connsiteY0" fmla="*/ 180630 h 360878"/>
                  <a:gd name="connsiteX1" fmla="*/ 293721 w 325153"/>
                  <a:gd name="connsiteY1" fmla="*/ 180767 h 360878"/>
                  <a:gd name="connsiteX2" fmla="*/ 293721 w 325153"/>
                  <a:gd name="connsiteY2" fmla="*/ 130207 h 360878"/>
                  <a:gd name="connsiteX3" fmla="*/ 161782 w 325153"/>
                  <a:gd name="connsiteY3" fmla="*/ 0 h 360878"/>
                  <a:gd name="connsiteX4" fmla="*/ 161782 w 325153"/>
                  <a:gd name="connsiteY4" fmla="*/ 0 h 360878"/>
                  <a:gd name="connsiteX5" fmla="*/ 29843 w 325153"/>
                  <a:gd name="connsiteY5" fmla="*/ 130207 h 360878"/>
                  <a:gd name="connsiteX6" fmla="*/ 29843 w 325153"/>
                  <a:gd name="connsiteY6" fmla="*/ 180689 h 360878"/>
                  <a:gd name="connsiteX7" fmla="*/ 28652 w 325153"/>
                  <a:gd name="connsiteY7" fmla="*/ 180630 h 360878"/>
                  <a:gd name="connsiteX8" fmla="*/ 0 w 325153"/>
                  <a:gd name="connsiteY8" fmla="*/ 208907 h 360878"/>
                  <a:gd name="connsiteX9" fmla="*/ 28652 w 325153"/>
                  <a:gd name="connsiteY9" fmla="*/ 237184 h 360878"/>
                  <a:gd name="connsiteX10" fmla="*/ 30766 w 325153"/>
                  <a:gd name="connsiteY10" fmla="*/ 237077 h 360878"/>
                  <a:gd name="connsiteX11" fmla="*/ 161609 w 325153"/>
                  <a:gd name="connsiteY11" fmla="*/ 360878 h 360878"/>
                  <a:gd name="connsiteX12" fmla="*/ 161609 w 325153"/>
                  <a:gd name="connsiteY12" fmla="*/ 360878 h 360878"/>
                  <a:gd name="connsiteX13" fmla="*/ 292798 w 325153"/>
                  <a:gd name="connsiteY13" fmla="*/ 236917 h 360878"/>
                  <a:gd name="connsiteX14" fmla="*/ 296502 w 325153"/>
                  <a:gd name="connsiteY14" fmla="*/ 237178 h 360878"/>
                  <a:gd name="connsiteX15" fmla="*/ 325154 w 325153"/>
                  <a:gd name="connsiteY15" fmla="*/ 208901 h 360878"/>
                  <a:gd name="connsiteX16" fmla="*/ 296519 w 325153"/>
                  <a:gd name="connsiteY16" fmla="*/ 180630 h 36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5153" h="360878">
                    <a:moveTo>
                      <a:pt x="296519" y="180630"/>
                    </a:moveTo>
                    <a:cubicBezTo>
                      <a:pt x="295573" y="180630"/>
                      <a:pt x="294644" y="180683"/>
                      <a:pt x="293721" y="180767"/>
                    </a:cubicBezTo>
                    <a:lnTo>
                      <a:pt x="293721" y="130207"/>
                    </a:lnTo>
                    <a:cubicBezTo>
                      <a:pt x="293721" y="58293"/>
                      <a:pt x="234648" y="0"/>
                      <a:pt x="161782" y="0"/>
                    </a:cubicBezTo>
                    <a:lnTo>
                      <a:pt x="161782" y="0"/>
                    </a:lnTo>
                    <a:cubicBezTo>
                      <a:pt x="88916" y="0"/>
                      <a:pt x="29843" y="58293"/>
                      <a:pt x="29843" y="130207"/>
                    </a:cubicBezTo>
                    <a:lnTo>
                      <a:pt x="29843" y="180689"/>
                    </a:lnTo>
                    <a:cubicBezTo>
                      <a:pt x="29444" y="180671"/>
                      <a:pt x="29057" y="180630"/>
                      <a:pt x="28652" y="180630"/>
                    </a:cubicBezTo>
                    <a:cubicBezTo>
                      <a:pt x="12829" y="180630"/>
                      <a:pt x="0" y="193292"/>
                      <a:pt x="0" y="208907"/>
                    </a:cubicBezTo>
                    <a:cubicBezTo>
                      <a:pt x="0" y="224528"/>
                      <a:pt x="12829" y="237184"/>
                      <a:pt x="28652" y="237184"/>
                    </a:cubicBezTo>
                    <a:cubicBezTo>
                      <a:pt x="29367" y="237184"/>
                      <a:pt x="30069" y="237131"/>
                      <a:pt x="30766" y="237077"/>
                    </a:cubicBezTo>
                    <a:cubicBezTo>
                      <a:pt x="19139" y="308890"/>
                      <a:pt x="75259" y="360878"/>
                      <a:pt x="161609" y="360878"/>
                    </a:cubicBezTo>
                    <a:lnTo>
                      <a:pt x="161609" y="360878"/>
                    </a:lnTo>
                    <a:cubicBezTo>
                      <a:pt x="253907" y="360878"/>
                      <a:pt x="306104" y="303746"/>
                      <a:pt x="292798" y="236917"/>
                    </a:cubicBezTo>
                    <a:cubicBezTo>
                      <a:pt x="294013" y="237071"/>
                      <a:pt x="295245" y="237178"/>
                      <a:pt x="296502" y="237178"/>
                    </a:cubicBezTo>
                    <a:cubicBezTo>
                      <a:pt x="312325" y="237178"/>
                      <a:pt x="325154" y="224516"/>
                      <a:pt x="325154" y="208901"/>
                    </a:cubicBezTo>
                    <a:cubicBezTo>
                      <a:pt x="325172" y="193286"/>
                      <a:pt x="312343" y="180630"/>
                      <a:pt x="296519" y="180630"/>
                    </a:cubicBezTo>
                    <a:close/>
                  </a:path>
                </a:pathLst>
              </a:custGeom>
              <a:solidFill>
                <a:srgbClr val="FFA18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92" name="îšḷiḓe"/>
              <p:cNvSpPr/>
              <p:nvPr>
                <p:custDataLst>
                  <p:tags r:id="rId502"/>
                </p:custDataLst>
              </p:nvPr>
            </p:nvSpPr>
            <p:spPr>
              <a:xfrm>
                <a:off x="10630549" y="789717"/>
                <a:ext cx="14132" cy="13954"/>
              </a:xfrm>
              <a:custGeom>
                <a:avLst/>
                <a:gdLst>
                  <a:gd name="connsiteX0" fmla="*/ 14133 w 14132"/>
                  <a:gd name="connsiteY0" fmla="*/ 6977 h 13954"/>
                  <a:gd name="connsiteX1" fmla="*/ 7066 w 14132"/>
                  <a:gd name="connsiteY1" fmla="*/ 13954 h 13954"/>
                  <a:gd name="connsiteX2" fmla="*/ 0 w 14132"/>
                  <a:gd name="connsiteY2" fmla="*/ 6977 h 13954"/>
                  <a:gd name="connsiteX3" fmla="*/ 7066 w 14132"/>
                  <a:gd name="connsiteY3" fmla="*/ 0 h 13954"/>
                  <a:gd name="connsiteX4" fmla="*/ 14133 w 14132"/>
                  <a:gd name="connsiteY4" fmla="*/ 6977 h 13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132" h="13954">
                    <a:moveTo>
                      <a:pt x="14133" y="6977"/>
                    </a:moveTo>
                    <a:cubicBezTo>
                      <a:pt x="14133" y="10830"/>
                      <a:pt x="10969" y="13954"/>
                      <a:pt x="7066" y="13954"/>
                    </a:cubicBezTo>
                    <a:cubicBezTo>
                      <a:pt x="3164" y="13954"/>
                      <a:pt x="0" y="10830"/>
                      <a:pt x="0" y="6977"/>
                    </a:cubicBezTo>
                    <a:cubicBezTo>
                      <a:pt x="0" y="3124"/>
                      <a:pt x="3164" y="0"/>
                      <a:pt x="7066" y="0"/>
                    </a:cubicBezTo>
                    <a:cubicBezTo>
                      <a:pt x="10969" y="0"/>
                      <a:pt x="14133" y="3124"/>
                      <a:pt x="14133" y="6977"/>
                    </a:cubicBezTo>
                    <a:close/>
                  </a:path>
                </a:pathLst>
              </a:custGeom>
              <a:solidFill>
                <a:srgbClr val="3F2C2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93" name="ïṡḻiḓe"/>
              <p:cNvSpPr/>
              <p:nvPr>
                <p:custDataLst>
                  <p:tags r:id="rId503"/>
                </p:custDataLst>
              </p:nvPr>
            </p:nvSpPr>
            <p:spPr>
              <a:xfrm>
                <a:off x="10737877" y="789717"/>
                <a:ext cx="14132" cy="13954"/>
              </a:xfrm>
              <a:custGeom>
                <a:avLst/>
                <a:gdLst>
                  <a:gd name="connsiteX0" fmla="*/ 14133 w 14132"/>
                  <a:gd name="connsiteY0" fmla="*/ 6977 h 13954"/>
                  <a:gd name="connsiteX1" fmla="*/ 7067 w 14132"/>
                  <a:gd name="connsiteY1" fmla="*/ 13954 h 13954"/>
                  <a:gd name="connsiteX2" fmla="*/ 0 w 14132"/>
                  <a:gd name="connsiteY2" fmla="*/ 6977 h 13954"/>
                  <a:gd name="connsiteX3" fmla="*/ 7067 w 14132"/>
                  <a:gd name="connsiteY3" fmla="*/ 0 h 13954"/>
                  <a:gd name="connsiteX4" fmla="*/ 14133 w 14132"/>
                  <a:gd name="connsiteY4" fmla="*/ 6977 h 13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132" h="13954">
                    <a:moveTo>
                      <a:pt x="14133" y="6977"/>
                    </a:moveTo>
                    <a:cubicBezTo>
                      <a:pt x="14133" y="10830"/>
                      <a:pt x="10969" y="13954"/>
                      <a:pt x="7067" y="13954"/>
                    </a:cubicBezTo>
                    <a:cubicBezTo>
                      <a:pt x="3164" y="13954"/>
                      <a:pt x="0" y="10830"/>
                      <a:pt x="0" y="6977"/>
                    </a:cubicBezTo>
                    <a:cubicBezTo>
                      <a:pt x="0" y="3124"/>
                      <a:pt x="3164" y="0"/>
                      <a:pt x="7067" y="0"/>
                    </a:cubicBezTo>
                    <a:cubicBezTo>
                      <a:pt x="10969" y="0"/>
                      <a:pt x="14133" y="3124"/>
                      <a:pt x="14133" y="6977"/>
                    </a:cubicBezTo>
                    <a:close/>
                  </a:path>
                </a:pathLst>
              </a:custGeom>
              <a:solidFill>
                <a:srgbClr val="3F2C23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94" name="íṡļïḑé"/>
              <p:cNvSpPr/>
              <p:nvPr>
                <p:custDataLst>
                  <p:tags r:id="rId504"/>
                </p:custDataLst>
              </p:nvPr>
            </p:nvSpPr>
            <p:spPr>
              <a:xfrm>
                <a:off x="10721243" y="738999"/>
                <a:ext cx="49355" cy="9113"/>
              </a:xfrm>
              <a:custGeom>
                <a:avLst/>
                <a:gdLst>
                  <a:gd name="connsiteX0" fmla="*/ 1502 w 49355"/>
                  <a:gd name="connsiteY0" fmla="*/ 8749 h 9113"/>
                  <a:gd name="connsiteX1" fmla="*/ 6228 w 49355"/>
                  <a:gd name="connsiteY1" fmla="*/ 1766 h 9113"/>
                  <a:gd name="connsiteX2" fmla="*/ 30166 w 49355"/>
                  <a:gd name="connsiteY2" fmla="*/ 325 h 9113"/>
                  <a:gd name="connsiteX3" fmla="*/ 48370 w 49355"/>
                  <a:gd name="connsiteY3" fmla="*/ 7642 h 9113"/>
                  <a:gd name="connsiteX4" fmla="*/ 20879 w 49355"/>
                  <a:gd name="connsiteY4" fmla="*/ 6159 h 9113"/>
                  <a:gd name="connsiteX5" fmla="*/ 1502 w 49355"/>
                  <a:gd name="connsiteY5" fmla="*/ 8749 h 9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355" h="9113">
                    <a:moveTo>
                      <a:pt x="1502" y="8749"/>
                    </a:moveTo>
                    <a:cubicBezTo>
                      <a:pt x="-1172" y="7106"/>
                      <a:pt x="-665" y="4326"/>
                      <a:pt x="6228" y="1766"/>
                    </a:cubicBezTo>
                    <a:cubicBezTo>
                      <a:pt x="11556" y="-211"/>
                      <a:pt x="23177" y="-258"/>
                      <a:pt x="30166" y="325"/>
                    </a:cubicBezTo>
                    <a:cubicBezTo>
                      <a:pt x="45656" y="1629"/>
                      <a:pt x="51972" y="8338"/>
                      <a:pt x="48370" y="7642"/>
                    </a:cubicBezTo>
                    <a:cubicBezTo>
                      <a:pt x="40631" y="6130"/>
                      <a:pt x="37863" y="4546"/>
                      <a:pt x="20879" y="6159"/>
                    </a:cubicBezTo>
                    <a:cubicBezTo>
                      <a:pt x="12384" y="6975"/>
                      <a:pt x="3829" y="10184"/>
                      <a:pt x="1502" y="8749"/>
                    </a:cubicBezTo>
                    <a:close/>
                  </a:path>
                </a:pathLst>
              </a:custGeom>
              <a:solidFill>
                <a:srgbClr val="E8E0D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95" name="iṩļíḋè"/>
              <p:cNvGrpSpPr/>
              <p:nvPr/>
            </p:nvGrpSpPr>
            <p:grpSpPr>
              <a:xfrm>
                <a:off x="10538922" y="790893"/>
                <a:ext cx="11641" cy="21464"/>
                <a:chOff x="10538922" y="790893"/>
                <a:chExt cx="11641" cy="21464"/>
              </a:xfrm>
              <a:solidFill>
                <a:srgbClr val="FF7A5A"/>
              </a:solidFill>
            </p:grpSpPr>
            <p:sp>
              <p:nvSpPr>
                <p:cNvPr id="125" name="îṡľîḋe"/>
                <p:cNvSpPr/>
                <p:nvPr>
                  <p:custDataLst>
                    <p:tags r:id="rId505"/>
                  </p:custDataLst>
                </p:nvPr>
              </p:nvSpPr>
              <p:spPr>
                <a:xfrm>
                  <a:off x="10540717" y="790893"/>
                  <a:ext cx="9847" cy="21464"/>
                </a:xfrm>
                <a:custGeom>
                  <a:avLst/>
                  <a:gdLst>
                    <a:gd name="connsiteX0" fmla="*/ 660 w 9847"/>
                    <a:gd name="connsiteY0" fmla="*/ 2473 h 21464"/>
                    <a:gd name="connsiteX1" fmla="*/ 6232 w 9847"/>
                    <a:gd name="connsiteY1" fmla="*/ 9605 h 21464"/>
                    <a:gd name="connsiteX2" fmla="*/ 6846 w 9847"/>
                    <a:gd name="connsiteY2" fmla="*/ 19791 h 21464"/>
                    <a:gd name="connsiteX3" fmla="*/ 7768 w 9847"/>
                    <a:gd name="connsiteY3" fmla="*/ 21422 h 21464"/>
                    <a:gd name="connsiteX4" fmla="*/ 9399 w 9847"/>
                    <a:gd name="connsiteY4" fmla="*/ 20499 h 21464"/>
                    <a:gd name="connsiteX5" fmla="*/ 8703 w 9847"/>
                    <a:gd name="connsiteY5" fmla="*/ 8683 h 21464"/>
                    <a:gd name="connsiteX6" fmla="*/ 1993 w 9847"/>
                    <a:gd name="connsiteY6" fmla="*/ 193 h 21464"/>
                    <a:gd name="connsiteX7" fmla="*/ 184 w 9847"/>
                    <a:gd name="connsiteY7" fmla="*/ 670 h 21464"/>
                    <a:gd name="connsiteX8" fmla="*/ 660 w 9847"/>
                    <a:gd name="connsiteY8" fmla="*/ 2473 h 21464"/>
                    <a:gd name="connsiteX9" fmla="*/ 660 w 9847"/>
                    <a:gd name="connsiteY9" fmla="*/ 2473 h 21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47" h="21464">
                      <a:moveTo>
                        <a:pt x="660" y="2473"/>
                      </a:moveTo>
                      <a:cubicBezTo>
                        <a:pt x="3101" y="4301"/>
                        <a:pt x="5179" y="6706"/>
                        <a:pt x="6232" y="9605"/>
                      </a:cubicBezTo>
                      <a:cubicBezTo>
                        <a:pt x="7417" y="12868"/>
                        <a:pt x="7399" y="16398"/>
                        <a:pt x="6846" y="19791"/>
                      </a:cubicBezTo>
                      <a:cubicBezTo>
                        <a:pt x="6726" y="20499"/>
                        <a:pt x="7030" y="21208"/>
                        <a:pt x="7768" y="21422"/>
                      </a:cubicBezTo>
                      <a:cubicBezTo>
                        <a:pt x="8399" y="21601"/>
                        <a:pt x="9280" y="21202"/>
                        <a:pt x="9399" y="20499"/>
                      </a:cubicBezTo>
                      <a:cubicBezTo>
                        <a:pt x="10042" y="16576"/>
                        <a:pt x="10138" y="12457"/>
                        <a:pt x="8703" y="8683"/>
                      </a:cubicBezTo>
                      <a:cubicBezTo>
                        <a:pt x="7370" y="5176"/>
                        <a:pt x="4970" y="2420"/>
                        <a:pt x="1993" y="193"/>
                      </a:cubicBezTo>
                      <a:cubicBezTo>
                        <a:pt x="1417" y="-235"/>
                        <a:pt x="518" y="104"/>
                        <a:pt x="184" y="670"/>
                      </a:cubicBezTo>
                      <a:cubicBezTo>
                        <a:pt x="-221" y="1336"/>
                        <a:pt x="89" y="2051"/>
                        <a:pt x="660" y="2473"/>
                      </a:cubicBezTo>
                      <a:lnTo>
                        <a:pt x="660" y="2473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26" name="ïşľíḓê"/>
                <p:cNvSpPr/>
                <p:nvPr>
                  <p:custDataLst>
                    <p:tags r:id="rId506"/>
                  </p:custDataLst>
                </p:nvPr>
              </p:nvSpPr>
              <p:spPr>
                <a:xfrm>
                  <a:off x="10538922" y="799676"/>
                  <a:ext cx="10595" cy="12654"/>
                </a:xfrm>
                <a:custGeom>
                  <a:avLst/>
                  <a:gdLst>
                    <a:gd name="connsiteX0" fmla="*/ 9628 w 10595"/>
                    <a:gd name="connsiteY0" fmla="*/ 150 h 12654"/>
                    <a:gd name="connsiteX1" fmla="*/ 1728 w 10595"/>
                    <a:gd name="connsiteY1" fmla="*/ 2251 h 12654"/>
                    <a:gd name="connsiteX2" fmla="*/ 210 w 10595"/>
                    <a:gd name="connsiteY2" fmla="*/ 8782 h 12654"/>
                    <a:gd name="connsiteX3" fmla="*/ 2026 w 10595"/>
                    <a:gd name="connsiteY3" fmla="*/ 12271 h 12654"/>
                    <a:gd name="connsiteX4" fmla="*/ 3901 w 10595"/>
                    <a:gd name="connsiteY4" fmla="*/ 12271 h 12654"/>
                    <a:gd name="connsiteX5" fmla="*/ 3901 w 10595"/>
                    <a:gd name="connsiteY5" fmla="*/ 10395 h 12654"/>
                    <a:gd name="connsiteX6" fmla="*/ 3824 w 10595"/>
                    <a:gd name="connsiteY6" fmla="*/ 10318 h 12654"/>
                    <a:gd name="connsiteX7" fmla="*/ 3639 w 10595"/>
                    <a:gd name="connsiteY7" fmla="*/ 10062 h 12654"/>
                    <a:gd name="connsiteX8" fmla="*/ 3270 w 10595"/>
                    <a:gd name="connsiteY8" fmla="*/ 9455 h 12654"/>
                    <a:gd name="connsiteX9" fmla="*/ 3127 w 10595"/>
                    <a:gd name="connsiteY9" fmla="*/ 9181 h 12654"/>
                    <a:gd name="connsiteX10" fmla="*/ 3079 w 10595"/>
                    <a:gd name="connsiteY10" fmla="*/ 9092 h 12654"/>
                    <a:gd name="connsiteX11" fmla="*/ 2865 w 10595"/>
                    <a:gd name="connsiteY11" fmla="*/ 8467 h 12654"/>
                    <a:gd name="connsiteX12" fmla="*/ 2710 w 10595"/>
                    <a:gd name="connsiteY12" fmla="*/ 7830 h 12654"/>
                    <a:gd name="connsiteX13" fmla="*/ 2680 w 10595"/>
                    <a:gd name="connsiteY13" fmla="*/ 7663 h 12654"/>
                    <a:gd name="connsiteX14" fmla="*/ 2657 w 10595"/>
                    <a:gd name="connsiteY14" fmla="*/ 7407 h 12654"/>
                    <a:gd name="connsiteX15" fmla="*/ 2639 w 10595"/>
                    <a:gd name="connsiteY15" fmla="*/ 6800 h 12654"/>
                    <a:gd name="connsiteX16" fmla="*/ 2657 w 10595"/>
                    <a:gd name="connsiteY16" fmla="*/ 6454 h 12654"/>
                    <a:gd name="connsiteX17" fmla="*/ 2657 w 10595"/>
                    <a:gd name="connsiteY17" fmla="*/ 6383 h 12654"/>
                    <a:gd name="connsiteX18" fmla="*/ 2990 w 10595"/>
                    <a:gd name="connsiteY18" fmla="*/ 5109 h 12654"/>
                    <a:gd name="connsiteX19" fmla="*/ 2954 w 10595"/>
                    <a:gd name="connsiteY19" fmla="*/ 5192 h 12654"/>
                    <a:gd name="connsiteX20" fmla="*/ 3008 w 10595"/>
                    <a:gd name="connsiteY20" fmla="*/ 5079 h 12654"/>
                    <a:gd name="connsiteX21" fmla="*/ 3163 w 10595"/>
                    <a:gd name="connsiteY21" fmla="*/ 4776 h 12654"/>
                    <a:gd name="connsiteX22" fmla="*/ 3538 w 10595"/>
                    <a:gd name="connsiteY22" fmla="*/ 4204 h 12654"/>
                    <a:gd name="connsiteX23" fmla="*/ 3574 w 10595"/>
                    <a:gd name="connsiteY23" fmla="*/ 4168 h 12654"/>
                    <a:gd name="connsiteX24" fmla="*/ 3782 w 10595"/>
                    <a:gd name="connsiteY24" fmla="*/ 3942 h 12654"/>
                    <a:gd name="connsiteX25" fmla="*/ 4038 w 10595"/>
                    <a:gd name="connsiteY25" fmla="*/ 3698 h 12654"/>
                    <a:gd name="connsiteX26" fmla="*/ 4139 w 10595"/>
                    <a:gd name="connsiteY26" fmla="*/ 3609 h 12654"/>
                    <a:gd name="connsiteX27" fmla="*/ 4122 w 10595"/>
                    <a:gd name="connsiteY27" fmla="*/ 3621 h 12654"/>
                    <a:gd name="connsiteX28" fmla="*/ 4711 w 10595"/>
                    <a:gd name="connsiteY28" fmla="*/ 3246 h 12654"/>
                    <a:gd name="connsiteX29" fmla="*/ 5015 w 10595"/>
                    <a:gd name="connsiteY29" fmla="*/ 3091 h 12654"/>
                    <a:gd name="connsiteX30" fmla="*/ 5193 w 10595"/>
                    <a:gd name="connsiteY30" fmla="*/ 3007 h 12654"/>
                    <a:gd name="connsiteX31" fmla="*/ 5157 w 10595"/>
                    <a:gd name="connsiteY31" fmla="*/ 3031 h 12654"/>
                    <a:gd name="connsiteX32" fmla="*/ 6068 w 10595"/>
                    <a:gd name="connsiteY32" fmla="*/ 2763 h 12654"/>
                    <a:gd name="connsiteX33" fmla="*/ 6509 w 10595"/>
                    <a:gd name="connsiteY33" fmla="*/ 2680 h 12654"/>
                    <a:gd name="connsiteX34" fmla="*/ 6503 w 10595"/>
                    <a:gd name="connsiteY34" fmla="*/ 2680 h 12654"/>
                    <a:gd name="connsiteX35" fmla="*/ 6800 w 10595"/>
                    <a:gd name="connsiteY35" fmla="*/ 2650 h 12654"/>
                    <a:gd name="connsiteX36" fmla="*/ 7878 w 10595"/>
                    <a:gd name="connsiteY36" fmla="*/ 2627 h 12654"/>
                    <a:gd name="connsiteX37" fmla="*/ 8420 w 10595"/>
                    <a:gd name="connsiteY37" fmla="*/ 2656 h 12654"/>
                    <a:gd name="connsiteX38" fmla="*/ 8700 w 10595"/>
                    <a:gd name="connsiteY38" fmla="*/ 2680 h 12654"/>
                    <a:gd name="connsiteX39" fmla="*/ 8926 w 10595"/>
                    <a:gd name="connsiteY39" fmla="*/ 2704 h 12654"/>
                    <a:gd name="connsiteX40" fmla="*/ 10556 w 10595"/>
                    <a:gd name="connsiteY40" fmla="*/ 1781 h 12654"/>
                    <a:gd name="connsiteX41" fmla="*/ 9628 w 10595"/>
                    <a:gd name="connsiteY41" fmla="*/ 150 h 12654"/>
                    <a:gd name="connsiteX42" fmla="*/ 9628 w 10595"/>
                    <a:gd name="connsiteY42" fmla="*/ 150 h 12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0595" h="12654">
                      <a:moveTo>
                        <a:pt x="9628" y="150"/>
                      </a:moveTo>
                      <a:cubicBezTo>
                        <a:pt x="6854" y="-243"/>
                        <a:pt x="3717" y="31"/>
                        <a:pt x="1728" y="2251"/>
                      </a:cubicBezTo>
                      <a:cubicBezTo>
                        <a:pt x="138" y="4031"/>
                        <a:pt x="-319" y="6490"/>
                        <a:pt x="210" y="8782"/>
                      </a:cubicBezTo>
                      <a:cubicBezTo>
                        <a:pt x="514" y="10080"/>
                        <a:pt x="1162" y="11264"/>
                        <a:pt x="2026" y="12271"/>
                      </a:cubicBezTo>
                      <a:cubicBezTo>
                        <a:pt x="2490" y="12812"/>
                        <a:pt x="3419" y="12753"/>
                        <a:pt x="3901" y="12271"/>
                      </a:cubicBezTo>
                      <a:cubicBezTo>
                        <a:pt x="4437" y="11735"/>
                        <a:pt x="4372" y="10943"/>
                        <a:pt x="3901" y="10395"/>
                      </a:cubicBezTo>
                      <a:cubicBezTo>
                        <a:pt x="3848" y="10336"/>
                        <a:pt x="3616" y="10014"/>
                        <a:pt x="3824" y="10318"/>
                      </a:cubicBezTo>
                      <a:cubicBezTo>
                        <a:pt x="3764" y="10235"/>
                        <a:pt x="3699" y="10151"/>
                        <a:pt x="3639" y="10062"/>
                      </a:cubicBezTo>
                      <a:cubicBezTo>
                        <a:pt x="3502" y="9865"/>
                        <a:pt x="3383" y="9663"/>
                        <a:pt x="3270" y="9455"/>
                      </a:cubicBezTo>
                      <a:cubicBezTo>
                        <a:pt x="3223" y="9365"/>
                        <a:pt x="3175" y="9270"/>
                        <a:pt x="3127" y="9181"/>
                      </a:cubicBezTo>
                      <a:cubicBezTo>
                        <a:pt x="3079" y="9086"/>
                        <a:pt x="2973" y="8752"/>
                        <a:pt x="3079" y="9092"/>
                      </a:cubicBezTo>
                      <a:cubicBezTo>
                        <a:pt x="3014" y="8883"/>
                        <a:pt x="2925" y="8681"/>
                        <a:pt x="2865" y="8467"/>
                      </a:cubicBezTo>
                      <a:cubicBezTo>
                        <a:pt x="2805" y="8258"/>
                        <a:pt x="2752" y="8044"/>
                        <a:pt x="2710" y="7830"/>
                      </a:cubicBezTo>
                      <a:cubicBezTo>
                        <a:pt x="2699" y="7770"/>
                        <a:pt x="2645" y="7449"/>
                        <a:pt x="2680" y="7663"/>
                      </a:cubicBezTo>
                      <a:cubicBezTo>
                        <a:pt x="2710" y="7871"/>
                        <a:pt x="2663" y="7478"/>
                        <a:pt x="2657" y="7407"/>
                      </a:cubicBezTo>
                      <a:cubicBezTo>
                        <a:pt x="2639" y="7204"/>
                        <a:pt x="2633" y="7002"/>
                        <a:pt x="2639" y="6800"/>
                      </a:cubicBezTo>
                      <a:cubicBezTo>
                        <a:pt x="2639" y="6686"/>
                        <a:pt x="2645" y="6573"/>
                        <a:pt x="2657" y="6454"/>
                      </a:cubicBezTo>
                      <a:cubicBezTo>
                        <a:pt x="2669" y="6288"/>
                        <a:pt x="2710" y="6091"/>
                        <a:pt x="2657" y="6383"/>
                      </a:cubicBezTo>
                      <a:cubicBezTo>
                        <a:pt x="2740" y="5942"/>
                        <a:pt x="2872" y="5538"/>
                        <a:pt x="2990" y="5109"/>
                      </a:cubicBezTo>
                      <a:cubicBezTo>
                        <a:pt x="3038" y="4942"/>
                        <a:pt x="2872" y="5341"/>
                        <a:pt x="2954" y="5192"/>
                      </a:cubicBezTo>
                      <a:cubicBezTo>
                        <a:pt x="2978" y="5157"/>
                        <a:pt x="2990" y="5115"/>
                        <a:pt x="3008" y="5079"/>
                      </a:cubicBezTo>
                      <a:cubicBezTo>
                        <a:pt x="3062" y="4978"/>
                        <a:pt x="3109" y="4877"/>
                        <a:pt x="3163" y="4776"/>
                      </a:cubicBezTo>
                      <a:cubicBezTo>
                        <a:pt x="3276" y="4573"/>
                        <a:pt x="3407" y="4395"/>
                        <a:pt x="3538" y="4204"/>
                      </a:cubicBezTo>
                      <a:cubicBezTo>
                        <a:pt x="3407" y="4406"/>
                        <a:pt x="3467" y="4299"/>
                        <a:pt x="3574" y="4168"/>
                      </a:cubicBezTo>
                      <a:cubicBezTo>
                        <a:pt x="3639" y="4091"/>
                        <a:pt x="3711" y="4020"/>
                        <a:pt x="3782" y="3942"/>
                      </a:cubicBezTo>
                      <a:cubicBezTo>
                        <a:pt x="3866" y="3859"/>
                        <a:pt x="3955" y="3781"/>
                        <a:pt x="4038" y="3698"/>
                      </a:cubicBezTo>
                      <a:cubicBezTo>
                        <a:pt x="4068" y="3668"/>
                        <a:pt x="4110" y="3644"/>
                        <a:pt x="4139" y="3609"/>
                      </a:cubicBezTo>
                      <a:cubicBezTo>
                        <a:pt x="4241" y="3496"/>
                        <a:pt x="3925" y="3758"/>
                        <a:pt x="4122" y="3621"/>
                      </a:cubicBezTo>
                      <a:cubicBezTo>
                        <a:pt x="4318" y="3490"/>
                        <a:pt x="4502" y="3359"/>
                        <a:pt x="4711" y="3246"/>
                      </a:cubicBezTo>
                      <a:cubicBezTo>
                        <a:pt x="4812" y="3192"/>
                        <a:pt x="4913" y="3138"/>
                        <a:pt x="5015" y="3091"/>
                      </a:cubicBezTo>
                      <a:cubicBezTo>
                        <a:pt x="5074" y="3061"/>
                        <a:pt x="5134" y="3037"/>
                        <a:pt x="5193" y="3007"/>
                      </a:cubicBezTo>
                      <a:cubicBezTo>
                        <a:pt x="5104" y="3049"/>
                        <a:pt x="5009" y="3079"/>
                        <a:pt x="5157" y="3031"/>
                      </a:cubicBezTo>
                      <a:cubicBezTo>
                        <a:pt x="5461" y="2930"/>
                        <a:pt x="5759" y="2835"/>
                        <a:pt x="6068" y="2763"/>
                      </a:cubicBezTo>
                      <a:cubicBezTo>
                        <a:pt x="6217" y="2734"/>
                        <a:pt x="6360" y="2704"/>
                        <a:pt x="6509" y="2680"/>
                      </a:cubicBezTo>
                      <a:cubicBezTo>
                        <a:pt x="6765" y="2632"/>
                        <a:pt x="6556" y="2674"/>
                        <a:pt x="6503" y="2680"/>
                      </a:cubicBezTo>
                      <a:cubicBezTo>
                        <a:pt x="6604" y="2668"/>
                        <a:pt x="6699" y="2662"/>
                        <a:pt x="6800" y="2650"/>
                      </a:cubicBezTo>
                      <a:cubicBezTo>
                        <a:pt x="7158" y="2621"/>
                        <a:pt x="7521" y="2615"/>
                        <a:pt x="7878" y="2627"/>
                      </a:cubicBezTo>
                      <a:cubicBezTo>
                        <a:pt x="8057" y="2632"/>
                        <a:pt x="8241" y="2644"/>
                        <a:pt x="8420" y="2656"/>
                      </a:cubicBezTo>
                      <a:cubicBezTo>
                        <a:pt x="8515" y="2662"/>
                        <a:pt x="8604" y="2674"/>
                        <a:pt x="8700" y="2680"/>
                      </a:cubicBezTo>
                      <a:cubicBezTo>
                        <a:pt x="8735" y="2686"/>
                        <a:pt x="9116" y="2734"/>
                        <a:pt x="8926" y="2704"/>
                      </a:cubicBezTo>
                      <a:cubicBezTo>
                        <a:pt x="9634" y="2805"/>
                        <a:pt x="10349" y="2531"/>
                        <a:pt x="10556" y="1781"/>
                      </a:cubicBezTo>
                      <a:cubicBezTo>
                        <a:pt x="10724" y="1156"/>
                        <a:pt x="10343" y="251"/>
                        <a:pt x="9628" y="150"/>
                      </a:cubicBezTo>
                      <a:lnTo>
                        <a:pt x="9628" y="150"/>
                      </a:lnTo>
                      <a:close/>
                    </a:path>
                  </a:pathLst>
                </a:custGeom>
                <a:solidFill>
                  <a:srgbClr val="FF7A5A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96" name="ïṥľïḓê"/>
              <p:cNvSpPr/>
              <p:nvPr>
                <p:custDataLst>
                  <p:tags r:id="rId507"/>
                </p:custDataLst>
              </p:nvPr>
            </p:nvSpPr>
            <p:spPr>
              <a:xfrm>
                <a:off x="10679734" y="811744"/>
                <a:ext cx="23502" cy="28743"/>
              </a:xfrm>
              <a:custGeom>
                <a:avLst/>
                <a:gdLst>
                  <a:gd name="connsiteX0" fmla="*/ 6399 w 23502"/>
                  <a:gd name="connsiteY0" fmla="*/ 613 h 28743"/>
                  <a:gd name="connsiteX1" fmla="*/ 618 w 23502"/>
                  <a:gd name="connsiteY1" fmla="*/ 13139 h 28743"/>
                  <a:gd name="connsiteX2" fmla="*/ 737 w 23502"/>
                  <a:gd name="connsiteY2" fmla="*/ 22431 h 28743"/>
                  <a:gd name="connsiteX3" fmla="*/ 5500 w 23502"/>
                  <a:gd name="connsiteY3" fmla="*/ 27825 h 28743"/>
                  <a:gd name="connsiteX4" fmla="*/ 13477 w 23502"/>
                  <a:gd name="connsiteY4" fmla="*/ 28319 h 28743"/>
                  <a:gd name="connsiteX5" fmla="*/ 23288 w 23502"/>
                  <a:gd name="connsiteY5" fmla="*/ 20842 h 28743"/>
                  <a:gd name="connsiteX6" fmla="*/ 21002 w 23502"/>
                  <a:gd name="connsiteY6" fmla="*/ 19503 h 28743"/>
                  <a:gd name="connsiteX7" fmla="*/ 6958 w 23502"/>
                  <a:gd name="connsiteY7" fmla="*/ 25575 h 28743"/>
                  <a:gd name="connsiteX8" fmla="*/ 3094 w 23502"/>
                  <a:gd name="connsiteY8" fmla="*/ 14157 h 28743"/>
                  <a:gd name="connsiteX9" fmla="*/ 8685 w 23502"/>
                  <a:gd name="connsiteY9" fmla="*/ 1947 h 28743"/>
                  <a:gd name="connsiteX10" fmla="*/ 6399 w 23502"/>
                  <a:gd name="connsiteY10" fmla="*/ 613 h 28743"/>
                  <a:gd name="connsiteX11" fmla="*/ 6399 w 23502"/>
                  <a:gd name="connsiteY11" fmla="*/ 613 h 28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502" h="28743">
                    <a:moveTo>
                      <a:pt x="6399" y="613"/>
                    </a:moveTo>
                    <a:cubicBezTo>
                      <a:pt x="3904" y="4459"/>
                      <a:pt x="1684" y="8650"/>
                      <a:pt x="618" y="13139"/>
                    </a:cubicBezTo>
                    <a:cubicBezTo>
                      <a:pt x="-97" y="16145"/>
                      <a:pt x="-352" y="19479"/>
                      <a:pt x="737" y="22431"/>
                    </a:cubicBezTo>
                    <a:cubicBezTo>
                      <a:pt x="1583" y="24735"/>
                      <a:pt x="3219" y="26807"/>
                      <a:pt x="5500" y="27825"/>
                    </a:cubicBezTo>
                    <a:cubicBezTo>
                      <a:pt x="7976" y="28932"/>
                      <a:pt x="10875" y="28962"/>
                      <a:pt x="13477" y="28319"/>
                    </a:cubicBezTo>
                    <a:cubicBezTo>
                      <a:pt x="17662" y="27289"/>
                      <a:pt x="20996" y="24414"/>
                      <a:pt x="23288" y="20842"/>
                    </a:cubicBezTo>
                    <a:cubicBezTo>
                      <a:pt x="24210" y="19401"/>
                      <a:pt x="21918" y="18074"/>
                      <a:pt x="21002" y="19503"/>
                    </a:cubicBezTo>
                    <a:cubicBezTo>
                      <a:pt x="18132" y="23973"/>
                      <a:pt x="12406" y="27611"/>
                      <a:pt x="6958" y="25575"/>
                    </a:cubicBezTo>
                    <a:cubicBezTo>
                      <a:pt x="2434" y="23884"/>
                      <a:pt x="2208" y="18127"/>
                      <a:pt x="3094" y="14157"/>
                    </a:cubicBezTo>
                    <a:cubicBezTo>
                      <a:pt x="4077" y="9751"/>
                      <a:pt x="6244" y="5703"/>
                      <a:pt x="8685" y="1947"/>
                    </a:cubicBezTo>
                    <a:cubicBezTo>
                      <a:pt x="9614" y="512"/>
                      <a:pt x="7322" y="-815"/>
                      <a:pt x="6399" y="613"/>
                    </a:cubicBezTo>
                    <a:lnTo>
                      <a:pt x="6399" y="613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97" name="ïṩḻîḍe"/>
              <p:cNvSpPr/>
              <p:nvPr>
                <p:custDataLst>
                  <p:tags r:id="rId508"/>
                </p:custDataLst>
              </p:nvPr>
            </p:nvSpPr>
            <p:spPr>
              <a:xfrm>
                <a:off x="10553081" y="574749"/>
                <a:ext cx="272829" cy="197620"/>
              </a:xfrm>
              <a:custGeom>
                <a:avLst/>
                <a:gdLst>
                  <a:gd name="connsiteX0" fmla="*/ 206924 w 272829"/>
                  <a:gd name="connsiteY0" fmla="*/ 11764 h 197620"/>
                  <a:gd name="connsiteX1" fmla="*/ 94433 w 272829"/>
                  <a:gd name="connsiteY1" fmla="*/ 5507 h 197620"/>
                  <a:gd name="connsiteX2" fmla="*/ 3256 w 272829"/>
                  <a:gd name="connsiteY2" fmla="*/ 197537 h 197620"/>
                  <a:gd name="connsiteX3" fmla="*/ 143011 w 272829"/>
                  <a:gd name="connsiteY3" fmla="*/ 56436 h 197620"/>
                  <a:gd name="connsiteX4" fmla="*/ 267134 w 272829"/>
                  <a:gd name="connsiteY4" fmla="*/ 197620 h 197620"/>
                  <a:gd name="connsiteX5" fmla="*/ 206924 w 272829"/>
                  <a:gd name="connsiteY5" fmla="*/ 11764 h 197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2829" h="197620">
                    <a:moveTo>
                      <a:pt x="206924" y="11764"/>
                    </a:moveTo>
                    <a:cubicBezTo>
                      <a:pt x="191744" y="3459"/>
                      <a:pt x="136469" y="-6381"/>
                      <a:pt x="94433" y="5507"/>
                    </a:cubicBezTo>
                    <a:cubicBezTo>
                      <a:pt x="-26588" y="39738"/>
                      <a:pt x="3256" y="197537"/>
                      <a:pt x="3256" y="197537"/>
                    </a:cubicBezTo>
                    <a:cubicBezTo>
                      <a:pt x="35271" y="120486"/>
                      <a:pt x="132634" y="56436"/>
                      <a:pt x="143011" y="56436"/>
                    </a:cubicBezTo>
                    <a:cubicBezTo>
                      <a:pt x="154013" y="56436"/>
                      <a:pt x="237344" y="110526"/>
                      <a:pt x="267134" y="197620"/>
                    </a:cubicBezTo>
                    <a:cubicBezTo>
                      <a:pt x="267134" y="197620"/>
                      <a:pt x="300215" y="62800"/>
                      <a:pt x="206924" y="11764"/>
                    </a:cubicBezTo>
                    <a:close/>
                  </a:path>
                </a:pathLst>
              </a:custGeom>
              <a:solidFill>
                <a:srgbClr val="E8E0D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98" name="isļïḍé"/>
              <p:cNvSpPr/>
              <p:nvPr>
                <p:custDataLst>
                  <p:tags r:id="rId509"/>
                </p:custDataLst>
              </p:nvPr>
            </p:nvSpPr>
            <p:spPr>
              <a:xfrm>
                <a:off x="10615216" y="738999"/>
                <a:ext cx="49355" cy="9113"/>
              </a:xfrm>
              <a:custGeom>
                <a:avLst/>
                <a:gdLst>
                  <a:gd name="connsiteX0" fmla="*/ 47855 w 49355"/>
                  <a:gd name="connsiteY0" fmla="*/ 8749 h 9113"/>
                  <a:gd name="connsiteX1" fmla="*/ 43128 w 49355"/>
                  <a:gd name="connsiteY1" fmla="*/ 1766 h 9113"/>
                  <a:gd name="connsiteX2" fmla="*/ 19191 w 49355"/>
                  <a:gd name="connsiteY2" fmla="*/ 325 h 9113"/>
                  <a:gd name="connsiteX3" fmla="*/ 985 w 49355"/>
                  <a:gd name="connsiteY3" fmla="*/ 7642 h 9113"/>
                  <a:gd name="connsiteX4" fmla="*/ 28477 w 49355"/>
                  <a:gd name="connsiteY4" fmla="*/ 6159 h 9113"/>
                  <a:gd name="connsiteX5" fmla="*/ 47855 w 49355"/>
                  <a:gd name="connsiteY5" fmla="*/ 8749 h 9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355" h="9113">
                    <a:moveTo>
                      <a:pt x="47855" y="8749"/>
                    </a:moveTo>
                    <a:cubicBezTo>
                      <a:pt x="50527" y="7106"/>
                      <a:pt x="50022" y="4326"/>
                      <a:pt x="43128" y="1766"/>
                    </a:cubicBezTo>
                    <a:cubicBezTo>
                      <a:pt x="37800" y="-211"/>
                      <a:pt x="26179" y="-258"/>
                      <a:pt x="19191" y="325"/>
                    </a:cubicBezTo>
                    <a:cubicBezTo>
                      <a:pt x="3700" y="1629"/>
                      <a:pt x="-2616" y="8338"/>
                      <a:pt x="985" y="7642"/>
                    </a:cubicBezTo>
                    <a:cubicBezTo>
                      <a:pt x="8725" y="6130"/>
                      <a:pt x="11493" y="4546"/>
                      <a:pt x="28477" y="6159"/>
                    </a:cubicBezTo>
                    <a:cubicBezTo>
                      <a:pt x="36972" y="6975"/>
                      <a:pt x="45527" y="10184"/>
                      <a:pt x="47855" y="8749"/>
                    </a:cubicBezTo>
                    <a:close/>
                  </a:path>
                </a:pathLst>
              </a:custGeom>
              <a:solidFill>
                <a:srgbClr val="E8E0D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99" name="îṡļíḑè"/>
              <p:cNvSpPr/>
              <p:nvPr>
                <p:custDataLst>
                  <p:tags r:id="rId510"/>
                </p:custDataLst>
              </p:nvPr>
            </p:nvSpPr>
            <p:spPr>
              <a:xfrm>
                <a:off x="10638605" y="690978"/>
                <a:ext cx="111432" cy="7746"/>
              </a:xfrm>
              <a:custGeom>
                <a:avLst/>
                <a:gdLst>
                  <a:gd name="connsiteX0" fmla="*/ 1641 w 111432"/>
                  <a:gd name="connsiteY0" fmla="*/ 7019 h 7746"/>
                  <a:gd name="connsiteX1" fmla="*/ 110155 w 111432"/>
                  <a:gd name="connsiteY1" fmla="*/ 7746 h 7746"/>
                  <a:gd name="connsiteX2" fmla="*/ 110155 w 111432"/>
                  <a:gd name="connsiteY2" fmla="*/ 5097 h 7746"/>
                  <a:gd name="connsiteX3" fmla="*/ 933 w 111432"/>
                  <a:gd name="connsiteY3" fmla="*/ 4466 h 7746"/>
                  <a:gd name="connsiteX4" fmla="*/ 1641 w 111432"/>
                  <a:gd name="connsiteY4" fmla="*/ 7019 h 7746"/>
                  <a:gd name="connsiteX5" fmla="*/ 1641 w 111432"/>
                  <a:gd name="connsiteY5" fmla="*/ 7019 h 7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432" h="7746">
                    <a:moveTo>
                      <a:pt x="1641" y="7019"/>
                    </a:moveTo>
                    <a:cubicBezTo>
                      <a:pt x="36955" y="-2821"/>
                      <a:pt x="74317" y="6746"/>
                      <a:pt x="110155" y="7746"/>
                    </a:cubicBezTo>
                    <a:cubicBezTo>
                      <a:pt x="111858" y="7793"/>
                      <a:pt x="111858" y="5144"/>
                      <a:pt x="110155" y="5097"/>
                    </a:cubicBezTo>
                    <a:cubicBezTo>
                      <a:pt x="74043" y="4090"/>
                      <a:pt x="36527" y="-5446"/>
                      <a:pt x="933" y="4466"/>
                    </a:cubicBezTo>
                    <a:cubicBezTo>
                      <a:pt x="-704" y="4924"/>
                      <a:pt x="-8" y="7478"/>
                      <a:pt x="1641" y="7019"/>
                    </a:cubicBezTo>
                    <a:lnTo>
                      <a:pt x="1641" y="7019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00" name="î$1îḋê"/>
              <p:cNvSpPr/>
              <p:nvPr>
                <p:custDataLst>
                  <p:tags r:id="rId511"/>
                </p:custDataLst>
              </p:nvPr>
            </p:nvSpPr>
            <p:spPr>
              <a:xfrm>
                <a:off x="10666000" y="714769"/>
                <a:ext cx="52267" cy="4937"/>
              </a:xfrm>
              <a:custGeom>
                <a:avLst/>
                <a:gdLst>
                  <a:gd name="connsiteX0" fmla="*/ 1279 w 52267"/>
                  <a:gd name="connsiteY0" fmla="*/ 3832 h 4937"/>
                  <a:gd name="connsiteX1" fmla="*/ 26300 w 52267"/>
                  <a:gd name="connsiteY1" fmla="*/ 2791 h 4937"/>
                  <a:gd name="connsiteX2" fmla="*/ 50637 w 52267"/>
                  <a:gd name="connsiteY2" fmla="*/ 4874 h 4937"/>
                  <a:gd name="connsiteX3" fmla="*/ 51339 w 52267"/>
                  <a:gd name="connsiteY3" fmla="*/ 2320 h 4937"/>
                  <a:gd name="connsiteX4" fmla="*/ 27229 w 52267"/>
                  <a:gd name="connsiteY4" fmla="*/ 106 h 4937"/>
                  <a:gd name="connsiteX5" fmla="*/ 1279 w 52267"/>
                  <a:gd name="connsiteY5" fmla="*/ 1177 h 4937"/>
                  <a:gd name="connsiteX6" fmla="*/ 1279 w 52267"/>
                  <a:gd name="connsiteY6" fmla="*/ 3832 h 4937"/>
                  <a:gd name="connsiteX7" fmla="*/ 1279 w 52267"/>
                  <a:gd name="connsiteY7" fmla="*/ 3832 h 4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267" h="4937">
                    <a:moveTo>
                      <a:pt x="1279" y="3832"/>
                    </a:moveTo>
                    <a:cubicBezTo>
                      <a:pt x="9620" y="3481"/>
                      <a:pt x="17960" y="3100"/>
                      <a:pt x="26300" y="2791"/>
                    </a:cubicBezTo>
                    <a:cubicBezTo>
                      <a:pt x="34492" y="2487"/>
                      <a:pt x="42719" y="2487"/>
                      <a:pt x="50637" y="4874"/>
                    </a:cubicBezTo>
                    <a:cubicBezTo>
                      <a:pt x="52273" y="5368"/>
                      <a:pt x="52970" y="2814"/>
                      <a:pt x="51339" y="2320"/>
                    </a:cubicBezTo>
                    <a:cubicBezTo>
                      <a:pt x="43511" y="-43"/>
                      <a:pt x="35337" y="-174"/>
                      <a:pt x="27229" y="106"/>
                    </a:cubicBezTo>
                    <a:cubicBezTo>
                      <a:pt x="18579" y="403"/>
                      <a:pt x="9929" y="820"/>
                      <a:pt x="1279" y="1177"/>
                    </a:cubicBezTo>
                    <a:cubicBezTo>
                      <a:pt x="-423" y="1255"/>
                      <a:pt x="-429" y="3904"/>
                      <a:pt x="1279" y="3832"/>
                    </a:cubicBezTo>
                    <a:lnTo>
                      <a:pt x="1279" y="3832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01" name="îSļîdê"/>
              <p:cNvSpPr/>
              <p:nvPr>
                <p:custDataLst>
                  <p:tags r:id="rId512"/>
                </p:custDataLst>
              </p:nvPr>
            </p:nvSpPr>
            <p:spPr>
              <a:xfrm>
                <a:off x="10669985" y="899176"/>
                <a:ext cx="42838" cy="19800"/>
              </a:xfrm>
              <a:custGeom>
                <a:avLst/>
                <a:gdLst>
                  <a:gd name="connsiteX0" fmla="*/ 2658 w 42838"/>
                  <a:gd name="connsiteY0" fmla="*/ 17635 h 19800"/>
                  <a:gd name="connsiteX1" fmla="*/ 10468 w 42838"/>
                  <a:gd name="connsiteY1" fmla="*/ 6895 h 19800"/>
                  <a:gd name="connsiteX2" fmla="*/ 23005 w 42838"/>
                  <a:gd name="connsiteY2" fmla="*/ 2651 h 19800"/>
                  <a:gd name="connsiteX3" fmla="*/ 40145 w 42838"/>
                  <a:gd name="connsiteY3" fmla="*/ 18528 h 19800"/>
                  <a:gd name="connsiteX4" fmla="*/ 42794 w 42838"/>
                  <a:gd name="connsiteY4" fmla="*/ 18528 h 19800"/>
                  <a:gd name="connsiteX5" fmla="*/ 23005 w 42838"/>
                  <a:gd name="connsiteY5" fmla="*/ 8 h 19800"/>
                  <a:gd name="connsiteX6" fmla="*/ 8046 w 42838"/>
                  <a:gd name="connsiteY6" fmla="*/ 5359 h 19800"/>
                  <a:gd name="connsiteX7" fmla="*/ 3 w 42838"/>
                  <a:gd name="connsiteY7" fmla="*/ 17635 h 19800"/>
                  <a:gd name="connsiteX8" fmla="*/ 2658 w 42838"/>
                  <a:gd name="connsiteY8" fmla="*/ 17635 h 19800"/>
                  <a:gd name="connsiteX9" fmla="*/ 2658 w 42838"/>
                  <a:gd name="connsiteY9" fmla="*/ 17635 h 1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838" h="19800">
                    <a:moveTo>
                      <a:pt x="2658" y="17635"/>
                    </a:moveTo>
                    <a:cubicBezTo>
                      <a:pt x="2943" y="12920"/>
                      <a:pt x="6754" y="9348"/>
                      <a:pt x="10468" y="6895"/>
                    </a:cubicBezTo>
                    <a:cubicBezTo>
                      <a:pt x="14189" y="4443"/>
                      <a:pt x="18517" y="2776"/>
                      <a:pt x="23005" y="2651"/>
                    </a:cubicBezTo>
                    <a:cubicBezTo>
                      <a:pt x="32019" y="2401"/>
                      <a:pt x="40847" y="8884"/>
                      <a:pt x="40145" y="18528"/>
                    </a:cubicBezTo>
                    <a:cubicBezTo>
                      <a:pt x="40020" y="20230"/>
                      <a:pt x="42669" y="20218"/>
                      <a:pt x="42794" y="18528"/>
                    </a:cubicBezTo>
                    <a:cubicBezTo>
                      <a:pt x="43597" y="7473"/>
                      <a:pt x="33382" y="-278"/>
                      <a:pt x="23005" y="8"/>
                    </a:cubicBezTo>
                    <a:cubicBezTo>
                      <a:pt x="17624" y="156"/>
                      <a:pt x="12385" y="2222"/>
                      <a:pt x="8046" y="5359"/>
                    </a:cubicBezTo>
                    <a:cubicBezTo>
                      <a:pt x="3926" y="8342"/>
                      <a:pt x="324" y="12337"/>
                      <a:pt x="3" y="17635"/>
                    </a:cubicBezTo>
                    <a:cubicBezTo>
                      <a:pt x="-93" y="19337"/>
                      <a:pt x="2556" y="19331"/>
                      <a:pt x="2658" y="17635"/>
                    </a:cubicBezTo>
                    <a:lnTo>
                      <a:pt x="2658" y="17635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02" name="isļîḑê"/>
              <p:cNvSpPr/>
              <p:nvPr>
                <p:custDataLst>
                  <p:tags r:id="rId513"/>
                </p:custDataLst>
              </p:nvPr>
            </p:nvSpPr>
            <p:spPr>
              <a:xfrm>
                <a:off x="10743076" y="841238"/>
                <a:ext cx="16361" cy="46909"/>
              </a:xfrm>
              <a:custGeom>
                <a:avLst/>
                <a:gdLst>
                  <a:gd name="connsiteX0" fmla="*/ 5958 w 16361"/>
                  <a:gd name="connsiteY0" fmla="*/ 689 h 46909"/>
                  <a:gd name="connsiteX1" fmla="*/ 505 w 16361"/>
                  <a:gd name="connsiteY1" fmla="*/ 26507 h 46909"/>
                  <a:gd name="connsiteX2" fmla="*/ 5327 w 16361"/>
                  <a:gd name="connsiteY2" fmla="*/ 38253 h 46909"/>
                  <a:gd name="connsiteX3" fmla="*/ 14447 w 16361"/>
                  <a:gd name="connsiteY3" fmla="*/ 46665 h 46909"/>
                  <a:gd name="connsiteX4" fmla="*/ 15780 w 16361"/>
                  <a:gd name="connsiteY4" fmla="*/ 44379 h 46909"/>
                  <a:gd name="connsiteX5" fmla="*/ 7208 w 16361"/>
                  <a:gd name="connsiteY5" fmla="*/ 36294 h 46909"/>
                  <a:gd name="connsiteX6" fmla="*/ 3053 w 16361"/>
                  <a:gd name="connsiteY6" fmla="*/ 25805 h 46909"/>
                  <a:gd name="connsiteX7" fmla="*/ 8238 w 16361"/>
                  <a:gd name="connsiteY7" fmla="*/ 2022 h 46909"/>
                  <a:gd name="connsiteX8" fmla="*/ 5958 w 16361"/>
                  <a:gd name="connsiteY8" fmla="*/ 689 h 46909"/>
                  <a:gd name="connsiteX9" fmla="*/ 5958 w 16361"/>
                  <a:gd name="connsiteY9" fmla="*/ 689 h 4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361" h="46909">
                    <a:moveTo>
                      <a:pt x="5958" y="689"/>
                    </a:moveTo>
                    <a:cubicBezTo>
                      <a:pt x="2320" y="8785"/>
                      <a:pt x="-1371" y="17459"/>
                      <a:pt x="505" y="26507"/>
                    </a:cubicBezTo>
                    <a:cubicBezTo>
                      <a:pt x="1344" y="30538"/>
                      <a:pt x="3017" y="34830"/>
                      <a:pt x="5327" y="38253"/>
                    </a:cubicBezTo>
                    <a:cubicBezTo>
                      <a:pt x="7684" y="41747"/>
                      <a:pt x="11065" y="44236"/>
                      <a:pt x="14447" y="46665"/>
                    </a:cubicBezTo>
                    <a:cubicBezTo>
                      <a:pt x="15834" y="47659"/>
                      <a:pt x="17156" y="45367"/>
                      <a:pt x="15780" y="44379"/>
                    </a:cubicBezTo>
                    <a:cubicBezTo>
                      <a:pt x="12572" y="42075"/>
                      <a:pt x="9321" y="39699"/>
                      <a:pt x="7208" y="36294"/>
                    </a:cubicBezTo>
                    <a:cubicBezTo>
                      <a:pt x="5250" y="33133"/>
                      <a:pt x="3809" y="29436"/>
                      <a:pt x="3053" y="25805"/>
                    </a:cubicBezTo>
                    <a:cubicBezTo>
                      <a:pt x="1339" y="17542"/>
                      <a:pt x="4928" y="9398"/>
                      <a:pt x="8238" y="2022"/>
                    </a:cubicBezTo>
                    <a:cubicBezTo>
                      <a:pt x="8941" y="486"/>
                      <a:pt x="6654" y="-865"/>
                      <a:pt x="5958" y="689"/>
                    </a:cubicBezTo>
                    <a:lnTo>
                      <a:pt x="5958" y="689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03" name="íş1íḑe"/>
              <p:cNvSpPr/>
              <p:nvPr>
                <p:custDataLst>
                  <p:tags r:id="rId514"/>
                </p:custDataLst>
              </p:nvPr>
            </p:nvSpPr>
            <p:spPr>
              <a:xfrm>
                <a:off x="10629019" y="836406"/>
                <a:ext cx="14206" cy="50904"/>
              </a:xfrm>
              <a:custGeom>
                <a:avLst/>
                <a:gdLst>
                  <a:gd name="connsiteX0" fmla="*/ 5090 w 14206"/>
                  <a:gd name="connsiteY0" fmla="*/ 1644 h 50904"/>
                  <a:gd name="connsiteX1" fmla="*/ 9442 w 14206"/>
                  <a:gd name="connsiteY1" fmla="*/ 12378 h 50904"/>
                  <a:gd name="connsiteX2" fmla="*/ 11317 w 14206"/>
                  <a:gd name="connsiteY2" fmla="*/ 25445 h 50904"/>
                  <a:gd name="connsiteX3" fmla="*/ 7114 w 14206"/>
                  <a:gd name="connsiteY3" fmla="*/ 38435 h 50904"/>
                  <a:gd name="connsiteX4" fmla="*/ 631 w 14206"/>
                  <a:gd name="connsiteY4" fmla="*/ 48418 h 50904"/>
                  <a:gd name="connsiteX5" fmla="*/ 1965 w 14206"/>
                  <a:gd name="connsiteY5" fmla="*/ 50704 h 50904"/>
                  <a:gd name="connsiteX6" fmla="*/ 8662 w 14206"/>
                  <a:gd name="connsiteY6" fmla="*/ 41393 h 50904"/>
                  <a:gd name="connsiteX7" fmla="*/ 13686 w 14206"/>
                  <a:gd name="connsiteY7" fmla="*/ 27261 h 50904"/>
                  <a:gd name="connsiteX8" fmla="*/ 12895 w 14206"/>
                  <a:gd name="connsiteY8" fmla="*/ 13967 h 50904"/>
                  <a:gd name="connsiteX9" fmla="*/ 7644 w 14206"/>
                  <a:gd name="connsiteY9" fmla="*/ 942 h 50904"/>
                  <a:gd name="connsiteX10" fmla="*/ 5090 w 14206"/>
                  <a:gd name="connsiteY10" fmla="*/ 1644 h 50904"/>
                  <a:gd name="connsiteX11" fmla="*/ 5090 w 14206"/>
                  <a:gd name="connsiteY11" fmla="*/ 1644 h 50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06" h="50904">
                    <a:moveTo>
                      <a:pt x="5090" y="1644"/>
                    </a:moveTo>
                    <a:cubicBezTo>
                      <a:pt x="6084" y="5413"/>
                      <a:pt x="7918" y="8812"/>
                      <a:pt x="9442" y="12378"/>
                    </a:cubicBezTo>
                    <a:cubicBezTo>
                      <a:pt x="11239" y="16592"/>
                      <a:pt x="11984" y="20879"/>
                      <a:pt x="11317" y="25445"/>
                    </a:cubicBezTo>
                    <a:cubicBezTo>
                      <a:pt x="10656" y="29963"/>
                      <a:pt x="8966" y="34285"/>
                      <a:pt x="7114" y="38435"/>
                    </a:cubicBezTo>
                    <a:cubicBezTo>
                      <a:pt x="5549" y="41935"/>
                      <a:pt x="4066" y="46334"/>
                      <a:pt x="631" y="48418"/>
                    </a:cubicBezTo>
                    <a:cubicBezTo>
                      <a:pt x="-827" y="49299"/>
                      <a:pt x="506" y="51591"/>
                      <a:pt x="1965" y="50704"/>
                    </a:cubicBezTo>
                    <a:cubicBezTo>
                      <a:pt x="5429" y="48602"/>
                      <a:pt x="7031" y="44941"/>
                      <a:pt x="8662" y="41393"/>
                    </a:cubicBezTo>
                    <a:cubicBezTo>
                      <a:pt x="10745" y="36857"/>
                      <a:pt x="12757" y="32190"/>
                      <a:pt x="13686" y="27261"/>
                    </a:cubicBezTo>
                    <a:cubicBezTo>
                      <a:pt x="14531" y="22790"/>
                      <a:pt x="14401" y="18277"/>
                      <a:pt x="12895" y="13967"/>
                    </a:cubicBezTo>
                    <a:cubicBezTo>
                      <a:pt x="11347" y="9532"/>
                      <a:pt x="8846" y="5502"/>
                      <a:pt x="7644" y="942"/>
                    </a:cubicBezTo>
                    <a:cubicBezTo>
                      <a:pt x="7209" y="-707"/>
                      <a:pt x="4655" y="-11"/>
                      <a:pt x="5090" y="1644"/>
                    </a:cubicBezTo>
                    <a:lnTo>
                      <a:pt x="5090" y="1644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grpSp>
            <p:nvGrpSpPr>
              <p:cNvPr id="104" name="îşļïḓè"/>
              <p:cNvGrpSpPr/>
              <p:nvPr/>
            </p:nvGrpSpPr>
            <p:grpSpPr>
              <a:xfrm>
                <a:off x="10560348" y="756615"/>
                <a:ext cx="258480" cy="80316"/>
                <a:chOff x="10560348" y="756615"/>
                <a:chExt cx="258480" cy="80316"/>
              </a:xfrm>
            </p:grpSpPr>
            <p:sp>
              <p:nvSpPr>
                <p:cNvPr id="118" name="íṩḻiḋé"/>
                <p:cNvSpPr/>
                <p:nvPr>
                  <p:custDataLst>
                    <p:tags r:id="rId515"/>
                  </p:custDataLst>
                </p:nvPr>
              </p:nvSpPr>
              <p:spPr>
                <a:xfrm>
                  <a:off x="10603706" y="762684"/>
                  <a:ext cx="70544" cy="70544"/>
                </a:xfrm>
                <a:custGeom>
                  <a:avLst/>
                  <a:gdLst>
                    <a:gd name="connsiteX0" fmla="*/ 70545 w 70544"/>
                    <a:gd name="connsiteY0" fmla="*/ 35272 h 70544"/>
                    <a:gd name="connsiteX1" fmla="*/ 35272 w 70544"/>
                    <a:gd name="connsiteY1" fmla="*/ 70545 h 70544"/>
                    <a:gd name="connsiteX2" fmla="*/ 0 w 70544"/>
                    <a:gd name="connsiteY2" fmla="*/ 35272 h 70544"/>
                    <a:gd name="connsiteX3" fmla="*/ 35272 w 70544"/>
                    <a:gd name="connsiteY3" fmla="*/ 0 h 70544"/>
                    <a:gd name="connsiteX4" fmla="*/ 70545 w 70544"/>
                    <a:gd name="connsiteY4" fmla="*/ 35272 h 7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544" h="70544">
                      <a:moveTo>
                        <a:pt x="70545" y="35272"/>
                      </a:moveTo>
                      <a:cubicBezTo>
                        <a:pt x="70545" y="54753"/>
                        <a:pt x="54753" y="70545"/>
                        <a:pt x="35272" y="70545"/>
                      </a:cubicBezTo>
                      <a:cubicBezTo>
                        <a:pt x="15792" y="70545"/>
                        <a:pt x="0" y="54753"/>
                        <a:pt x="0" y="35272"/>
                      </a:cubicBezTo>
                      <a:cubicBezTo>
                        <a:pt x="0" y="15792"/>
                        <a:pt x="15792" y="0"/>
                        <a:pt x="35272" y="0"/>
                      </a:cubicBezTo>
                      <a:cubicBezTo>
                        <a:pt x="54753" y="0"/>
                        <a:pt x="70545" y="15792"/>
                        <a:pt x="70545" y="35272"/>
                      </a:cubicBezTo>
                      <a:close/>
                    </a:path>
                  </a:pathLst>
                </a:custGeom>
                <a:solidFill>
                  <a:srgbClr val="63E8F9">
                    <a:alpha val="23000"/>
                  </a:srgbClr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19" name="îslidè"/>
                <p:cNvSpPr/>
                <p:nvPr>
                  <p:custDataLst>
                    <p:tags r:id="rId516"/>
                  </p:custDataLst>
                </p:nvPr>
              </p:nvSpPr>
              <p:spPr>
                <a:xfrm>
                  <a:off x="10710648" y="764536"/>
                  <a:ext cx="70545" cy="70544"/>
                </a:xfrm>
                <a:custGeom>
                  <a:avLst/>
                  <a:gdLst>
                    <a:gd name="connsiteX0" fmla="*/ 70545 w 70545"/>
                    <a:gd name="connsiteY0" fmla="*/ 35272 h 70544"/>
                    <a:gd name="connsiteX1" fmla="*/ 35273 w 70545"/>
                    <a:gd name="connsiteY1" fmla="*/ 70545 h 70544"/>
                    <a:gd name="connsiteX2" fmla="*/ 0 w 70545"/>
                    <a:gd name="connsiteY2" fmla="*/ 35272 h 70544"/>
                    <a:gd name="connsiteX3" fmla="*/ 35273 w 70545"/>
                    <a:gd name="connsiteY3" fmla="*/ 0 h 70544"/>
                    <a:gd name="connsiteX4" fmla="*/ 70545 w 70545"/>
                    <a:gd name="connsiteY4" fmla="*/ 35272 h 7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545" h="70544">
                      <a:moveTo>
                        <a:pt x="70545" y="35272"/>
                      </a:moveTo>
                      <a:cubicBezTo>
                        <a:pt x="70545" y="54751"/>
                        <a:pt x="54751" y="70545"/>
                        <a:pt x="35273" y="70545"/>
                      </a:cubicBezTo>
                      <a:cubicBezTo>
                        <a:pt x="15794" y="70545"/>
                        <a:pt x="0" y="54751"/>
                        <a:pt x="0" y="35272"/>
                      </a:cubicBezTo>
                      <a:cubicBezTo>
                        <a:pt x="0" y="15794"/>
                        <a:pt x="15794" y="0"/>
                        <a:pt x="35273" y="0"/>
                      </a:cubicBezTo>
                      <a:cubicBezTo>
                        <a:pt x="54751" y="0"/>
                        <a:pt x="70545" y="15794"/>
                        <a:pt x="70545" y="35272"/>
                      </a:cubicBezTo>
                      <a:close/>
                    </a:path>
                  </a:pathLst>
                </a:custGeom>
                <a:solidFill>
                  <a:srgbClr val="63E8F9">
                    <a:alpha val="23000"/>
                  </a:srgbClr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20" name="îṡ1îḓè"/>
                <p:cNvSpPr/>
                <p:nvPr>
                  <p:custDataLst>
                    <p:tags r:id="rId517"/>
                  </p:custDataLst>
                </p:nvPr>
              </p:nvSpPr>
              <p:spPr>
                <a:xfrm>
                  <a:off x="10708797" y="762684"/>
                  <a:ext cx="74246" cy="74247"/>
                </a:xfrm>
                <a:custGeom>
                  <a:avLst/>
                  <a:gdLst>
                    <a:gd name="connsiteX0" fmla="*/ 74247 w 74246"/>
                    <a:gd name="connsiteY0" fmla="*/ 37124 h 74247"/>
                    <a:gd name="connsiteX1" fmla="*/ 37123 w 74246"/>
                    <a:gd name="connsiteY1" fmla="*/ 74247 h 74247"/>
                    <a:gd name="connsiteX2" fmla="*/ 0 w 74246"/>
                    <a:gd name="connsiteY2" fmla="*/ 37124 h 74247"/>
                    <a:gd name="connsiteX3" fmla="*/ 37123 w 74246"/>
                    <a:gd name="connsiteY3" fmla="*/ 0 h 74247"/>
                    <a:gd name="connsiteX4" fmla="*/ 74247 w 74246"/>
                    <a:gd name="connsiteY4" fmla="*/ 37124 h 74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246" h="74247">
                      <a:moveTo>
                        <a:pt x="74247" y="37124"/>
                      </a:moveTo>
                      <a:cubicBezTo>
                        <a:pt x="74247" y="57626"/>
                        <a:pt x="57626" y="74247"/>
                        <a:pt x="37123" y="74247"/>
                      </a:cubicBezTo>
                      <a:cubicBezTo>
                        <a:pt x="16621" y="74247"/>
                        <a:pt x="0" y="57626"/>
                        <a:pt x="0" y="37124"/>
                      </a:cubicBezTo>
                      <a:cubicBezTo>
                        <a:pt x="0" y="16621"/>
                        <a:pt x="16621" y="0"/>
                        <a:pt x="37123" y="0"/>
                      </a:cubicBezTo>
                      <a:cubicBezTo>
                        <a:pt x="57626" y="0"/>
                        <a:pt x="74247" y="16621"/>
                        <a:pt x="74247" y="37124"/>
                      </a:cubicBezTo>
                      <a:close/>
                    </a:path>
                  </a:pathLst>
                </a:custGeom>
                <a:noFill/>
                <a:ln w="12134" cap="flat">
                  <a:solidFill>
                    <a:srgbClr val="443852"/>
                  </a:solidFill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21" name="ïSḷîďé"/>
                <p:cNvSpPr/>
                <p:nvPr>
                  <p:custDataLst>
                    <p:tags r:id="rId518"/>
                  </p:custDataLst>
                </p:nvPr>
              </p:nvSpPr>
              <p:spPr>
                <a:xfrm>
                  <a:off x="10601855" y="761744"/>
                  <a:ext cx="74246" cy="74247"/>
                </a:xfrm>
                <a:custGeom>
                  <a:avLst/>
                  <a:gdLst>
                    <a:gd name="connsiteX0" fmla="*/ 74247 w 74246"/>
                    <a:gd name="connsiteY0" fmla="*/ 37124 h 74247"/>
                    <a:gd name="connsiteX1" fmla="*/ 37123 w 74246"/>
                    <a:gd name="connsiteY1" fmla="*/ 74247 h 74247"/>
                    <a:gd name="connsiteX2" fmla="*/ 0 w 74246"/>
                    <a:gd name="connsiteY2" fmla="*/ 37124 h 74247"/>
                    <a:gd name="connsiteX3" fmla="*/ 37123 w 74246"/>
                    <a:gd name="connsiteY3" fmla="*/ 0 h 74247"/>
                    <a:gd name="connsiteX4" fmla="*/ 74247 w 74246"/>
                    <a:gd name="connsiteY4" fmla="*/ 37124 h 74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246" h="74247">
                      <a:moveTo>
                        <a:pt x="74247" y="37124"/>
                      </a:moveTo>
                      <a:cubicBezTo>
                        <a:pt x="74247" y="57626"/>
                        <a:pt x="57626" y="74247"/>
                        <a:pt x="37123" y="74247"/>
                      </a:cubicBezTo>
                      <a:cubicBezTo>
                        <a:pt x="16621" y="74247"/>
                        <a:pt x="0" y="57626"/>
                        <a:pt x="0" y="37124"/>
                      </a:cubicBezTo>
                      <a:cubicBezTo>
                        <a:pt x="0" y="16621"/>
                        <a:pt x="16621" y="0"/>
                        <a:pt x="37123" y="0"/>
                      </a:cubicBezTo>
                      <a:cubicBezTo>
                        <a:pt x="57626" y="0"/>
                        <a:pt x="74247" y="16621"/>
                        <a:pt x="74247" y="37124"/>
                      </a:cubicBezTo>
                      <a:close/>
                    </a:path>
                  </a:pathLst>
                </a:custGeom>
                <a:noFill/>
                <a:ln w="12134" cap="flat">
                  <a:solidFill>
                    <a:srgbClr val="443852"/>
                  </a:solidFill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22" name="íṩļidè"/>
                <p:cNvSpPr/>
                <p:nvPr>
                  <p:custDataLst>
                    <p:tags r:id="rId519"/>
                  </p:custDataLst>
                </p:nvPr>
              </p:nvSpPr>
              <p:spPr>
                <a:xfrm>
                  <a:off x="10778379" y="760505"/>
                  <a:ext cx="40449" cy="30355"/>
                </a:xfrm>
                <a:custGeom>
                  <a:avLst/>
                  <a:gdLst>
                    <a:gd name="connsiteX0" fmla="*/ 5630 w 40449"/>
                    <a:gd name="connsiteY0" fmla="*/ 29510 h 30355"/>
                    <a:gd name="connsiteX1" fmla="*/ 21500 w 40449"/>
                    <a:gd name="connsiteY1" fmla="*/ 17449 h 30355"/>
                    <a:gd name="connsiteX2" fmla="*/ 38860 w 40449"/>
                    <a:gd name="connsiteY2" fmla="*/ 6114 h 30355"/>
                    <a:gd name="connsiteX3" fmla="*/ 35598 w 40449"/>
                    <a:gd name="connsiteY3" fmla="*/ 441 h 30355"/>
                    <a:gd name="connsiteX4" fmla="*/ 17845 w 40449"/>
                    <a:gd name="connsiteY4" fmla="*/ 12056 h 30355"/>
                    <a:gd name="connsiteX5" fmla="*/ 1058 w 40449"/>
                    <a:gd name="connsiteY5" fmla="*/ 24867 h 30355"/>
                    <a:gd name="connsiteX6" fmla="*/ 5630 w 40449"/>
                    <a:gd name="connsiteY6" fmla="*/ 29510 h 30355"/>
                    <a:gd name="connsiteX7" fmla="*/ 5630 w 40449"/>
                    <a:gd name="connsiteY7" fmla="*/ 29510 h 30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449" h="30355">
                      <a:moveTo>
                        <a:pt x="5630" y="29510"/>
                      </a:moveTo>
                      <a:cubicBezTo>
                        <a:pt x="10588" y="25146"/>
                        <a:pt x="16006" y="21319"/>
                        <a:pt x="21500" y="17449"/>
                      </a:cubicBezTo>
                      <a:cubicBezTo>
                        <a:pt x="27144" y="13472"/>
                        <a:pt x="32854" y="9502"/>
                        <a:pt x="38860" y="6114"/>
                      </a:cubicBezTo>
                      <a:cubicBezTo>
                        <a:pt x="42498" y="4060"/>
                        <a:pt x="39241" y="-1613"/>
                        <a:pt x="35598" y="441"/>
                      </a:cubicBezTo>
                      <a:cubicBezTo>
                        <a:pt x="29454" y="3912"/>
                        <a:pt x="23614" y="7978"/>
                        <a:pt x="17845" y="12056"/>
                      </a:cubicBezTo>
                      <a:cubicBezTo>
                        <a:pt x="12119" y="16104"/>
                        <a:pt x="6338" y="20217"/>
                        <a:pt x="1058" y="24867"/>
                      </a:cubicBezTo>
                      <a:cubicBezTo>
                        <a:pt x="-2092" y="27635"/>
                        <a:pt x="2499" y="32266"/>
                        <a:pt x="5630" y="29510"/>
                      </a:cubicBezTo>
                      <a:lnTo>
                        <a:pt x="5630" y="29510"/>
                      </a:lnTo>
                      <a:close/>
                    </a:path>
                  </a:pathLst>
                </a:custGeom>
                <a:solidFill>
                  <a:srgbClr val="443852"/>
                </a:solidFill>
                <a:ln w="3034" cap="flat">
                  <a:solidFill>
                    <a:srgbClr val="443852"/>
                  </a:solidFill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23" name="íṣliḋé"/>
                <p:cNvSpPr/>
                <p:nvPr>
                  <p:custDataLst>
                    <p:tags r:id="rId520"/>
                  </p:custDataLst>
                </p:nvPr>
              </p:nvSpPr>
              <p:spPr>
                <a:xfrm>
                  <a:off x="10560348" y="756615"/>
                  <a:ext cx="45329" cy="36532"/>
                </a:xfrm>
                <a:custGeom>
                  <a:avLst/>
                  <a:gdLst>
                    <a:gd name="connsiteX0" fmla="*/ 1550 w 45329"/>
                    <a:gd name="connsiteY0" fmla="*/ 6480 h 36532"/>
                    <a:gd name="connsiteX1" fmla="*/ 39590 w 45329"/>
                    <a:gd name="connsiteY1" fmla="*/ 35567 h 36532"/>
                    <a:gd name="connsiteX2" fmla="*/ 44352 w 45329"/>
                    <a:gd name="connsiteY2" fmla="*/ 35567 h 36532"/>
                    <a:gd name="connsiteX3" fmla="*/ 44352 w 45329"/>
                    <a:gd name="connsiteY3" fmla="*/ 30727 h 36532"/>
                    <a:gd name="connsiteX4" fmla="*/ 4949 w 45329"/>
                    <a:gd name="connsiteY4" fmla="*/ 568 h 36532"/>
                    <a:gd name="connsiteX5" fmla="*/ 1550 w 45329"/>
                    <a:gd name="connsiteY5" fmla="*/ 6480 h 36532"/>
                    <a:gd name="connsiteX6" fmla="*/ 1550 w 45329"/>
                    <a:gd name="connsiteY6" fmla="*/ 6480 h 36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5329" h="36532">
                      <a:moveTo>
                        <a:pt x="1550" y="6480"/>
                      </a:moveTo>
                      <a:cubicBezTo>
                        <a:pt x="14819" y="15296"/>
                        <a:pt x="27362" y="25327"/>
                        <a:pt x="39590" y="35567"/>
                      </a:cubicBezTo>
                      <a:cubicBezTo>
                        <a:pt x="40995" y="36739"/>
                        <a:pt x="42983" y="36965"/>
                        <a:pt x="44352" y="35567"/>
                      </a:cubicBezTo>
                      <a:cubicBezTo>
                        <a:pt x="45543" y="34358"/>
                        <a:pt x="45764" y="31905"/>
                        <a:pt x="44352" y="30727"/>
                      </a:cubicBezTo>
                      <a:cubicBezTo>
                        <a:pt x="31684" y="20118"/>
                        <a:pt x="18695" y="9700"/>
                        <a:pt x="4949" y="568"/>
                      </a:cubicBezTo>
                      <a:cubicBezTo>
                        <a:pt x="1311" y="-1849"/>
                        <a:pt x="-2070" y="4080"/>
                        <a:pt x="1550" y="6480"/>
                      </a:cubicBezTo>
                      <a:lnTo>
                        <a:pt x="1550" y="6480"/>
                      </a:lnTo>
                      <a:close/>
                    </a:path>
                  </a:pathLst>
                </a:custGeom>
                <a:solidFill>
                  <a:srgbClr val="443852"/>
                </a:solidFill>
                <a:ln w="3034" cap="flat">
                  <a:solidFill>
                    <a:srgbClr val="443852"/>
                  </a:solidFill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  <p:sp>
              <p:nvSpPr>
                <p:cNvPr id="124" name="iSḻiďè"/>
                <p:cNvSpPr/>
                <p:nvPr>
                  <p:custDataLst>
                    <p:tags r:id="rId521"/>
                  </p:custDataLst>
                </p:nvPr>
              </p:nvSpPr>
              <p:spPr>
                <a:xfrm>
                  <a:off x="10676078" y="795545"/>
                  <a:ext cx="32748" cy="11483"/>
                </a:xfrm>
                <a:custGeom>
                  <a:avLst/>
                  <a:gdLst>
                    <a:gd name="connsiteX0" fmla="*/ 32694 w 32748"/>
                    <a:gd name="connsiteY0" fmla="*/ 11484 h 11483"/>
                    <a:gd name="connsiteX1" fmla="*/ 0 w 32748"/>
                    <a:gd name="connsiteY1" fmla="*/ 10799 h 11483"/>
                    <a:gd name="connsiteX2" fmla="*/ 47 w 32748"/>
                    <a:gd name="connsiteY2" fmla="*/ 0 h 11483"/>
                    <a:gd name="connsiteX3" fmla="*/ 32748 w 32748"/>
                    <a:gd name="connsiteY3" fmla="*/ 679 h 11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748" h="11483">
                      <a:moveTo>
                        <a:pt x="32694" y="11484"/>
                      </a:moveTo>
                      <a:lnTo>
                        <a:pt x="0" y="10799"/>
                      </a:lnTo>
                      <a:lnTo>
                        <a:pt x="47" y="0"/>
                      </a:lnTo>
                      <a:lnTo>
                        <a:pt x="32748" y="679"/>
                      </a:lnTo>
                      <a:close/>
                    </a:path>
                  </a:pathLst>
                </a:custGeom>
                <a:solidFill>
                  <a:srgbClr val="443852"/>
                </a:solidFill>
                <a:ln w="5951" cap="flat">
                  <a:noFill/>
                  <a:prstDash val="solid"/>
                  <a:miter/>
                </a:ln>
              </p:spPr>
              <p:txBody>
                <a:bodyPr rtlCol="0" anchor="ctr"/>
                <a:p>
                  <a:endParaRPr lang="en-US"/>
                </a:p>
              </p:txBody>
            </p:sp>
          </p:grpSp>
          <p:sp>
            <p:nvSpPr>
              <p:cNvPr id="105" name="îṡḻîḓe"/>
              <p:cNvSpPr/>
              <p:nvPr>
                <p:custDataLst>
                  <p:tags r:id="rId522"/>
                </p:custDataLst>
              </p:nvPr>
            </p:nvSpPr>
            <p:spPr>
              <a:xfrm>
                <a:off x="10665221" y="860513"/>
                <a:ext cx="53602" cy="8919"/>
              </a:xfrm>
              <a:custGeom>
                <a:avLst/>
                <a:gdLst>
                  <a:gd name="connsiteX0" fmla="*/ 1344 w 53602"/>
                  <a:gd name="connsiteY0" fmla="*/ 3963 h 8919"/>
                  <a:gd name="connsiteX1" fmla="*/ 52243 w 53602"/>
                  <a:gd name="connsiteY1" fmla="*/ 4862 h 8919"/>
                  <a:gd name="connsiteX2" fmla="*/ 51189 w 53602"/>
                  <a:gd name="connsiteY2" fmla="*/ 1034 h 8919"/>
                  <a:gd name="connsiteX3" fmla="*/ 2404 w 53602"/>
                  <a:gd name="connsiteY3" fmla="*/ 136 h 8919"/>
                  <a:gd name="connsiteX4" fmla="*/ 1344 w 53602"/>
                  <a:gd name="connsiteY4" fmla="*/ 3963 h 8919"/>
                  <a:gd name="connsiteX5" fmla="*/ 1344 w 53602"/>
                  <a:gd name="connsiteY5" fmla="*/ 3963 h 8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602" h="8919">
                    <a:moveTo>
                      <a:pt x="1344" y="3963"/>
                    </a:moveTo>
                    <a:cubicBezTo>
                      <a:pt x="17751" y="10095"/>
                      <a:pt x="35658" y="10702"/>
                      <a:pt x="52243" y="4862"/>
                    </a:cubicBezTo>
                    <a:cubicBezTo>
                      <a:pt x="54637" y="4017"/>
                      <a:pt x="53606" y="177"/>
                      <a:pt x="51189" y="1034"/>
                    </a:cubicBezTo>
                    <a:cubicBezTo>
                      <a:pt x="35200" y="6666"/>
                      <a:pt x="18215" y="6053"/>
                      <a:pt x="2404" y="136"/>
                    </a:cubicBezTo>
                    <a:cubicBezTo>
                      <a:pt x="5" y="-763"/>
                      <a:pt x="-1031" y="3070"/>
                      <a:pt x="1344" y="3963"/>
                    </a:cubicBezTo>
                    <a:lnTo>
                      <a:pt x="1344" y="3963"/>
                    </a:lnTo>
                    <a:close/>
                  </a:path>
                </a:pathLst>
              </a:custGeom>
              <a:solidFill>
                <a:srgbClr val="FF7A5A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06" name="iSlidé"/>
              <p:cNvSpPr/>
              <p:nvPr>
                <p:custDataLst>
                  <p:tags r:id="rId523"/>
                </p:custDataLst>
              </p:nvPr>
            </p:nvSpPr>
            <p:spPr>
              <a:xfrm>
                <a:off x="10675031" y="1251596"/>
                <a:ext cx="32908" cy="32908"/>
              </a:xfrm>
              <a:custGeom>
                <a:avLst/>
                <a:gdLst>
                  <a:gd name="connsiteX0" fmla="*/ 32909 w 32908"/>
                  <a:gd name="connsiteY0" fmla="*/ 16454 h 32908"/>
                  <a:gd name="connsiteX1" fmla="*/ 16454 w 32908"/>
                  <a:gd name="connsiteY1" fmla="*/ 32909 h 32908"/>
                  <a:gd name="connsiteX2" fmla="*/ 0 w 32908"/>
                  <a:gd name="connsiteY2" fmla="*/ 16454 h 32908"/>
                  <a:gd name="connsiteX3" fmla="*/ 16454 w 32908"/>
                  <a:gd name="connsiteY3" fmla="*/ 0 h 32908"/>
                  <a:gd name="connsiteX4" fmla="*/ 32909 w 32908"/>
                  <a:gd name="connsiteY4" fmla="*/ 16454 h 32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908" h="32908">
                    <a:moveTo>
                      <a:pt x="32909" y="16454"/>
                    </a:moveTo>
                    <a:cubicBezTo>
                      <a:pt x="32909" y="25545"/>
                      <a:pt x="25538" y="32909"/>
                      <a:pt x="16454" y="32909"/>
                    </a:cubicBezTo>
                    <a:cubicBezTo>
                      <a:pt x="7369" y="32909"/>
                      <a:pt x="0" y="25545"/>
                      <a:pt x="0" y="16454"/>
                    </a:cubicBezTo>
                    <a:cubicBezTo>
                      <a:pt x="0" y="7370"/>
                      <a:pt x="7369" y="0"/>
                      <a:pt x="16454" y="0"/>
                    </a:cubicBezTo>
                    <a:cubicBezTo>
                      <a:pt x="25538" y="0"/>
                      <a:pt x="32909" y="7370"/>
                      <a:pt x="32909" y="16454"/>
                    </a:cubicBezTo>
                    <a:close/>
                  </a:path>
                </a:pathLst>
              </a:custGeom>
              <a:solidFill>
                <a:srgbClr val="FDE0D5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07" name="îŝļíḓé"/>
              <p:cNvSpPr/>
              <p:nvPr>
                <p:custDataLst>
                  <p:tags r:id="rId524"/>
                </p:custDataLst>
              </p:nvPr>
            </p:nvSpPr>
            <p:spPr>
              <a:xfrm>
                <a:off x="10675031" y="1360241"/>
                <a:ext cx="32908" cy="32908"/>
              </a:xfrm>
              <a:custGeom>
                <a:avLst/>
                <a:gdLst>
                  <a:gd name="connsiteX0" fmla="*/ 32909 w 32908"/>
                  <a:gd name="connsiteY0" fmla="*/ 16454 h 32908"/>
                  <a:gd name="connsiteX1" fmla="*/ 16454 w 32908"/>
                  <a:gd name="connsiteY1" fmla="*/ 32909 h 32908"/>
                  <a:gd name="connsiteX2" fmla="*/ 0 w 32908"/>
                  <a:gd name="connsiteY2" fmla="*/ 16454 h 32908"/>
                  <a:gd name="connsiteX3" fmla="*/ 16454 w 32908"/>
                  <a:gd name="connsiteY3" fmla="*/ 0 h 32908"/>
                  <a:gd name="connsiteX4" fmla="*/ 32909 w 32908"/>
                  <a:gd name="connsiteY4" fmla="*/ 16454 h 32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908" h="32908">
                    <a:moveTo>
                      <a:pt x="32909" y="16454"/>
                    </a:moveTo>
                    <a:cubicBezTo>
                      <a:pt x="32909" y="25545"/>
                      <a:pt x="25538" y="32909"/>
                      <a:pt x="16454" y="32909"/>
                    </a:cubicBezTo>
                    <a:cubicBezTo>
                      <a:pt x="7369" y="32909"/>
                      <a:pt x="0" y="25545"/>
                      <a:pt x="0" y="16454"/>
                    </a:cubicBezTo>
                    <a:cubicBezTo>
                      <a:pt x="0" y="7364"/>
                      <a:pt x="7369" y="0"/>
                      <a:pt x="16454" y="0"/>
                    </a:cubicBezTo>
                    <a:cubicBezTo>
                      <a:pt x="25538" y="0"/>
                      <a:pt x="32909" y="7364"/>
                      <a:pt x="32909" y="16454"/>
                    </a:cubicBezTo>
                    <a:close/>
                  </a:path>
                </a:pathLst>
              </a:custGeom>
              <a:solidFill>
                <a:srgbClr val="FDE0D5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08" name="iŝ1ïḓé"/>
              <p:cNvSpPr/>
              <p:nvPr>
                <p:custDataLst>
                  <p:tags r:id="rId525"/>
                </p:custDataLst>
              </p:nvPr>
            </p:nvSpPr>
            <p:spPr>
              <a:xfrm>
                <a:off x="10675031" y="1461218"/>
                <a:ext cx="32908" cy="32908"/>
              </a:xfrm>
              <a:custGeom>
                <a:avLst/>
                <a:gdLst>
                  <a:gd name="connsiteX0" fmla="*/ 32909 w 32908"/>
                  <a:gd name="connsiteY0" fmla="*/ 16454 h 32908"/>
                  <a:gd name="connsiteX1" fmla="*/ 16454 w 32908"/>
                  <a:gd name="connsiteY1" fmla="*/ 32909 h 32908"/>
                  <a:gd name="connsiteX2" fmla="*/ 0 w 32908"/>
                  <a:gd name="connsiteY2" fmla="*/ 16454 h 32908"/>
                  <a:gd name="connsiteX3" fmla="*/ 16454 w 32908"/>
                  <a:gd name="connsiteY3" fmla="*/ 0 h 32908"/>
                  <a:gd name="connsiteX4" fmla="*/ 32909 w 32908"/>
                  <a:gd name="connsiteY4" fmla="*/ 16454 h 32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908" h="32908">
                    <a:moveTo>
                      <a:pt x="32909" y="16454"/>
                    </a:moveTo>
                    <a:cubicBezTo>
                      <a:pt x="32909" y="25545"/>
                      <a:pt x="25538" y="32909"/>
                      <a:pt x="16454" y="32909"/>
                    </a:cubicBezTo>
                    <a:cubicBezTo>
                      <a:pt x="7369" y="32909"/>
                      <a:pt x="0" y="25545"/>
                      <a:pt x="0" y="16454"/>
                    </a:cubicBezTo>
                    <a:cubicBezTo>
                      <a:pt x="0" y="7370"/>
                      <a:pt x="7369" y="0"/>
                      <a:pt x="16454" y="0"/>
                    </a:cubicBezTo>
                    <a:cubicBezTo>
                      <a:pt x="25538" y="0"/>
                      <a:pt x="32909" y="7364"/>
                      <a:pt x="32909" y="16454"/>
                    </a:cubicBezTo>
                    <a:close/>
                  </a:path>
                </a:pathLst>
              </a:custGeom>
              <a:solidFill>
                <a:srgbClr val="FDE0D5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09" name="iṩlíḑê"/>
              <p:cNvSpPr/>
              <p:nvPr>
                <p:custDataLst>
                  <p:tags r:id="rId526"/>
                </p:custDataLst>
              </p:nvPr>
            </p:nvSpPr>
            <p:spPr>
              <a:xfrm>
                <a:off x="10941234" y="1046644"/>
                <a:ext cx="49542" cy="297492"/>
              </a:xfrm>
              <a:custGeom>
                <a:avLst/>
                <a:gdLst>
                  <a:gd name="connsiteX0" fmla="*/ 18415 w 49542"/>
                  <a:gd name="connsiteY0" fmla="*/ 295083 h 297492"/>
                  <a:gd name="connsiteX1" fmla="*/ 6331 w 49542"/>
                  <a:gd name="connsiteY1" fmla="*/ 157995 h 297492"/>
                  <a:gd name="connsiteX2" fmla="*/ 32893 w 49542"/>
                  <a:gd name="connsiteY2" fmla="*/ 38116 h 297492"/>
                  <a:gd name="connsiteX3" fmla="*/ 49175 w 49542"/>
                  <a:gd name="connsiteY3" fmla="*/ 2874 h 297492"/>
                  <a:gd name="connsiteX4" fmla="*/ 45746 w 49542"/>
                  <a:gd name="connsiteY4" fmla="*/ 868 h 297492"/>
                  <a:gd name="connsiteX5" fmla="*/ 31226 w 49542"/>
                  <a:gd name="connsiteY5" fmla="*/ 31175 h 297492"/>
                  <a:gd name="connsiteX6" fmla="*/ 15462 w 49542"/>
                  <a:gd name="connsiteY6" fmla="*/ 82813 h 297492"/>
                  <a:gd name="connsiteX7" fmla="*/ 454 w 49542"/>
                  <a:gd name="connsiteY7" fmla="*/ 220193 h 297492"/>
                  <a:gd name="connsiteX8" fmla="*/ 14582 w 49542"/>
                  <a:gd name="connsiteY8" fmla="*/ 296143 h 297492"/>
                  <a:gd name="connsiteX9" fmla="*/ 18415 w 49542"/>
                  <a:gd name="connsiteY9" fmla="*/ 295083 h 297492"/>
                  <a:gd name="connsiteX10" fmla="*/ 18415 w 49542"/>
                  <a:gd name="connsiteY10" fmla="*/ 295083 h 297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542" h="297492">
                    <a:moveTo>
                      <a:pt x="18415" y="295083"/>
                    </a:moveTo>
                    <a:cubicBezTo>
                      <a:pt x="2705" y="251482"/>
                      <a:pt x="1699" y="203667"/>
                      <a:pt x="6331" y="157995"/>
                    </a:cubicBezTo>
                    <a:cubicBezTo>
                      <a:pt x="10456" y="117341"/>
                      <a:pt x="19142" y="76627"/>
                      <a:pt x="32893" y="38116"/>
                    </a:cubicBezTo>
                    <a:cubicBezTo>
                      <a:pt x="37167" y="26151"/>
                      <a:pt x="41680" y="13286"/>
                      <a:pt x="49175" y="2874"/>
                    </a:cubicBezTo>
                    <a:cubicBezTo>
                      <a:pt x="50669" y="796"/>
                      <a:pt x="47229" y="-1192"/>
                      <a:pt x="45746" y="868"/>
                    </a:cubicBezTo>
                    <a:cubicBezTo>
                      <a:pt x="39251" y="9893"/>
                      <a:pt x="35131" y="20852"/>
                      <a:pt x="31226" y="31175"/>
                    </a:cubicBezTo>
                    <a:cubicBezTo>
                      <a:pt x="24856" y="48011"/>
                      <a:pt x="19772" y="65340"/>
                      <a:pt x="15462" y="82813"/>
                    </a:cubicBezTo>
                    <a:cubicBezTo>
                      <a:pt x="4443" y="127509"/>
                      <a:pt x="-1790" y="174116"/>
                      <a:pt x="454" y="220193"/>
                    </a:cubicBezTo>
                    <a:cubicBezTo>
                      <a:pt x="1711" y="246000"/>
                      <a:pt x="5807" y="271777"/>
                      <a:pt x="14582" y="296143"/>
                    </a:cubicBezTo>
                    <a:cubicBezTo>
                      <a:pt x="15444" y="298524"/>
                      <a:pt x="19284" y="297494"/>
                      <a:pt x="18415" y="295083"/>
                    </a:cubicBezTo>
                    <a:lnTo>
                      <a:pt x="18415" y="295083"/>
                    </a:lnTo>
                    <a:close/>
                  </a:path>
                </a:pathLst>
              </a:custGeom>
              <a:solidFill>
                <a:srgbClr val="AE514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10" name="íš1ídé"/>
              <p:cNvSpPr/>
              <p:nvPr>
                <p:custDataLst>
                  <p:tags r:id="rId527"/>
                </p:custDataLst>
              </p:nvPr>
            </p:nvSpPr>
            <p:spPr>
              <a:xfrm>
                <a:off x="10434184" y="1015697"/>
                <a:ext cx="26576" cy="303272"/>
              </a:xfrm>
              <a:custGeom>
                <a:avLst/>
                <a:gdLst>
                  <a:gd name="connsiteX0" fmla="*/ 4877 w 26576"/>
                  <a:gd name="connsiteY0" fmla="*/ 301961 h 303272"/>
                  <a:gd name="connsiteX1" fmla="*/ 26534 w 26576"/>
                  <a:gd name="connsiteY1" fmla="*/ 179017 h 303272"/>
                  <a:gd name="connsiteX2" fmla="*/ 15688 w 26576"/>
                  <a:gd name="connsiteY2" fmla="*/ 55007 h 303272"/>
                  <a:gd name="connsiteX3" fmla="*/ 3906 w 26576"/>
                  <a:gd name="connsiteY3" fmla="*/ 1405 h 303272"/>
                  <a:gd name="connsiteX4" fmla="*/ 79 w 26576"/>
                  <a:gd name="connsiteY4" fmla="*/ 2459 h 303272"/>
                  <a:gd name="connsiteX5" fmla="*/ 19021 w 26576"/>
                  <a:gd name="connsiteY5" fmla="*/ 106930 h 303272"/>
                  <a:gd name="connsiteX6" fmla="*/ 18509 w 26576"/>
                  <a:gd name="connsiteY6" fmla="*/ 234935 h 303272"/>
                  <a:gd name="connsiteX7" fmla="*/ 1049 w 26576"/>
                  <a:gd name="connsiteY7" fmla="*/ 300901 h 303272"/>
                  <a:gd name="connsiteX8" fmla="*/ 4877 w 26576"/>
                  <a:gd name="connsiteY8" fmla="*/ 301961 h 303272"/>
                  <a:gd name="connsiteX9" fmla="*/ 4877 w 26576"/>
                  <a:gd name="connsiteY9" fmla="*/ 301961 h 303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576" h="303272">
                    <a:moveTo>
                      <a:pt x="4877" y="301961"/>
                    </a:moveTo>
                    <a:cubicBezTo>
                      <a:pt x="21087" y="263319"/>
                      <a:pt x="26022" y="220611"/>
                      <a:pt x="26534" y="179017"/>
                    </a:cubicBezTo>
                    <a:cubicBezTo>
                      <a:pt x="27040" y="137494"/>
                      <a:pt x="22915" y="95875"/>
                      <a:pt x="15688" y="55007"/>
                    </a:cubicBezTo>
                    <a:cubicBezTo>
                      <a:pt x="12503" y="36993"/>
                      <a:pt x="8675" y="19074"/>
                      <a:pt x="3906" y="1405"/>
                    </a:cubicBezTo>
                    <a:cubicBezTo>
                      <a:pt x="3239" y="-1059"/>
                      <a:pt x="-594" y="-12"/>
                      <a:pt x="79" y="2459"/>
                    </a:cubicBezTo>
                    <a:cubicBezTo>
                      <a:pt x="9306" y="36624"/>
                      <a:pt x="15343" y="71747"/>
                      <a:pt x="19021" y="106930"/>
                    </a:cubicBezTo>
                    <a:cubicBezTo>
                      <a:pt x="23463" y="149340"/>
                      <a:pt x="24552" y="192632"/>
                      <a:pt x="18509" y="234935"/>
                    </a:cubicBezTo>
                    <a:cubicBezTo>
                      <a:pt x="15283" y="257515"/>
                      <a:pt x="9884" y="279833"/>
                      <a:pt x="1049" y="300901"/>
                    </a:cubicBezTo>
                    <a:cubicBezTo>
                      <a:pt x="61" y="303259"/>
                      <a:pt x="3906" y="304288"/>
                      <a:pt x="4877" y="301961"/>
                    </a:cubicBezTo>
                    <a:lnTo>
                      <a:pt x="4877" y="301961"/>
                    </a:lnTo>
                    <a:close/>
                  </a:path>
                </a:pathLst>
              </a:custGeom>
              <a:solidFill>
                <a:srgbClr val="AE514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11" name="ïŝḷíďê"/>
              <p:cNvSpPr/>
              <p:nvPr>
                <p:custDataLst>
                  <p:tags r:id="rId528"/>
                </p:custDataLst>
              </p:nvPr>
            </p:nvSpPr>
            <p:spPr>
              <a:xfrm>
                <a:off x="10282593" y="1342507"/>
                <a:ext cx="74806" cy="68489"/>
              </a:xfrm>
              <a:custGeom>
                <a:avLst/>
                <a:gdLst>
                  <a:gd name="connsiteX0" fmla="*/ 1430 w 74806"/>
                  <a:gd name="connsiteY0" fmla="*/ 3869 h 68489"/>
                  <a:gd name="connsiteX1" fmla="*/ 45251 w 74806"/>
                  <a:gd name="connsiteY1" fmla="*/ 27914 h 68489"/>
                  <a:gd name="connsiteX2" fmla="*/ 70939 w 74806"/>
                  <a:gd name="connsiteY2" fmla="*/ 67055 h 68489"/>
                  <a:gd name="connsiteX3" fmla="*/ 74767 w 74806"/>
                  <a:gd name="connsiteY3" fmla="*/ 66002 h 68489"/>
                  <a:gd name="connsiteX4" fmla="*/ 48061 w 74806"/>
                  <a:gd name="connsiteY4" fmla="*/ 25110 h 68489"/>
                  <a:gd name="connsiteX5" fmla="*/ 2484 w 74806"/>
                  <a:gd name="connsiteY5" fmla="*/ 47 h 68489"/>
                  <a:gd name="connsiteX6" fmla="*/ 1430 w 74806"/>
                  <a:gd name="connsiteY6" fmla="*/ 3869 h 68489"/>
                  <a:gd name="connsiteX7" fmla="*/ 1430 w 74806"/>
                  <a:gd name="connsiteY7" fmla="*/ 3869 h 68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806" h="68489">
                    <a:moveTo>
                      <a:pt x="1430" y="3869"/>
                    </a:moveTo>
                    <a:cubicBezTo>
                      <a:pt x="17872" y="7167"/>
                      <a:pt x="32946" y="16817"/>
                      <a:pt x="45251" y="27914"/>
                    </a:cubicBezTo>
                    <a:cubicBezTo>
                      <a:pt x="56657" y="38201"/>
                      <a:pt x="68022" y="51518"/>
                      <a:pt x="70939" y="67055"/>
                    </a:cubicBezTo>
                    <a:cubicBezTo>
                      <a:pt x="71409" y="69568"/>
                      <a:pt x="75237" y="68502"/>
                      <a:pt x="74767" y="66002"/>
                    </a:cubicBezTo>
                    <a:cubicBezTo>
                      <a:pt x="71737" y="49851"/>
                      <a:pt x="59926" y="35807"/>
                      <a:pt x="48061" y="25110"/>
                    </a:cubicBezTo>
                    <a:cubicBezTo>
                      <a:pt x="35267" y="13572"/>
                      <a:pt x="19587" y="3476"/>
                      <a:pt x="2484" y="47"/>
                    </a:cubicBezTo>
                    <a:cubicBezTo>
                      <a:pt x="-10" y="-465"/>
                      <a:pt x="-1076" y="3369"/>
                      <a:pt x="1430" y="3869"/>
                    </a:cubicBezTo>
                    <a:lnTo>
                      <a:pt x="1430" y="3869"/>
                    </a:lnTo>
                    <a:close/>
                  </a:path>
                </a:pathLst>
              </a:custGeom>
              <a:solidFill>
                <a:srgbClr val="AE514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12" name="isľíḑè"/>
              <p:cNvSpPr/>
              <p:nvPr>
                <p:custDataLst>
                  <p:tags r:id="rId529"/>
                </p:custDataLst>
              </p:nvPr>
            </p:nvSpPr>
            <p:spPr>
              <a:xfrm>
                <a:off x="10337711" y="2584919"/>
                <a:ext cx="666603" cy="63469"/>
              </a:xfrm>
              <a:custGeom>
                <a:avLst/>
                <a:gdLst>
                  <a:gd name="connsiteX0" fmla="*/ 1021 w 666603"/>
                  <a:gd name="connsiteY0" fmla="*/ 3643 h 63469"/>
                  <a:gd name="connsiteX1" fmla="*/ 261500 w 666603"/>
                  <a:gd name="connsiteY1" fmla="*/ 45880 h 63469"/>
                  <a:gd name="connsiteX2" fmla="*/ 404393 w 666603"/>
                  <a:gd name="connsiteY2" fmla="*/ 55893 h 63469"/>
                  <a:gd name="connsiteX3" fmla="*/ 540041 w 666603"/>
                  <a:gd name="connsiteY3" fmla="*/ 62174 h 63469"/>
                  <a:gd name="connsiteX4" fmla="*/ 665723 w 666603"/>
                  <a:gd name="connsiteY4" fmla="*/ 20835 h 63469"/>
                  <a:gd name="connsiteX5" fmla="*/ 663717 w 666603"/>
                  <a:gd name="connsiteY5" fmla="*/ 17406 h 63469"/>
                  <a:gd name="connsiteX6" fmla="*/ 419901 w 666603"/>
                  <a:gd name="connsiteY6" fmla="*/ 53649 h 63469"/>
                  <a:gd name="connsiteX7" fmla="*/ 282378 w 666603"/>
                  <a:gd name="connsiteY7" fmla="*/ 42499 h 63469"/>
                  <a:gd name="connsiteX8" fmla="*/ 145016 w 666603"/>
                  <a:gd name="connsiteY8" fmla="*/ 36367 h 63469"/>
                  <a:gd name="connsiteX9" fmla="*/ 3027 w 666603"/>
                  <a:gd name="connsiteY9" fmla="*/ 213 h 63469"/>
                  <a:gd name="connsiteX10" fmla="*/ 1021 w 666603"/>
                  <a:gd name="connsiteY10" fmla="*/ 3643 h 63469"/>
                  <a:gd name="connsiteX11" fmla="*/ 1021 w 666603"/>
                  <a:gd name="connsiteY11" fmla="*/ 3643 h 63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6603" h="63469">
                    <a:moveTo>
                      <a:pt x="1021" y="3643"/>
                    </a:moveTo>
                    <a:cubicBezTo>
                      <a:pt x="82192" y="42254"/>
                      <a:pt x="173430" y="43618"/>
                      <a:pt x="261500" y="45880"/>
                    </a:cubicBezTo>
                    <a:cubicBezTo>
                      <a:pt x="309405" y="47112"/>
                      <a:pt x="356780" y="50523"/>
                      <a:pt x="404393" y="55893"/>
                    </a:cubicBezTo>
                    <a:cubicBezTo>
                      <a:pt x="449369" y="60959"/>
                      <a:pt x="494755" y="65882"/>
                      <a:pt x="540041" y="62174"/>
                    </a:cubicBezTo>
                    <a:cubicBezTo>
                      <a:pt x="584505" y="58536"/>
                      <a:pt x="628814" y="46630"/>
                      <a:pt x="665723" y="20835"/>
                    </a:cubicBezTo>
                    <a:cubicBezTo>
                      <a:pt x="667801" y="19382"/>
                      <a:pt x="665819" y="15936"/>
                      <a:pt x="663717" y="17406"/>
                    </a:cubicBezTo>
                    <a:cubicBezTo>
                      <a:pt x="592649" y="67085"/>
                      <a:pt x="501982" y="62602"/>
                      <a:pt x="419901" y="53649"/>
                    </a:cubicBezTo>
                    <a:cubicBezTo>
                      <a:pt x="374062" y="48648"/>
                      <a:pt x="328496" y="43939"/>
                      <a:pt x="282378" y="42499"/>
                    </a:cubicBezTo>
                    <a:cubicBezTo>
                      <a:pt x="236575" y="41064"/>
                      <a:pt x="190658" y="40927"/>
                      <a:pt x="145016" y="36367"/>
                    </a:cubicBezTo>
                    <a:cubicBezTo>
                      <a:pt x="96218" y="31491"/>
                      <a:pt x="47533" y="21383"/>
                      <a:pt x="3027" y="213"/>
                    </a:cubicBezTo>
                    <a:cubicBezTo>
                      <a:pt x="729" y="-882"/>
                      <a:pt x="-1289" y="2541"/>
                      <a:pt x="1021" y="3643"/>
                    </a:cubicBezTo>
                    <a:lnTo>
                      <a:pt x="1021" y="3643"/>
                    </a:lnTo>
                    <a:close/>
                  </a:path>
                </a:pathLst>
              </a:custGeom>
              <a:solidFill>
                <a:srgbClr val="AE514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13" name="iṧliďè"/>
              <p:cNvSpPr/>
              <p:nvPr>
                <p:custDataLst>
                  <p:tags r:id="rId530"/>
                </p:custDataLst>
              </p:nvPr>
            </p:nvSpPr>
            <p:spPr>
              <a:xfrm>
                <a:off x="10403860" y="1539481"/>
                <a:ext cx="5782" cy="136830"/>
              </a:xfrm>
              <a:custGeom>
                <a:avLst/>
                <a:gdLst>
                  <a:gd name="connsiteX0" fmla="*/ 5184 w 5782"/>
                  <a:gd name="connsiteY0" fmla="*/ 134930 h 136830"/>
                  <a:gd name="connsiteX1" fmla="*/ 4589 w 5782"/>
                  <a:gd name="connsiteY1" fmla="*/ 69262 h 136830"/>
                  <a:gd name="connsiteX2" fmla="*/ 4905 w 5782"/>
                  <a:gd name="connsiteY2" fmla="*/ 1902 h 136830"/>
                  <a:gd name="connsiteX3" fmla="*/ 934 w 5782"/>
                  <a:gd name="connsiteY3" fmla="*/ 1902 h 136830"/>
                  <a:gd name="connsiteX4" fmla="*/ 619 w 5782"/>
                  <a:gd name="connsiteY4" fmla="*/ 69262 h 136830"/>
                  <a:gd name="connsiteX5" fmla="*/ 1214 w 5782"/>
                  <a:gd name="connsiteY5" fmla="*/ 134930 h 136830"/>
                  <a:gd name="connsiteX6" fmla="*/ 5184 w 5782"/>
                  <a:gd name="connsiteY6" fmla="*/ 134930 h 136830"/>
                  <a:gd name="connsiteX7" fmla="*/ 5184 w 5782"/>
                  <a:gd name="connsiteY7" fmla="*/ 134930 h 136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82" h="136830">
                    <a:moveTo>
                      <a:pt x="5184" y="134930"/>
                    </a:moveTo>
                    <a:cubicBezTo>
                      <a:pt x="3113" y="113136"/>
                      <a:pt x="4232" y="91116"/>
                      <a:pt x="4589" y="69262"/>
                    </a:cubicBezTo>
                    <a:cubicBezTo>
                      <a:pt x="4953" y="46848"/>
                      <a:pt x="6881" y="24274"/>
                      <a:pt x="4905" y="1902"/>
                    </a:cubicBezTo>
                    <a:cubicBezTo>
                      <a:pt x="4684" y="-622"/>
                      <a:pt x="708" y="-646"/>
                      <a:pt x="934" y="1902"/>
                    </a:cubicBezTo>
                    <a:cubicBezTo>
                      <a:pt x="2911" y="24274"/>
                      <a:pt x="975" y="46854"/>
                      <a:pt x="619" y="69262"/>
                    </a:cubicBezTo>
                    <a:cubicBezTo>
                      <a:pt x="268" y="91116"/>
                      <a:pt x="-852" y="113136"/>
                      <a:pt x="1214" y="134930"/>
                    </a:cubicBezTo>
                    <a:cubicBezTo>
                      <a:pt x="1452" y="137449"/>
                      <a:pt x="5423" y="137478"/>
                      <a:pt x="5184" y="134930"/>
                    </a:cubicBezTo>
                    <a:lnTo>
                      <a:pt x="5184" y="134930"/>
                    </a:lnTo>
                    <a:close/>
                  </a:path>
                </a:pathLst>
              </a:custGeom>
              <a:solidFill>
                <a:srgbClr val="AE514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14" name="íṧļíḍè"/>
              <p:cNvSpPr/>
              <p:nvPr>
                <p:custDataLst>
                  <p:tags r:id="rId531"/>
                </p:custDataLst>
              </p:nvPr>
            </p:nvSpPr>
            <p:spPr>
              <a:xfrm>
                <a:off x="10324013" y="1600471"/>
                <a:ext cx="84381" cy="57476"/>
              </a:xfrm>
              <a:custGeom>
                <a:avLst/>
                <a:gdLst>
                  <a:gd name="connsiteX0" fmla="*/ 2366 w 84381"/>
                  <a:gd name="connsiteY0" fmla="*/ 57314 h 57476"/>
                  <a:gd name="connsiteX1" fmla="*/ 46795 w 84381"/>
                  <a:gd name="connsiteY1" fmla="*/ 35114 h 57476"/>
                  <a:gd name="connsiteX2" fmla="*/ 83781 w 84381"/>
                  <a:gd name="connsiteY2" fmla="*/ 3378 h 57476"/>
                  <a:gd name="connsiteX3" fmla="*/ 80971 w 84381"/>
                  <a:gd name="connsiteY3" fmla="*/ 568 h 57476"/>
                  <a:gd name="connsiteX4" fmla="*/ 44788 w 84381"/>
                  <a:gd name="connsiteY4" fmla="*/ 31685 h 57476"/>
                  <a:gd name="connsiteX5" fmla="*/ 1307 w 84381"/>
                  <a:gd name="connsiteY5" fmla="*/ 53480 h 57476"/>
                  <a:gd name="connsiteX6" fmla="*/ 2366 w 84381"/>
                  <a:gd name="connsiteY6" fmla="*/ 57314 h 57476"/>
                  <a:gd name="connsiteX7" fmla="*/ 2366 w 84381"/>
                  <a:gd name="connsiteY7" fmla="*/ 57314 h 5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4381" h="57476">
                    <a:moveTo>
                      <a:pt x="2366" y="57314"/>
                    </a:moveTo>
                    <a:cubicBezTo>
                      <a:pt x="17630" y="50896"/>
                      <a:pt x="32989" y="44372"/>
                      <a:pt x="46795" y="35114"/>
                    </a:cubicBezTo>
                    <a:cubicBezTo>
                      <a:pt x="60338" y="26036"/>
                      <a:pt x="72107" y="14677"/>
                      <a:pt x="83781" y="3378"/>
                    </a:cubicBezTo>
                    <a:cubicBezTo>
                      <a:pt x="85621" y="1598"/>
                      <a:pt x="82811" y="-1212"/>
                      <a:pt x="80971" y="568"/>
                    </a:cubicBezTo>
                    <a:cubicBezTo>
                      <a:pt x="69548" y="11629"/>
                      <a:pt x="58046" y="22797"/>
                      <a:pt x="44788" y="31685"/>
                    </a:cubicBezTo>
                    <a:cubicBezTo>
                      <a:pt x="31269" y="40746"/>
                      <a:pt x="16255" y="47193"/>
                      <a:pt x="1307" y="53480"/>
                    </a:cubicBezTo>
                    <a:cubicBezTo>
                      <a:pt x="-1009" y="54462"/>
                      <a:pt x="9" y="58308"/>
                      <a:pt x="2366" y="57314"/>
                    </a:cubicBezTo>
                    <a:lnTo>
                      <a:pt x="2366" y="57314"/>
                    </a:lnTo>
                    <a:close/>
                  </a:path>
                </a:pathLst>
              </a:custGeom>
              <a:solidFill>
                <a:srgbClr val="AE514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15" name="iṧļíḓè"/>
              <p:cNvSpPr/>
              <p:nvPr>
                <p:custDataLst>
                  <p:tags r:id="rId532"/>
                </p:custDataLst>
              </p:nvPr>
            </p:nvSpPr>
            <p:spPr>
              <a:xfrm>
                <a:off x="11085474" y="1636059"/>
                <a:ext cx="136312" cy="38792"/>
              </a:xfrm>
              <a:custGeom>
                <a:avLst/>
                <a:gdLst>
                  <a:gd name="connsiteX0" fmla="*/ 912 w 136312"/>
                  <a:gd name="connsiteY0" fmla="*/ 3759 h 38792"/>
                  <a:gd name="connsiteX1" fmla="*/ 63390 w 136312"/>
                  <a:gd name="connsiteY1" fmla="*/ 28607 h 38792"/>
                  <a:gd name="connsiteX2" fmla="*/ 97245 w 136312"/>
                  <a:gd name="connsiteY2" fmla="*/ 35411 h 38792"/>
                  <a:gd name="connsiteX3" fmla="*/ 134410 w 136312"/>
                  <a:gd name="connsiteY3" fmla="*/ 38424 h 38792"/>
                  <a:gd name="connsiteX4" fmla="*/ 134410 w 136312"/>
                  <a:gd name="connsiteY4" fmla="*/ 34453 h 38792"/>
                  <a:gd name="connsiteX5" fmla="*/ 97048 w 136312"/>
                  <a:gd name="connsiteY5" fmla="*/ 31351 h 38792"/>
                  <a:gd name="connsiteX6" fmla="*/ 64449 w 136312"/>
                  <a:gd name="connsiteY6" fmla="*/ 24779 h 38792"/>
                  <a:gd name="connsiteX7" fmla="*/ 2924 w 136312"/>
                  <a:gd name="connsiteY7" fmla="*/ 336 h 38792"/>
                  <a:gd name="connsiteX8" fmla="*/ 912 w 136312"/>
                  <a:gd name="connsiteY8" fmla="*/ 3759 h 38792"/>
                  <a:gd name="connsiteX9" fmla="*/ 912 w 136312"/>
                  <a:gd name="connsiteY9" fmla="*/ 3759 h 38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12" h="38792">
                    <a:moveTo>
                      <a:pt x="912" y="3759"/>
                    </a:moveTo>
                    <a:cubicBezTo>
                      <a:pt x="19884" y="16236"/>
                      <a:pt x="41399" y="23487"/>
                      <a:pt x="63390" y="28607"/>
                    </a:cubicBezTo>
                    <a:cubicBezTo>
                      <a:pt x="74599" y="31214"/>
                      <a:pt x="85922" y="33328"/>
                      <a:pt x="97245" y="35411"/>
                    </a:cubicBezTo>
                    <a:cubicBezTo>
                      <a:pt x="109562" y="37674"/>
                      <a:pt x="121855" y="39632"/>
                      <a:pt x="134410" y="38424"/>
                    </a:cubicBezTo>
                    <a:cubicBezTo>
                      <a:pt x="136935" y="38180"/>
                      <a:pt x="136959" y="34203"/>
                      <a:pt x="134410" y="34453"/>
                    </a:cubicBezTo>
                    <a:cubicBezTo>
                      <a:pt x="121766" y="35673"/>
                      <a:pt x="109461" y="33637"/>
                      <a:pt x="97048" y="31351"/>
                    </a:cubicBezTo>
                    <a:cubicBezTo>
                      <a:pt x="86148" y="29339"/>
                      <a:pt x="75248" y="27291"/>
                      <a:pt x="64449" y="24779"/>
                    </a:cubicBezTo>
                    <a:cubicBezTo>
                      <a:pt x="42780" y="19737"/>
                      <a:pt x="21623" y="12635"/>
                      <a:pt x="2924" y="336"/>
                    </a:cubicBezTo>
                    <a:cubicBezTo>
                      <a:pt x="774" y="-1081"/>
                      <a:pt x="-1220" y="2360"/>
                      <a:pt x="912" y="3759"/>
                    </a:cubicBezTo>
                    <a:lnTo>
                      <a:pt x="912" y="3759"/>
                    </a:lnTo>
                    <a:close/>
                  </a:path>
                </a:pathLst>
              </a:custGeom>
              <a:solidFill>
                <a:srgbClr val="AE514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16" name="îśļiḍe"/>
              <p:cNvSpPr/>
              <p:nvPr>
                <p:custDataLst>
                  <p:tags r:id="rId533"/>
                </p:custDataLst>
              </p:nvPr>
            </p:nvSpPr>
            <p:spPr>
              <a:xfrm>
                <a:off x="10419342" y="1267557"/>
                <a:ext cx="19092" cy="50634"/>
              </a:xfrm>
              <a:custGeom>
                <a:avLst/>
                <a:gdLst>
                  <a:gd name="connsiteX0" fmla="*/ 19088 w 19092"/>
                  <a:gd name="connsiteY0" fmla="*/ 48726 h 50634"/>
                  <a:gd name="connsiteX1" fmla="*/ 3741 w 19092"/>
                  <a:gd name="connsiteY1" fmla="*/ 934 h 50634"/>
                  <a:gd name="connsiteX2" fmla="*/ 311 w 19092"/>
                  <a:gd name="connsiteY2" fmla="*/ 2941 h 50634"/>
                  <a:gd name="connsiteX3" fmla="*/ 15117 w 19092"/>
                  <a:gd name="connsiteY3" fmla="*/ 48726 h 50634"/>
                  <a:gd name="connsiteX4" fmla="*/ 19088 w 19092"/>
                  <a:gd name="connsiteY4" fmla="*/ 48726 h 50634"/>
                  <a:gd name="connsiteX5" fmla="*/ 19088 w 19092"/>
                  <a:gd name="connsiteY5" fmla="*/ 48726 h 5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092" h="50634">
                    <a:moveTo>
                      <a:pt x="19088" y="48726"/>
                    </a:moveTo>
                    <a:cubicBezTo>
                      <a:pt x="17975" y="31783"/>
                      <a:pt x="12730" y="15347"/>
                      <a:pt x="3741" y="934"/>
                    </a:cubicBezTo>
                    <a:cubicBezTo>
                      <a:pt x="2389" y="-1233"/>
                      <a:pt x="-1045" y="762"/>
                      <a:pt x="311" y="2941"/>
                    </a:cubicBezTo>
                    <a:cubicBezTo>
                      <a:pt x="8926" y="16752"/>
                      <a:pt x="14051" y="32480"/>
                      <a:pt x="15117" y="48726"/>
                    </a:cubicBezTo>
                    <a:cubicBezTo>
                      <a:pt x="15278" y="51262"/>
                      <a:pt x="19254" y="51280"/>
                      <a:pt x="19088" y="48726"/>
                    </a:cubicBezTo>
                    <a:lnTo>
                      <a:pt x="19088" y="48726"/>
                    </a:lnTo>
                    <a:close/>
                  </a:path>
                </a:pathLst>
              </a:custGeom>
              <a:solidFill>
                <a:srgbClr val="AE514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  <p:sp>
            <p:nvSpPr>
              <p:cNvPr id="117" name="iŝḷiḓé"/>
              <p:cNvSpPr/>
              <p:nvPr>
                <p:custDataLst>
                  <p:tags r:id="rId534"/>
                </p:custDataLst>
              </p:nvPr>
            </p:nvSpPr>
            <p:spPr>
              <a:xfrm>
                <a:off x="10956152" y="1280467"/>
                <a:ext cx="36764" cy="63260"/>
              </a:xfrm>
              <a:custGeom>
                <a:avLst/>
                <a:gdLst>
                  <a:gd name="connsiteX0" fmla="*/ 3979 w 36764"/>
                  <a:gd name="connsiteY0" fmla="*/ 61343 h 63260"/>
                  <a:gd name="connsiteX1" fmla="*/ 36102 w 36764"/>
                  <a:gd name="connsiteY1" fmla="*/ 3306 h 63260"/>
                  <a:gd name="connsiteX2" fmla="*/ 33292 w 36764"/>
                  <a:gd name="connsiteY2" fmla="*/ 496 h 63260"/>
                  <a:gd name="connsiteX3" fmla="*/ 3 w 36764"/>
                  <a:gd name="connsiteY3" fmla="*/ 61343 h 63260"/>
                  <a:gd name="connsiteX4" fmla="*/ 3979 w 36764"/>
                  <a:gd name="connsiteY4" fmla="*/ 61343 h 63260"/>
                  <a:gd name="connsiteX5" fmla="*/ 3979 w 36764"/>
                  <a:gd name="connsiteY5" fmla="*/ 61343 h 63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764" h="63260">
                    <a:moveTo>
                      <a:pt x="3979" y="61343"/>
                    </a:moveTo>
                    <a:cubicBezTo>
                      <a:pt x="3741" y="37596"/>
                      <a:pt x="18702" y="17933"/>
                      <a:pt x="36102" y="3306"/>
                    </a:cubicBezTo>
                    <a:cubicBezTo>
                      <a:pt x="38061" y="1657"/>
                      <a:pt x="35239" y="-1141"/>
                      <a:pt x="33292" y="496"/>
                    </a:cubicBezTo>
                    <a:cubicBezTo>
                      <a:pt x="15094" y="15802"/>
                      <a:pt x="-241" y="36572"/>
                      <a:pt x="3" y="61343"/>
                    </a:cubicBezTo>
                    <a:cubicBezTo>
                      <a:pt x="33" y="63897"/>
                      <a:pt x="4003" y="63903"/>
                      <a:pt x="3979" y="61343"/>
                    </a:cubicBezTo>
                    <a:lnTo>
                      <a:pt x="3979" y="61343"/>
                    </a:lnTo>
                    <a:close/>
                  </a:path>
                </a:pathLst>
              </a:custGeom>
              <a:solidFill>
                <a:srgbClr val="AE514D"/>
              </a:solidFill>
              <a:ln w="5951" cap="flat">
                <a:noFill/>
                <a:prstDash val="solid"/>
                <a:miter/>
              </a:ln>
            </p:spPr>
            <p:txBody>
              <a:bodyPr rtlCol="0" anchor="ctr"/>
              <a:p>
                <a:endParaRPr lang="en-US"/>
              </a:p>
            </p:txBody>
          </p:sp>
        </p:grpSp>
      </p:grpSp>
      <p:pic>
        <p:nvPicPr>
          <p:cNvPr id="21" name="图片 20" descr="矢量智能对象 拷贝 6"/>
          <p:cNvPicPr>
            <a:picLocks noChangeAspect="1"/>
          </p:cNvPicPr>
          <p:nvPr userDrawn="1">
            <p:custDataLst>
              <p:tags r:id="rId535"/>
            </p:custDataLst>
          </p:nvPr>
        </p:nvPicPr>
        <p:blipFill>
          <a:blip r:embed="rId536" cstate="screen"/>
          <a:srcRect r="28934" b="-6110"/>
          <a:stretch>
            <a:fillRect/>
          </a:stretch>
        </p:blipFill>
        <p:spPr>
          <a:xfrm>
            <a:off x="8988425" y="503555"/>
            <a:ext cx="2487295" cy="337185"/>
          </a:xfrm>
          <a:prstGeom prst="rect">
            <a:avLst/>
          </a:prstGeom>
        </p:spPr>
      </p:pic>
      <p:pic>
        <p:nvPicPr>
          <p:cNvPr id="4" name="图片 3" descr="优雅女神-用心美丽"/>
          <p:cNvPicPr>
            <a:picLocks noChangeAspect="1"/>
          </p:cNvPicPr>
          <p:nvPr/>
        </p:nvPicPr>
        <p:blipFill>
          <a:blip r:embed="rId537"/>
          <a:stretch>
            <a:fillRect/>
          </a:stretch>
        </p:blipFill>
        <p:spPr>
          <a:xfrm>
            <a:off x="5927090" y="1986280"/>
            <a:ext cx="5541010" cy="2169795"/>
          </a:xfrm>
          <a:prstGeom prst="rect">
            <a:avLst/>
          </a:prstGeom>
        </p:spPr>
      </p:pic>
    </p:spTree>
    <p:custDataLst>
      <p:tags r:id="rId538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sľiď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îṩḷiḋè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0" name="íṥļíḓè"/>
          <p:cNvSpPr/>
          <p:nvPr/>
        </p:nvSpPr>
        <p:spPr>
          <a:xfrm>
            <a:off x="687705" y="431165"/>
            <a:ext cx="4786630" cy="7696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b" anchorCtr="0">
            <a:spAutoFit/>
          </a:bodyPr>
          <a:lstStyle/>
          <a:p>
            <a:r>
              <a:rPr kumimoji="1" lang="zh-CN" altLang="en-US" sz="3600" b="1" dirty="0">
                <a:solidFill>
                  <a:schemeClr val="accent1"/>
                </a:solidFill>
              </a:rPr>
              <a:t>活动课程推荐</a:t>
            </a:r>
            <a:r>
              <a:rPr kumimoji="1" lang="en-US" altLang="zh-CN" sz="3600" b="1" dirty="0">
                <a:solidFill>
                  <a:schemeClr val="accent1"/>
                </a:solidFill>
              </a:rPr>
              <a:t>-</a:t>
            </a:r>
            <a:r>
              <a:rPr kumimoji="1" lang="zh-CN" altLang="en-US" sz="3600" b="1" dirty="0">
                <a:solidFill>
                  <a:schemeClr val="accent1"/>
                </a:solidFill>
              </a:rPr>
              <a:t>旗舰版</a:t>
            </a:r>
            <a:endParaRPr kumimoji="1" lang="zh-CN" altLang="en-US" sz="3600" b="1" dirty="0">
              <a:solidFill>
                <a:schemeClr val="accent1"/>
              </a:solidFill>
            </a:endParaRPr>
          </a:p>
        </p:txBody>
      </p: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1082040" y="1692275"/>
          <a:ext cx="10375265" cy="3900805"/>
        </p:xfrm>
        <a:graphic>
          <a:graphicData uri="http://schemas.openxmlformats.org/drawingml/2006/table">
            <a:tbl>
              <a:tblPr>
                <a:effectLst/>
                <a:tableStyleId>{5940675A-B579-460E-94D1-54222C63F5DA}</a:tableStyleId>
              </a:tblPr>
              <a:tblGrid>
                <a:gridCol w="1374775"/>
                <a:gridCol w="2993390"/>
                <a:gridCol w="6007100"/>
              </a:tblGrid>
              <a:tr h="422275">
                <a:tc gridSpan="3"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4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酷学院旗舰版精选课程推荐</a:t>
                      </a:r>
                      <a:endParaRPr lang="zh-CN" altLang="en-US" sz="14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19050" cap="rnd">
                      <a:solidFill>
                        <a:srgbClr val="E74C3C"/>
                      </a:solidFill>
                      <a:prstDash val="solid"/>
                    </a:lnL>
                    <a:lnR w="19050">
                      <a:solidFill>
                        <a:srgbClr val="E74C3C"/>
                      </a:solidFill>
                      <a:prstDash val="solid"/>
                    </a:lnR>
                    <a:lnT w="19050" cap="rnd">
                      <a:solidFill>
                        <a:srgbClr val="E74C3C"/>
                      </a:solidFill>
                      <a:prstDash val="solid"/>
                    </a:lnT>
                    <a:lnB w="19050">
                      <a:solidFill>
                        <a:srgbClr val="E74C3C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cPr>
                    <a:lnT w="19050" cap="rnd">
                      <a:solidFill>
                        <a:srgbClr val="E74C3C"/>
                      </a:solidFill>
                      <a:prstDash val="solid"/>
                    </a:lnT>
                    <a:lnB w="19050">
                      <a:solidFill>
                        <a:srgbClr val="E74C3C"/>
                      </a:solidFill>
                      <a:prstDash val="solid"/>
                    </a:lnB>
                  </a:tcPr>
                </a:tc>
                <a:tc hMerge="1">
                  <a:tcPr>
                    <a:lnR w="19050" cap="rnd">
                      <a:solidFill>
                        <a:srgbClr val="E74C3C"/>
                      </a:solidFill>
                      <a:prstDash val="solid"/>
                    </a:lnR>
                    <a:lnT w="19050" cap="rnd">
                      <a:solidFill>
                        <a:srgbClr val="E74C3C"/>
                      </a:solidFill>
                      <a:prstDash val="solid"/>
                    </a:lnT>
                    <a:lnB w="19050">
                      <a:solidFill>
                        <a:srgbClr val="E74C3C"/>
                      </a:solidFill>
                      <a:prstDash val="solid"/>
                    </a:lnB>
                  </a:tcPr>
                </a:tc>
              </a:tr>
              <a:tr h="353060"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2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主题</a:t>
                      </a:r>
                      <a:endParaRPr lang="zh-CN" altLang="en-US" sz="1200" b="1">
                        <a:solidFill>
                          <a:schemeClr val="accent1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19050" cap="rnd">
                      <a:solidFill>
                        <a:srgbClr val="E74C3C"/>
                      </a:solidFill>
                      <a:prstDash val="solid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19050">
                      <a:solidFill>
                        <a:srgbClr val="E74C3C"/>
                      </a:solidFill>
                      <a:prstDash val="solid"/>
                    </a:lnT>
                    <a:lnB w="19050">
                      <a:solidFill>
                        <a:srgbClr val="E74C3C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2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课程名称</a:t>
                      </a:r>
                      <a:endParaRPr lang="zh-CN" altLang="en-US" sz="1200" b="1">
                        <a:solidFill>
                          <a:schemeClr val="accent1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19050">
                      <a:solidFill>
                        <a:srgbClr val="E74C3C"/>
                      </a:solidFill>
                      <a:prstDash val="solid"/>
                    </a:lnT>
                    <a:lnB w="19050">
                      <a:solidFill>
                        <a:srgbClr val="E74C3C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2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课程</a:t>
                      </a:r>
                      <a:r>
                        <a:rPr lang="zh-CN" sz="12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简介</a:t>
                      </a:r>
                      <a:endParaRPr lang="zh-CN" sz="1200" b="1">
                        <a:solidFill>
                          <a:schemeClr val="accent1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19050" cap="rnd">
                      <a:solidFill>
                        <a:srgbClr val="E74C3C"/>
                      </a:solidFill>
                      <a:prstDash val="solid"/>
                    </a:lnR>
                    <a:lnT w="19050">
                      <a:solidFill>
                        <a:srgbClr val="E74C3C"/>
                      </a:solidFill>
                      <a:prstDash val="solid"/>
                    </a:lnT>
                    <a:lnB w="19050">
                      <a:solidFill>
                        <a:srgbClr val="E74C3C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17830"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形象</a:t>
                      </a:r>
                      <a:r>
                        <a:rPr lang="zh-CN" altLang="en-US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管理</a:t>
                      </a:r>
                      <a:endParaRPr lang="zh-CN" altLang="en-US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19050" cap="rnd">
                      <a:solidFill>
                        <a:srgbClr val="E74C3C"/>
                      </a:solidFill>
                      <a:prstDash val="solid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19050">
                      <a:solidFill>
                        <a:srgbClr val="E74C3C"/>
                      </a:solidFill>
                      <a:prstDash val="solid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en-US" altLang="zh-CN" sz="10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    </a:t>
                      </a:r>
                      <a:r>
                        <a:rPr lang="zh-CN" sz="10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形象美学搭配——用色彩快速提升个人IP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19050">
                      <a:solidFill>
                        <a:srgbClr val="E74C3C"/>
                      </a:solidFill>
                      <a:prstDash val="solid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课程结合了当代女性形象的需求，全新的了解自己，快速成为时尚得体的魅力女人～</a:t>
                      </a:r>
                      <a:endParaRPr lang="zh-CN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19050" cap="rnd">
                      <a:solidFill>
                        <a:srgbClr val="E74C3C"/>
                      </a:solidFill>
                      <a:prstDash val="solid"/>
                    </a:lnR>
                    <a:lnT w="19050">
                      <a:solidFill>
                        <a:srgbClr val="E74C3C"/>
                      </a:solidFill>
                      <a:prstDash val="solid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16560"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个人</a:t>
                      </a:r>
                      <a:r>
                        <a:rPr lang="zh-CN" altLang="en-US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成长</a:t>
                      </a:r>
                      <a:endParaRPr lang="zh-CN" altLang="en-US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19050" cap="rnd">
                      <a:solidFill>
                        <a:srgbClr val="E74C3C"/>
                      </a:solidFill>
                      <a:prstDash val="solid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7步秒变魅力女王</a:t>
                      </a:r>
                      <a:endParaRPr lang="zh-CN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名字，是你的品牌，形象，是你的名片，情商，是你的宝藏，</a:t>
                      </a:r>
                      <a:endParaRPr lang="zh-CN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  <a:p>
                      <a:pPr indent="0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女性的一生，是一个发现自我光芒的过程，课程</a:t>
                      </a: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将手把手教给你蜕变智慧美丽女神的秘密！</a:t>
                      </a:r>
                      <a:endParaRPr lang="zh-CN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19050" cap="rnd">
                      <a:solidFill>
                        <a:srgbClr val="E74C3C"/>
                      </a:solidFill>
                      <a:prstDash val="solid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82905"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个人</a:t>
                      </a: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成长</a:t>
                      </a:r>
                      <a:endParaRPr lang="zh-CN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19050" cap="rnd">
                      <a:solidFill>
                        <a:srgbClr val="E74C3C"/>
                      </a:solidFill>
                      <a:prstDash val="solid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婚姻幸福的10堂必修课</a:t>
                      </a:r>
                      <a:endParaRPr lang="zh-CN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修炼成熟的婚姻心智模式；</a:t>
                      </a:r>
                      <a:r>
                        <a:rPr lang="zh-CN" altLang="en-US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参透婚姻的本质，站在关系外去看婚姻关系对人生的意义</a:t>
                      </a:r>
                      <a:endParaRPr lang="zh-CN" altLang="en-US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19050" cap="rnd">
                      <a:solidFill>
                        <a:srgbClr val="E74C3C"/>
                      </a:solidFill>
                      <a:prstDash val="solid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53695"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职业素养</a:t>
                      </a:r>
                      <a:endParaRPr lang="zh-CN" altLang="en-US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19050" cap="rnd">
                      <a:solidFill>
                        <a:srgbClr val="E74C3C"/>
                      </a:solidFill>
                      <a:prstDash val="solid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赢在职场——高效沟通</a:t>
                      </a:r>
                      <a:endParaRPr lang="zh-CN" altLang="en-US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学会表达观点、提出建议，跟各方有效沟通，让别人接受你的主张，是职场上非常重要的能力。</a:t>
                      </a:r>
                      <a:endParaRPr lang="zh-CN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19050" cap="rnd">
                      <a:solidFill>
                        <a:srgbClr val="E74C3C"/>
                      </a:solidFill>
                      <a:prstDash val="solid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41960"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职场效能</a:t>
                      </a:r>
                      <a:endParaRPr lang="zh-CN" altLang="en-US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19050" cap="rnd">
                      <a:solidFill>
                        <a:srgbClr val="E74C3C"/>
                      </a:solidFill>
                      <a:prstDash val="solid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打造职场高效率——高效时间管理宝典</a:t>
                      </a:r>
                      <a:endParaRPr lang="zh-CN" altLang="en-US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以工作绩效与目标导向的观点，协助学员建立时间管理的正确观念、心态与做法，教授管理时间的技巧，让学员可以熟知与应用最少的时间与精力完成更多事的方法，以增进自。</a:t>
                      </a:r>
                      <a:endParaRPr lang="zh-CN" altLang="en-US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19050" cap="rnd">
                      <a:solidFill>
                        <a:srgbClr val="E74C3C"/>
                      </a:solidFill>
                      <a:prstDash val="solid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592455"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职场效能</a:t>
                      </a:r>
                      <a:endParaRPr lang="zh-CN" altLang="en-US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19050" cap="rnd">
                      <a:solidFill>
                        <a:srgbClr val="E74C3C"/>
                      </a:solidFill>
                      <a:prstDash val="solid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金字塔原理的汇报技巧</a:t>
                      </a:r>
                      <a:endParaRPr lang="zh-CN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日常工作中，当向上级汇报工作时，如果表达逻辑混乱，主次不分，则容易使人对汇报内容产生误解，错失许多机会。本课程带你运用金字塔原理掌握公务表达的正确方式，帮助你提升逻辑思维，做到高效汇报，给上级留下良好印象，职场升迁快人一步。</a:t>
                      </a:r>
                      <a:endParaRPr lang="zh-CN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19050" cap="rnd">
                      <a:solidFill>
                        <a:srgbClr val="E74C3C"/>
                      </a:solidFill>
                      <a:prstDash val="solid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20065"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职场</a:t>
                      </a:r>
                      <a:r>
                        <a:rPr lang="zh-CN" altLang="en-US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效能</a:t>
                      </a:r>
                      <a:endParaRPr lang="zh-CN" altLang="en-US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19050" cap="rnd">
                      <a:solidFill>
                        <a:srgbClr val="E74C3C"/>
                      </a:solidFill>
                      <a:prstDash val="solid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19050" cap="rnd">
                      <a:solidFill>
                        <a:srgbClr val="E74C3C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效率与时间管理</a:t>
                      </a:r>
                      <a:endParaRPr lang="zh-CN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19050" cap="rnd">
                      <a:solidFill>
                        <a:srgbClr val="E74C3C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抓住事务重点。掌握ABC分类法，在不增耗时情况下，工作绩效增长。制定事务规划。确定每日的事务规划，养成井井有条与高效完成任务的习惯。提升工作效率。掌握可控性理念，防止干扰。</a:t>
                      </a:r>
                      <a:endParaRPr lang="zh-CN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19050" cap="rnd">
                      <a:solidFill>
                        <a:srgbClr val="E74C3C"/>
                      </a:solidFill>
                      <a:prstDash val="solid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19050" cap="rnd">
                      <a:solidFill>
                        <a:srgbClr val="E74C3C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pic>
        <p:nvPicPr>
          <p:cNvPr id="6" name="图片 5" descr="4525914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28900" y="2520315"/>
            <a:ext cx="231140" cy="231140"/>
          </a:xfrm>
          <a:prstGeom prst="rect">
            <a:avLst/>
          </a:prstGeom>
        </p:spPr>
      </p:pic>
      <p:pic>
        <p:nvPicPr>
          <p:cNvPr id="7" name="图片 6" descr="452591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20720" y="2941955"/>
            <a:ext cx="231140" cy="231140"/>
          </a:xfrm>
          <a:prstGeom prst="rect">
            <a:avLst/>
          </a:prstGeom>
        </p:spPr>
      </p:pic>
      <p:pic>
        <p:nvPicPr>
          <p:cNvPr id="8" name="图片 7" descr="45259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27680" y="3363595"/>
            <a:ext cx="231140" cy="231140"/>
          </a:xfrm>
          <a:prstGeom prst="rect">
            <a:avLst/>
          </a:prstGeom>
        </p:spPr>
      </p:pic>
      <p:pic>
        <p:nvPicPr>
          <p:cNvPr id="21" name="图片 20" descr="矢量智能对象 拷贝 6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screen"/>
          <a:srcRect r="28934" b="-6110"/>
          <a:stretch>
            <a:fillRect/>
          </a:stretch>
        </p:blipFill>
        <p:spPr>
          <a:xfrm>
            <a:off x="8988425" y="503555"/>
            <a:ext cx="2487295" cy="337185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sľiď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îṩḷiḋè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0" name="íṥļíḓè"/>
          <p:cNvSpPr/>
          <p:nvPr/>
        </p:nvSpPr>
        <p:spPr>
          <a:xfrm>
            <a:off x="687705" y="431165"/>
            <a:ext cx="4786630" cy="7696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b" anchorCtr="0">
            <a:spAutoFit/>
          </a:bodyPr>
          <a:lstStyle/>
          <a:p>
            <a:r>
              <a:rPr kumimoji="1" lang="zh-CN" altLang="en-US" sz="3600" b="1" dirty="0">
                <a:solidFill>
                  <a:schemeClr val="accent1"/>
                </a:solidFill>
              </a:rPr>
              <a:t>活动课程推荐</a:t>
            </a:r>
            <a:r>
              <a:rPr kumimoji="1" lang="en-US" altLang="zh-CN" sz="3600" b="1" dirty="0">
                <a:solidFill>
                  <a:schemeClr val="accent1"/>
                </a:solidFill>
              </a:rPr>
              <a:t>-</a:t>
            </a:r>
            <a:r>
              <a:rPr kumimoji="1" lang="zh-CN" altLang="en-US" sz="3600" b="1" dirty="0">
                <a:solidFill>
                  <a:schemeClr val="accent1"/>
                </a:solidFill>
              </a:rPr>
              <a:t>标准</a:t>
            </a:r>
            <a:r>
              <a:rPr kumimoji="1" lang="zh-CN" altLang="en-US" sz="3600" b="1" dirty="0">
                <a:solidFill>
                  <a:schemeClr val="accent1"/>
                </a:solidFill>
              </a:rPr>
              <a:t>版</a:t>
            </a:r>
            <a:endParaRPr kumimoji="1" lang="zh-CN" altLang="en-US" sz="3600" b="1" dirty="0">
              <a:solidFill>
                <a:schemeClr val="accent1"/>
              </a:solidFill>
            </a:endParaRPr>
          </a:p>
        </p:txBody>
      </p: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1198880" y="2060575"/>
          <a:ext cx="10104120" cy="2988310"/>
        </p:xfrm>
        <a:graphic>
          <a:graphicData uri="http://schemas.openxmlformats.org/drawingml/2006/table">
            <a:tbl>
              <a:tblPr>
                <a:effectLst/>
                <a:tableStyleId>{5940675A-B579-460E-94D1-54222C63F5DA}</a:tableStyleId>
              </a:tblPr>
              <a:tblGrid>
                <a:gridCol w="1388110"/>
                <a:gridCol w="2722245"/>
                <a:gridCol w="5993765"/>
              </a:tblGrid>
              <a:tr h="417830">
                <a:tc gridSpan="3"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4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酷学院</a:t>
                      </a:r>
                      <a:r>
                        <a:rPr lang="zh-CN" sz="14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标准版精选课程推荐</a:t>
                      </a:r>
                      <a:endParaRPr lang="zh-CN" altLang="en-US" sz="14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19050" cap="rnd">
                      <a:solidFill>
                        <a:srgbClr val="E74C3C"/>
                      </a:solidFill>
                      <a:prstDash val="solid"/>
                    </a:lnL>
                    <a:lnR w="19050">
                      <a:solidFill>
                        <a:srgbClr val="E74C3C"/>
                      </a:solidFill>
                      <a:prstDash val="solid"/>
                    </a:lnR>
                    <a:lnT w="19050" cap="rnd">
                      <a:solidFill>
                        <a:srgbClr val="E74C3C"/>
                      </a:solidFill>
                      <a:prstDash val="solid"/>
                    </a:lnT>
                    <a:lnB w="19050">
                      <a:solidFill>
                        <a:srgbClr val="E74C3C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cPr>
                    <a:lnT w="19050" cap="rnd">
                      <a:solidFill>
                        <a:srgbClr val="E74C3C"/>
                      </a:solidFill>
                      <a:prstDash val="solid"/>
                    </a:lnT>
                    <a:lnB w="19050">
                      <a:solidFill>
                        <a:srgbClr val="E74C3C"/>
                      </a:solidFill>
                      <a:prstDash val="solid"/>
                    </a:lnB>
                  </a:tcPr>
                </a:tc>
                <a:tc hMerge="1">
                  <a:tcPr>
                    <a:lnR w="19050" cap="rnd">
                      <a:solidFill>
                        <a:srgbClr val="E74C3C"/>
                      </a:solidFill>
                      <a:prstDash val="solid"/>
                    </a:lnR>
                    <a:lnT w="19050" cap="rnd">
                      <a:solidFill>
                        <a:srgbClr val="E74C3C"/>
                      </a:solidFill>
                      <a:prstDash val="solid"/>
                    </a:lnT>
                    <a:lnB w="19050">
                      <a:solidFill>
                        <a:srgbClr val="E74C3C"/>
                      </a:solidFill>
                      <a:prstDash val="solid"/>
                    </a:lnB>
                  </a:tcPr>
                </a:tc>
              </a:tr>
              <a:tr h="350520"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2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主题</a:t>
                      </a:r>
                      <a:endParaRPr lang="zh-CN" altLang="en-US" sz="1200" b="1">
                        <a:solidFill>
                          <a:schemeClr val="accent1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19050" cap="rnd">
                      <a:solidFill>
                        <a:srgbClr val="E74C3C"/>
                      </a:solidFill>
                      <a:prstDash val="solid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19050">
                      <a:solidFill>
                        <a:srgbClr val="E74C3C"/>
                      </a:solidFill>
                      <a:prstDash val="solid"/>
                    </a:lnT>
                    <a:lnB w="19050">
                      <a:solidFill>
                        <a:srgbClr val="E74C3C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2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课程名称</a:t>
                      </a:r>
                      <a:endParaRPr lang="zh-CN" altLang="en-US" sz="1200" b="1">
                        <a:solidFill>
                          <a:schemeClr val="accent1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19050">
                      <a:solidFill>
                        <a:srgbClr val="E74C3C"/>
                      </a:solidFill>
                      <a:prstDash val="solid"/>
                    </a:lnT>
                    <a:lnB w="19050">
                      <a:solidFill>
                        <a:srgbClr val="E74C3C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2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课程</a:t>
                      </a:r>
                      <a:r>
                        <a:rPr lang="zh-CN" sz="1200" b="1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简介</a:t>
                      </a:r>
                      <a:endParaRPr lang="zh-CN" sz="1200" b="1">
                        <a:solidFill>
                          <a:schemeClr val="accent1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19050" cap="rnd">
                      <a:solidFill>
                        <a:srgbClr val="E74C3C"/>
                      </a:solidFill>
                      <a:prstDash val="solid"/>
                    </a:lnR>
                    <a:lnT w="19050">
                      <a:solidFill>
                        <a:srgbClr val="E74C3C"/>
                      </a:solidFill>
                      <a:prstDash val="solid"/>
                    </a:lnT>
                    <a:lnB w="19050">
                      <a:solidFill>
                        <a:srgbClr val="E74C3C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83565"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职场效能</a:t>
                      </a:r>
                      <a:endParaRPr lang="zh-CN" altLang="en-US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19050" cap="rnd">
                      <a:solidFill>
                        <a:srgbClr val="E74C3C"/>
                      </a:solidFill>
                      <a:prstDash val="solid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智慧沟通——三步搞定冲突对话</a:t>
                      </a:r>
                      <a:endParaRPr lang="zh-CN" altLang="en-US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对于任何人而言，沟通也是无处不在。职场中缺乏沟通你的工作处处掣肘，家庭中缺乏沟通你的生活众叛亲离。通过这套课程，可以帮助您学会处理高风险对话，跨越沟通障碍，破解沟通迷局，快速提升自己的威信与魅力。</a:t>
                      </a:r>
                      <a:endParaRPr lang="zh-CN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19050" cap="rnd">
                      <a:solidFill>
                        <a:srgbClr val="E74C3C"/>
                      </a:solidFill>
                      <a:prstDash val="solid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587375"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职场效能</a:t>
                      </a:r>
                      <a:endParaRPr lang="zh-CN" altLang="en-US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19050" cap="rnd">
                      <a:solidFill>
                        <a:srgbClr val="E74C3C"/>
                      </a:solidFill>
                      <a:prstDash val="solid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Microsoft YaHei" panose="020B0502040204020203" charset="-122"/>
                          <a:ea typeface="Microsoft YaHei" panose="020B0502040204020203" charset="-122"/>
                        </a:rPr>
                        <a:t>金字塔原理的汇报技巧</a:t>
                      </a:r>
                      <a:endParaRPr lang="zh-CN" sz="1000" b="0">
                        <a:solidFill>
                          <a:srgbClr val="404040"/>
                        </a:solidFill>
                        <a:latin typeface="Microsoft YaHei" panose="020B0502040204020203" charset="-122"/>
                        <a:ea typeface="Microsoft YaHei" panose="020B0502040204020203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日常工作中，当向上级汇报工作时，如果表达逻辑混乱，主次不分，则容易使人对汇报内容产生误解，错失许多机会。本课程带你运用金字塔原理掌握公务表达的正确方式，帮助你提升逻辑思维，做到高效汇报，给上级留下良好印象，职场升迁快人一步。</a:t>
                      </a:r>
                      <a:endParaRPr lang="zh-CN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19050" cap="rnd">
                      <a:solidFill>
                        <a:srgbClr val="E74C3C"/>
                      </a:solidFill>
                      <a:prstDash val="solid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34035"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职场效能</a:t>
                      </a:r>
                      <a:endParaRPr lang="zh-CN" altLang="en-US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19050" cap="rnd">
                      <a:solidFill>
                        <a:srgbClr val="E74C3C"/>
                      </a:solidFill>
                      <a:prstDash val="solid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问题分析与解决5步法</a:t>
                      </a:r>
                      <a:endParaRPr lang="zh-CN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在工作、生活当中难免遇到问题，有些人被问题绊住寸步难行，而有些人却能很快迎刃而解。本课程戴朝昕老师将告诉你如何快速有效找到解决问题的方法，让你在工作生活中不再受到问题的困扰。</a:t>
                      </a:r>
                      <a:endParaRPr lang="zh-CN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19050" cap="rnd">
                      <a:solidFill>
                        <a:srgbClr val="E74C3C"/>
                      </a:solidFill>
                      <a:prstDash val="solid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3175">
                      <a:solidFill>
                        <a:srgbClr val="E74C3C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514985"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个人发展</a:t>
                      </a:r>
                      <a:endParaRPr lang="zh-CN" altLang="en-US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19050" cap="rnd">
                      <a:solidFill>
                        <a:srgbClr val="E74C3C"/>
                      </a:solidFill>
                      <a:prstDash val="solid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19050" cap="rnd">
                      <a:solidFill>
                        <a:srgbClr val="E74C3C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我的情绪我做主—压力与情绪管理</a:t>
                      </a:r>
                      <a:endParaRPr lang="zh-CN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3175">
                      <a:solidFill>
                        <a:srgbClr val="E74C3C"/>
                      </a:solidFill>
                      <a:prstDash val="dot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19050" cap="rnd">
                      <a:solidFill>
                        <a:srgbClr val="E74C3C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10000"/>
                        </a:lnSpc>
                        <a:buNone/>
                      </a:pP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本课程为您分享有关压力及情绪管理的科学知识及实操技巧，让我们一起，在压力</a:t>
                      </a:r>
                      <a:r>
                        <a:rPr lang="zh-CN" sz="10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微软雅黑" panose="020B0502040204020203" pitchFamily="34" charset="-122"/>
                        </a:rPr>
                        <a:t>之下，快乐工作，快乐生活！</a:t>
                      </a:r>
                      <a:endParaRPr lang="zh-CN" sz="10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微软雅黑" panose="020B0502040204020203" pitchFamily="34" charset="-122"/>
                      </a:endParaRPr>
                    </a:p>
                  </a:txBody>
                  <a:tcPr marL="12700" marR="12700" marT="12700" vert="horz" anchor="ctr" anchorCtr="0">
                    <a:lnL w="3175">
                      <a:solidFill>
                        <a:srgbClr val="E74C3C"/>
                      </a:solidFill>
                      <a:prstDash val="dot"/>
                    </a:lnL>
                    <a:lnR w="19050" cap="rnd">
                      <a:solidFill>
                        <a:srgbClr val="E74C3C"/>
                      </a:solidFill>
                      <a:prstDash val="solid"/>
                    </a:lnR>
                    <a:lnT w="3175">
                      <a:solidFill>
                        <a:srgbClr val="E74C3C"/>
                      </a:solidFill>
                      <a:prstDash val="dot"/>
                    </a:lnT>
                    <a:lnB w="19050" cap="rnd">
                      <a:solidFill>
                        <a:srgbClr val="E74C3C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1" name="图片 20" descr="矢量智能对象 拷贝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screen"/>
          <a:srcRect r="28934" b="-6110"/>
          <a:stretch>
            <a:fillRect/>
          </a:stretch>
        </p:blipFill>
        <p:spPr>
          <a:xfrm>
            <a:off x="8988425" y="503555"/>
            <a:ext cx="2487295" cy="33718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sľiď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îṩḷiḋè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0" name="íṥļíḓè"/>
          <p:cNvSpPr/>
          <p:nvPr/>
        </p:nvSpPr>
        <p:spPr>
          <a:xfrm>
            <a:off x="687705" y="431165"/>
            <a:ext cx="8603615" cy="7696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b" anchorCtr="0">
            <a:spAutoFit/>
          </a:bodyPr>
          <a:lstStyle/>
          <a:p>
            <a:r>
              <a:rPr kumimoji="1" lang="zh-CN" altLang="en-US" sz="3600" b="1" dirty="0">
                <a:solidFill>
                  <a:schemeClr val="accent1"/>
                </a:solidFill>
              </a:rPr>
              <a:t>活动</a:t>
            </a:r>
            <a:r>
              <a:rPr kumimoji="1" lang="en-US" altLang="zh-CN" sz="3600" b="1" dirty="0">
                <a:solidFill>
                  <a:schemeClr val="accent1"/>
                </a:solidFill>
              </a:rPr>
              <a:t>2:</a:t>
            </a:r>
            <a:r>
              <a:rPr kumimoji="1" lang="zh-CN" altLang="en-US" sz="3600" b="1" dirty="0">
                <a:solidFill>
                  <a:schemeClr val="accent1"/>
                </a:solidFill>
              </a:rPr>
              <a:t>铿锵玫瑰权益守护PK赛</a:t>
            </a:r>
            <a:endParaRPr kumimoji="1" lang="zh-CN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842645" y="1444625"/>
            <a:ext cx="4515485" cy="426212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chemeClr val="accent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主题参考：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铿锵玫瑰权益守护PK赛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chemeClr val="accent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活动目的：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进一步提升女性权益保护意识，激发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全员对女性问题的关注。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chemeClr val="accent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活动形式：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线上</a:t>
            </a: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PK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赛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chemeClr val="accent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活动对象：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全体员工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chemeClr val="accent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参与规则：</a:t>
            </a: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3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月</a:t>
            </a: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8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日， 学员通过平台</a:t>
            </a: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B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anner进</a:t>
            </a:r>
            <a:r>
              <a:rPr 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入，自行参与</a:t>
            </a: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PK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赛活动</a:t>
            </a:r>
            <a:endParaRPr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chemeClr val="accent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实施安排建议：</a:t>
            </a:r>
            <a:endParaRPr lang="zh-CN" altLang="en-US" sz="1400" dirty="0">
              <a:solidFill>
                <a:schemeClr val="accent1"/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3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.</a:t>
            </a: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0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8 前    </a:t>
            </a:r>
            <a:r>
              <a:rPr 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提前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宣传、装修及上传题库、新建PK赛；</a:t>
            </a:r>
            <a:endParaRPr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3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.</a:t>
            </a: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08 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日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 </a:t>
            </a:r>
            <a:r>
              <a:rPr 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 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学员</a:t>
            </a:r>
            <a:r>
              <a:rPr 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自主参与</a:t>
            </a:r>
            <a:r>
              <a:rPr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PK 赛；</a:t>
            </a: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 </a:t>
            </a:r>
            <a:endParaRPr lang="en-US" altLang="zh-CN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3.09 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日</a:t>
            </a: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   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平台公布</a:t>
            </a: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PK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赛优胜人员。</a:t>
            </a:r>
            <a:endParaRPr lang="en-US" altLang="zh-CN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chemeClr val="accent1"/>
                </a:solidFill>
                <a:latin typeface="Source Han Sans CN Bold" panose="020B0200000000000000" charset="-122"/>
                <a:ea typeface="Source Han Sans CN Bold" panose="020B0200000000000000" charset="-122"/>
                <a:cs typeface="Source Han Sans CN Regular" panose="020B0200000000000000" charset="-122"/>
                <a:sym typeface="Arial" panose="020B0604020202020204"/>
              </a:rPr>
              <a:t>激励建议：</a:t>
            </a:r>
            <a:endParaRPr lang="zh-CN" altLang="en-US" sz="1400" b="1" dirty="0">
              <a:solidFill>
                <a:schemeClr val="accent1"/>
              </a:solidFill>
              <a:latin typeface="Source Han Sans CN Bold" panose="020B0200000000000000" charset="-122"/>
              <a:ea typeface="Source Han Sans CN Bold" panose="020B0200000000000000" charset="-122"/>
              <a:cs typeface="Source Han Sans CN Regular" panose="020B0200000000000000" charset="-122"/>
              <a:sym typeface="Arial" panose="020B0604020202020204"/>
            </a:endParaRPr>
          </a:p>
          <a:p>
            <a:pPr indent="0" algn="l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        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奖品建议：平台积分、排名表彰等</a:t>
            </a:r>
            <a:r>
              <a:rPr lang="zh-CN" altLang="en-US" sz="1400" dirty="0"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形式。</a:t>
            </a:r>
            <a:endParaRPr lang="zh-CN" altLang="en-US" sz="1400" dirty="0"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</p:txBody>
      </p:sp>
      <p:grpSp>
        <p:nvGrpSpPr>
          <p:cNvPr id="645" name="íSḻîḑ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 rot="2040000">
            <a:off x="9422130" y="4392930"/>
            <a:ext cx="3042285" cy="3389630"/>
            <a:chOff x="3230562" y="92075"/>
            <a:chExt cx="5730875" cy="6384925"/>
          </a:xfrm>
        </p:grpSpPr>
        <p:sp>
          <p:nvSpPr>
            <p:cNvPr id="646" name="ïS1idè"/>
            <p:cNvSpPr/>
            <p:nvPr>
              <p:custDataLst>
                <p:tags r:id="rId2"/>
              </p:custDataLst>
            </p:nvPr>
          </p:nvSpPr>
          <p:spPr bwMode="auto">
            <a:xfrm>
              <a:off x="3230562" y="92075"/>
              <a:ext cx="5730875" cy="638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p>
              <a:pPr algn="ctr"/>
            </a:p>
          </p:txBody>
        </p:sp>
        <p:grpSp>
          <p:nvGrpSpPr>
            <p:cNvPr id="647" name="íśḻidê"/>
            <p:cNvGrpSpPr/>
            <p:nvPr/>
          </p:nvGrpSpPr>
          <p:grpSpPr>
            <a:xfrm>
              <a:off x="3893472" y="1131888"/>
              <a:ext cx="4405082" cy="5108579"/>
              <a:chOff x="6253164" y="309563"/>
              <a:chExt cx="2127250" cy="2466975"/>
            </a:xfrm>
          </p:grpSpPr>
          <p:sp>
            <p:nvSpPr>
              <p:cNvPr id="648" name="íśḷïḍè"/>
              <p:cNvSpPr/>
              <p:nvPr>
                <p:custDataLst>
                  <p:tags r:id="rId3"/>
                </p:custDataLst>
              </p:nvPr>
            </p:nvSpPr>
            <p:spPr bwMode="auto">
              <a:xfrm>
                <a:off x="7721601" y="315913"/>
                <a:ext cx="392113" cy="401638"/>
              </a:xfrm>
              <a:custGeom>
                <a:avLst/>
                <a:gdLst>
                  <a:gd name="T0" fmla="*/ 0 w 119"/>
                  <a:gd name="T1" fmla="*/ 33 h 122"/>
                  <a:gd name="T2" fmla="*/ 16 w 119"/>
                  <a:gd name="T3" fmla="*/ 8 h 122"/>
                  <a:gd name="T4" fmla="*/ 23 w 119"/>
                  <a:gd name="T5" fmla="*/ 34 h 122"/>
                  <a:gd name="T6" fmla="*/ 27 w 119"/>
                  <a:gd name="T7" fmla="*/ 57 h 122"/>
                  <a:gd name="T8" fmla="*/ 49 w 119"/>
                  <a:gd name="T9" fmla="*/ 35 h 122"/>
                  <a:gd name="T10" fmla="*/ 65 w 119"/>
                  <a:gd name="T11" fmla="*/ 29 h 122"/>
                  <a:gd name="T12" fmla="*/ 62 w 119"/>
                  <a:gd name="T13" fmla="*/ 72 h 122"/>
                  <a:gd name="T14" fmla="*/ 86 w 119"/>
                  <a:gd name="T15" fmla="*/ 71 h 122"/>
                  <a:gd name="T16" fmla="*/ 105 w 119"/>
                  <a:gd name="T17" fmla="*/ 67 h 122"/>
                  <a:gd name="T18" fmla="*/ 107 w 119"/>
                  <a:gd name="T19" fmla="*/ 97 h 122"/>
                  <a:gd name="T20" fmla="*/ 40 w 119"/>
                  <a:gd name="T21" fmla="*/ 96 h 122"/>
                  <a:gd name="T22" fmla="*/ 7 w 119"/>
                  <a:gd name="T23" fmla="*/ 67 h 122"/>
                  <a:gd name="T24" fmla="*/ 0 w 119"/>
                  <a:gd name="T25" fmla="*/ 44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9" h="122">
                    <a:moveTo>
                      <a:pt x="0" y="33"/>
                    </a:moveTo>
                    <a:cubicBezTo>
                      <a:pt x="1" y="28"/>
                      <a:pt x="3" y="0"/>
                      <a:pt x="16" y="8"/>
                    </a:cubicBezTo>
                    <a:cubicBezTo>
                      <a:pt x="22" y="13"/>
                      <a:pt x="23" y="27"/>
                      <a:pt x="23" y="34"/>
                    </a:cubicBezTo>
                    <a:cubicBezTo>
                      <a:pt x="23" y="41"/>
                      <a:pt x="25" y="49"/>
                      <a:pt x="27" y="57"/>
                    </a:cubicBezTo>
                    <a:cubicBezTo>
                      <a:pt x="32" y="49"/>
                      <a:pt x="42" y="41"/>
                      <a:pt x="49" y="35"/>
                    </a:cubicBezTo>
                    <a:cubicBezTo>
                      <a:pt x="53" y="32"/>
                      <a:pt x="60" y="27"/>
                      <a:pt x="65" y="29"/>
                    </a:cubicBezTo>
                    <a:cubicBezTo>
                      <a:pt x="78" y="35"/>
                      <a:pt x="67" y="64"/>
                      <a:pt x="62" y="72"/>
                    </a:cubicBezTo>
                    <a:cubicBezTo>
                      <a:pt x="69" y="72"/>
                      <a:pt x="78" y="72"/>
                      <a:pt x="86" y="71"/>
                    </a:cubicBezTo>
                    <a:cubicBezTo>
                      <a:pt x="92" y="70"/>
                      <a:pt x="99" y="66"/>
                      <a:pt x="105" y="67"/>
                    </a:cubicBezTo>
                    <a:cubicBezTo>
                      <a:pt x="119" y="68"/>
                      <a:pt x="112" y="89"/>
                      <a:pt x="107" y="97"/>
                    </a:cubicBezTo>
                    <a:cubicBezTo>
                      <a:pt x="90" y="122"/>
                      <a:pt x="59" y="107"/>
                      <a:pt x="40" y="96"/>
                    </a:cubicBezTo>
                    <a:cubicBezTo>
                      <a:pt x="26" y="88"/>
                      <a:pt x="14" y="81"/>
                      <a:pt x="7" y="67"/>
                    </a:cubicBezTo>
                    <a:cubicBezTo>
                      <a:pt x="2" y="60"/>
                      <a:pt x="4" y="51"/>
                      <a:pt x="0" y="44"/>
                    </a:cubicBezTo>
                  </a:path>
                </a:pathLst>
              </a:custGeom>
              <a:solidFill>
                <a:srgbClr val="A49B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49" name="íṩľiḋé"/>
              <p:cNvSpPr/>
              <p:nvPr>
                <p:custDataLst>
                  <p:tags r:id="rId4"/>
                </p:custDataLst>
              </p:nvPr>
            </p:nvSpPr>
            <p:spPr bwMode="auto">
              <a:xfrm>
                <a:off x="7743826" y="347663"/>
                <a:ext cx="103188" cy="171450"/>
              </a:xfrm>
              <a:custGeom>
                <a:avLst/>
                <a:gdLst>
                  <a:gd name="T0" fmla="*/ 6 w 31"/>
                  <a:gd name="T1" fmla="*/ 52 h 52"/>
                  <a:gd name="T2" fmla="*/ 4 w 31"/>
                  <a:gd name="T3" fmla="*/ 45 h 52"/>
                  <a:gd name="T4" fmla="*/ 3 w 31"/>
                  <a:gd name="T5" fmla="*/ 43 h 52"/>
                  <a:gd name="T6" fmla="*/ 31 w 31"/>
                  <a:gd name="T7" fmla="*/ 0 h 52"/>
                  <a:gd name="T8" fmla="*/ 31 w 31"/>
                  <a:gd name="T9" fmla="*/ 2 h 52"/>
                  <a:gd name="T10" fmla="*/ 5 w 31"/>
                  <a:gd name="T11" fmla="*/ 43 h 52"/>
                  <a:gd name="T12" fmla="*/ 5 w 31"/>
                  <a:gd name="T13" fmla="*/ 44 h 52"/>
                  <a:gd name="T14" fmla="*/ 8 w 31"/>
                  <a:gd name="T15" fmla="*/ 51 h 52"/>
                  <a:gd name="T16" fmla="*/ 6 w 31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52">
                    <a:moveTo>
                      <a:pt x="6" y="52"/>
                    </a:moveTo>
                    <a:cubicBezTo>
                      <a:pt x="5" y="50"/>
                      <a:pt x="4" y="47"/>
                      <a:pt x="4" y="45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0" y="25"/>
                      <a:pt x="13" y="4"/>
                      <a:pt x="31" y="0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15" y="5"/>
                      <a:pt x="2" y="26"/>
                      <a:pt x="5" y="43"/>
                    </a:cubicBezTo>
                    <a:cubicBezTo>
                      <a:pt x="5" y="44"/>
                      <a:pt x="5" y="44"/>
                      <a:pt x="5" y="44"/>
                    </a:cubicBezTo>
                    <a:cubicBezTo>
                      <a:pt x="6" y="46"/>
                      <a:pt x="6" y="49"/>
                      <a:pt x="8" y="51"/>
                    </a:cubicBezTo>
                    <a:lnTo>
                      <a:pt x="6" y="52"/>
                    </a:ln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50" name="îŝ1íḋê"/>
              <p:cNvSpPr/>
              <p:nvPr>
                <p:custDataLst>
                  <p:tags r:id="rId5"/>
                </p:custDataLst>
              </p:nvPr>
            </p:nvSpPr>
            <p:spPr bwMode="auto">
              <a:xfrm>
                <a:off x="7835901" y="328613"/>
                <a:ext cx="42863" cy="42863"/>
              </a:xfrm>
              <a:custGeom>
                <a:avLst/>
                <a:gdLst>
                  <a:gd name="T0" fmla="*/ 11 w 13"/>
                  <a:gd name="T1" fmla="*/ 9 h 13"/>
                  <a:gd name="T2" fmla="*/ 3 w 13"/>
                  <a:gd name="T3" fmla="*/ 11 h 13"/>
                  <a:gd name="T4" fmla="*/ 2 w 13"/>
                  <a:gd name="T5" fmla="*/ 3 h 13"/>
                  <a:gd name="T6" fmla="*/ 9 w 13"/>
                  <a:gd name="T7" fmla="*/ 2 h 13"/>
                  <a:gd name="T8" fmla="*/ 11 w 13"/>
                  <a:gd name="T9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1" y="9"/>
                    </a:moveTo>
                    <a:cubicBezTo>
                      <a:pt x="9" y="12"/>
                      <a:pt x="6" y="13"/>
                      <a:pt x="3" y="11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7" y="0"/>
                      <a:pt x="9" y="2"/>
                    </a:cubicBezTo>
                    <a:cubicBezTo>
                      <a:pt x="12" y="3"/>
                      <a:pt x="13" y="7"/>
                      <a:pt x="11" y="9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51" name="ïŝḻiḋe"/>
              <p:cNvSpPr/>
              <p:nvPr>
                <p:custDataLst>
                  <p:tags r:id="rId6"/>
                </p:custDataLst>
              </p:nvPr>
            </p:nvSpPr>
            <p:spPr bwMode="auto">
              <a:xfrm>
                <a:off x="7813676" y="361951"/>
                <a:ext cx="104775" cy="171450"/>
              </a:xfrm>
              <a:custGeom>
                <a:avLst/>
                <a:gdLst>
                  <a:gd name="T0" fmla="*/ 7 w 32"/>
                  <a:gd name="T1" fmla="*/ 52 h 52"/>
                  <a:gd name="T2" fmla="*/ 4 w 32"/>
                  <a:gd name="T3" fmla="*/ 44 h 52"/>
                  <a:gd name="T4" fmla="*/ 4 w 32"/>
                  <a:gd name="T5" fmla="*/ 43 h 52"/>
                  <a:gd name="T6" fmla="*/ 32 w 32"/>
                  <a:gd name="T7" fmla="*/ 0 h 52"/>
                  <a:gd name="T8" fmla="*/ 32 w 32"/>
                  <a:gd name="T9" fmla="*/ 2 h 52"/>
                  <a:gd name="T10" fmla="*/ 6 w 32"/>
                  <a:gd name="T11" fmla="*/ 43 h 52"/>
                  <a:gd name="T12" fmla="*/ 6 w 32"/>
                  <a:gd name="T13" fmla="*/ 44 h 52"/>
                  <a:gd name="T14" fmla="*/ 8 w 32"/>
                  <a:gd name="T15" fmla="*/ 51 h 52"/>
                  <a:gd name="T16" fmla="*/ 7 w 32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52">
                    <a:moveTo>
                      <a:pt x="7" y="52"/>
                    </a:moveTo>
                    <a:cubicBezTo>
                      <a:pt x="5" y="50"/>
                      <a:pt x="5" y="47"/>
                      <a:pt x="4" y="44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0" y="25"/>
                      <a:pt x="14" y="4"/>
                      <a:pt x="32" y="0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16" y="5"/>
                      <a:pt x="2" y="26"/>
                      <a:pt x="6" y="43"/>
                    </a:cubicBezTo>
                    <a:cubicBezTo>
                      <a:pt x="6" y="44"/>
                      <a:pt x="6" y="44"/>
                      <a:pt x="6" y="44"/>
                    </a:cubicBezTo>
                    <a:cubicBezTo>
                      <a:pt x="6" y="46"/>
                      <a:pt x="7" y="49"/>
                      <a:pt x="8" y="51"/>
                    </a:cubicBezTo>
                    <a:lnTo>
                      <a:pt x="7" y="52"/>
                    </a:ln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52" name="íşḷîḓe"/>
              <p:cNvSpPr/>
              <p:nvPr>
                <p:custDataLst>
                  <p:tags r:id="rId7"/>
                </p:custDataLst>
              </p:nvPr>
            </p:nvSpPr>
            <p:spPr bwMode="auto">
              <a:xfrm>
                <a:off x="7908926" y="341313"/>
                <a:ext cx="39688" cy="42863"/>
              </a:xfrm>
              <a:custGeom>
                <a:avLst/>
                <a:gdLst>
                  <a:gd name="T0" fmla="*/ 11 w 12"/>
                  <a:gd name="T1" fmla="*/ 9 h 13"/>
                  <a:gd name="T2" fmla="*/ 3 w 12"/>
                  <a:gd name="T3" fmla="*/ 11 h 13"/>
                  <a:gd name="T4" fmla="*/ 1 w 12"/>
                  <a:gd name="T5" fmla="*/ 3 h 13"/>
                  <a:gd name="T6" fmla="*/ 9 w 12"/>
                  <a:gd name="T7" fmla="*/ 2 h 13"/>
                  <a:gd name="T8" fmla="*/ 11 w 12"/>
                  <a:gd name="T9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">
                    <a:moveTo>
                      <a:pt x="11" y="9"/>
                    </a:moveTo>
                    <a:cubicBezTo>
                      <a:pt x="9" y="12"/>
                      <a:pt x="6" y="13"/>
                      <a:pt x="3" y="11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2" y="7"/>
                      <a:pt x="11" y="9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53" name="iśľïḑé"/>
              <p:cNvSpPr/>
              <p:nvPr>
                <p:custDataLst>
                  <p:tags r:id="rId8"/>
                </p:custDataLst>
              </p:nvPr>
            </p:nvSpPr>
            <p:spPr bwMode="auto">
              <a:xfrm>
                <a:off x="7945439" y="484188"/>
                <a:ext cx="131763" cy="147638"/>
              </a:xfrm>
              <a:custGeom>
                <a:avLst/>
                <a:gdLst>
                  <a:gd name="T0" fmla="*/ 0 w 40"/>
                  <a:gd name="T1" fmla="*/ 45 h 45"/>
                  <a:gd name="T2" fmla="*/ 0 w 40"/>
                  <a:gd name="T3" fmla="*/ 43 h 45"/>
                  <a:gd name="T4" fmla="*/ 7 w 40"/>
                  <a:gd name="T5" fmla="*/ 42 h 45"/>
                  <a:gd name="T6" fmla="*/ 9 w 40"/>
                  <a:gd name="T7" fmla="*/ 42 h 45"/>
                  <a:gd name="T8" fmla="*/ 34 w 40"/>
                  <a:gd name="T9" fmla="*/ 0 h 45"/>
                  <a:gd name="T10" fmla="*/ 35 w 40"/>
                  <a:gd name="T11" fmla="*/ 0 h 45"/>
                  <a:gd name="T12" fmla="*/ 9 w 40"/>
                  <a:gd name="T13" fmla="*/ 44 h 45"/>
                  <a:gd name="T14" fmla="*/ 8 w 40"/>
                  <a:gd name="T15" fmla="*/ 44 h 45"/>
                  <a:gd name="T16" fmla="*/ 0 w 40"/>
                  <a:gd name="T17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5">
                    <a:moveTo>
                      <a:pt x="0" y="45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3" y="43"/>
                      <a:pt x="5" y="43"/>
                      <a:pt x="7" y="42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25" y="37"/>
                      <a:pt x="38" y="16"/>
                      <a:pt x="3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40" y="17"/>
                      <a:pt x="27" y="39"/>
                      <a:pt x="9" y="44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6" y="45"/>
                      <a:pt x="3" y="45"/>
                      <a:pt x="0" y="45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54" name="îṩļîḍe"/>
              <p:cNvSpPr/>
              <p:nvPr>
                <p:custDataLst>
                  <p:tags r:id="rId9"/>
                </p:custDataLst>
              </p:nvPr>
            </p:nvSpPr>
            <p:spPr bwMode="auto">
              <a:xfrm>
                <a:off x="8034339" y="450851"/>
                <a:ext cx="42863" cy="42863"/>
              </a:xfrm>
              <a:custGeom>
                <a:avLst/>
                <a:gdLst>
                  <a:gd name="T0" fmla="*/ 2 w 13"/>
                  <a:gd name="T1" fmla="*/ 4 h 13"/>
                  <a:gd name="T2" fmla="*/ 4 w 13"/>
                  <a:gd name="T3" fmla="*/ 11 h 13"/>
                  <a:gd name="T4" fmla="*/ 11 w 13"/>
                  <a:gd name="T5" fmla="*/ 10 h 13"/>
                  <a:gd name="T6" fmla="*/ 10 w 13"/>
                  <a:gd name="T7" fmla="*/ 2 h 13"/>
                  <a:gd name="T8" fmla="*/ 2 w 13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2" y="4"/>
                    </a:moveTo>
                    <a:cubicBezTo>
                      <a:pt x="0" y="6"/>
                      <a:pt x="1" y="10"/>
                      <a:pt x="4" y="11"/>
                    </a:cubicBezTo>
                    <a:cubicBezTo>
                      <a:pt x="6" y="13"/>
                      <a:pt x="10" y="12"/>
                      <a:pt x="11" y="10"/>
                    </a:cubicBezTo>
                    <a:cubicBezTo>
                      <a:pt x="13" y="7"/>
                      <a:pt x="12" y="4"/>
                      <a:pt x="10" y="2"/>
                    </a:cubicBezTo>
                    <a:cubicBezTo>
                      <a:pt x="7" y="0"/>
                      <a:pt x="4" y="1"/>
                      <a:pt x="2" y="4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55" name="îṧḻíḑè"/>
              <p:cNvSpPr/>
              <p:nvPr>
                <p:custDataLst>
                  <p:tags r:id="rId10"/>
                </p:custDataLst>
              </p:nvPr>
            </p:nvSpPr>
            <p:spPr bwMode="auto">
              <a:xfrm>
                <a:off x="7902576" y="423863"/>
                <a:ext cx="131763" cy="152400"/>
              </a:xfrm>
              <a:custGeom>
                <a:avLst/>
                <a:gdLst>
                  <a:gd name="T0" fmla="*/ 0 w 40"/>
                  <a:gd name="T1" fmla="*/ 46 h 46"/>
                  <a:gd name="T2" fmla="*/ 0 w 40"/>
                  <a:gd name="T3" fmla="*/ 44 h 46"/>
                  <a:gd name="T4" fmla="*/ 7 w 40"/>
                  <a:gd name="T5" fmla="*/ 43 h 46"/>
                  <a:gd name="T6" fmla="*/ 9 w 40"/>
                  <a:gd name="T7" fmla="*/ 42 h 46"/>
                  <a:gd name="T8" fmla="*/ 34 w 40"/>
                  <a:gd name="T9" fmla="*/ 1 h 46"/>
                  <a:gd name="T10" fmla="*/ 35 w 40"/>
                  <a:gd name="T11" fmla="*/ 0 h 46"/>
                  <a:gd name="T12" fmla="*/ 9 w 40"/>
                  <a:gd name="T13" fmla="*/ 44 h 46"/>
                  <a:gd name="T14" fmla="*/ 8 w 40"/>
                  <a:gd name="T15" fmla="*/ 44 h 46"/>
                  <a:gd name="T16" fmla="*/ 0 w 40"/>
                  <a:gd name="T1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6">
                    <a:moveTo>
                      <a:pt x="0" y="46"/>
                    </a:moveTo>
                    <a:cubicBezTo>
                      <a:pt x="0" y="44"/>
                      <a:pt x="0" y="44"/>
                      <a:pt x="0" y="44"/>
                    </a:cubicBezTo>
                    <a:cubicBezTo>
                      <a:pt x="3" y="44"/>
                      <a:pt x="5" y="43"/>
                      <a:pt x="7" y="43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25" y="38"/>
                      <a:pt x="38" y="17"/>
                      <a:pt x="34" y="1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40" y="18"/>
                      <a:pt x="27" y="39"/>
                      <a:pt x="9" y="44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5" y="45"/>
                      <a:pt x="3" y="46"/>
                      <a:pt x="0" y="46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56" name="íš1idè"/>
              <p:cNvSpPr/>
              <p:nvPr>
                <p:custDataLst>
                  <p:tags r:id="rId11"/>
                </p:custDataLst>
              </p:nvPr>
            </p:nvSpPr>
            <p:spPr bwMode="auto">
              <a:xfrm>
                <a:off x="7991476" y="393701"/>
                <a:ext cx="42863" cy="42863"/>
              </a:xfrm>
              <a:custGeom>
                <a:avLst/>
                <a:gdLst>
                  <a:gd name="T0" fmla="*/ 2 w 13"/>
                  <a:gd name="T1" fmla="*/ 3 h 13"/>
                  <a:gd name="T2" fmla="*/ 4 w 13"/>
                  <a:gd name="T3" fmla="*/ 11 h 13"/>
                  <a:gd name="T4" fmla="*/ 11 w 13"/>
                  <a:gd name="T5" fmla="*/ 9 h 13"/>
                  <a:gd name="T6" fmla="*/ 10 w 13"/>
                  <a:gd name="T7" fmla="*/ 2 h 13"/>
                  <a:gd name="T8" fmla="*/ 2 w 13"/>
                  <a:gd name="T9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2" y="3"/>
                    </a:moveTo>
                    <a:cubicBezTo>
                      <a:pt x="0" y="6"/>
                      <a:pt x="1" y="9"/>
                      <a:pt x="4" y="11"/>
                    </a:cubicBezTo>
                    <a:cubicBezTo>
                      <a:pt x="6" y="13"/>
                      <a:pt x="10" y="12"/>
                      <a:pt x="11" y="9"/>
                    </a:cubicBezTo>
                    <a:cubicBezTo>
                      <a:pt x="13" y="7"/>
                      <a:pt x="12" y="3"/>
                      <a:pt x="10" y="2"/>
                    </a:cubicBezTo>
                    <a:cubicBezTo>
                      <a:pt x="7" y="0"/>
                      <a:pt x="4" y="1"/>
                      <a:pt x="2" y="3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57" name="ï$1ïḍè"/>
              <p:cNvSpPr/>
              <p:nvPr>
                <p:custDataLst>
                  <p:tags r:id="rId12"/>
                </p:custDataLst>
              </p:nvPr>
            </p:nvSpPr>
            <p:spPr bwMode="auto">
              <a:xfrm>
                <a:off x="7602539" y="328613"/>
                <a:ext cx="560388" cy="447675"/>
              </a:xfrm>
              <a:custGeom>
                <a:avLst/>
                <a:gdLst>
                  <a:gd name="T0" fmla="*/ 7 w 170"/>
                  <a:gd name="T1" fmla="*/ 30 h 136"/>
                  <a:gd name="T2" fmla="*/ 13 w 170"/>
                  <a:gd name="T3" fmla="*/ 86 h 136"/>
                  <a:gd name="T4" fmla="*/ 40 w 170"/>
                  <a:gd name="T5" fmla="*/ 118 h 136"/>
                  <a:gd name="T6" fmla="*/ 91 w 170"/>
                  <a:gd name="T7" fmla="*/ 134 h 136"/>
                  <a:gd name="T8" fmla="*/ 153 w 170"/>
                  <a:gd name="T9" fmla="*/ 124 h 136"/>
                  <a:gd name="T10" fmla="*/ 164 w 170"/>
                  <a:gd name="T11" fmla="*/ 100 h 136"/>
                  <a:gd name="T12" fmla="*/ 108 w 170"/>
                  <a:gd name="T13" fmla="*/ 92 h 136"/>
                  <a:gd name="T14" fmla="*/ 122 w 170"/>
                  <a:gd name="T15" fmla="*/ 56 h 136"/>
                  <a:gd name="T16" fmla="*/ 82 w 170"/>
                  <a:gd name="T17" fmla="*/ 73 h 136"/>
                  <a:gd name="T18" fmla="*/ 88 w 170"/>
                  <a:gd name="T19" fmla="*/ 46 h 136"/>
                  <a:gd name="T20" fmla="*/ 78 w 170"/>
                  <a:gd name="T21" fmla="*/ 28 h 136"/>
                  <a:gd name="T22" fmla="*/ 47 w 170"/>
                  <a:gd name="T23" fmla="*/ 55 h 136"/>
                  <a:gd name="T24" fmla="*/ 43 w 170"/>
                  <a:gd name="T25" fmla="*/ 19 h 136"/>
                  <a:gd name="T26" fmla="*/ 25 w 170"/>
                  <a:gd name="T27" fmla="*/ 1 h 136"/>
                  <a:gd name="T28" fmla="*/ 7 w 170"/>
                  <a:gd name="T29" fmla="*/ 3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0" h="136">
                    <a:moveTo>
                      <a:pt x="7" y="30"/>
                    </a:moveTo>
                    <a:cubicBezTo>
                      <a:pt x="0" y="57"/>
                      <a:pt x="5" y="70"/>
                      <a:pt x="13" y="86"/>
                    </a:cubicBezTo>
                    <a:cubicBezTo>
                      <a:pt x="19" y="99"/>
                      <a:pt x="28" y="110"/>
                      <a:pt x="40" y="118"/>
                    </a:cubicBezTo>
                    <a:cubicBezTo>
                      <a:pt x="54" y="128"/>
                      <a:pt x="74" y="132"/>
                      <a:pt x="91" y="134"/>
                    </a:cubicBezTo>
                    <a:cubicBezTo>
                      <a:pt x="110" y="136"/>
                      <a:pt x="136" y="134"/>
                      <a:pt x="153" y="124"/>
                    </a:cubicBezTo>
                    <a:cubicBezTo>
                      <a:pt x="160" y="120"/>
                      <a:pt x="170" y="109"/>
                      <a:pt x="164" y="100"/>
                    </a:cubicBezTo>
                    <a:cubicBezTo>
                      <a:pt x="155" y="84"/>
                      <a:pt x="122" y="93"/>
                      <a:pt x="108" y="92"/>
                    </a:cubicBezTo>
                    <a:cubicBezTo>
                      <a:pt x="113" y="84"/>
                      <a:pt x="130" y="66"/>
                      <a:pt x="122" y="56"/>
                    </a:cubicBezTo>
                    <a:cubicBezTo>
                      <a:pt x="110" y="42"/>
                      <a:pt x="90" y="66"/>
                      <a:pt x="82" y="73"/>
                    </a:cubicBezTo>
                    <a:cubicBezTo>
                      <a:pt x="85" y="64"/>
                      <a:pt x="90" y="56"/>
                      <a:pt x="88" y="46"/>
                    </a:cubicBezTo>
                    <a:cubicBezTo>
                      <a:pt x="87" y="41"/>
                      <a:pt x="84" y="30"/>
                      <a:pt x="78" y="28"/>
                    </a:cubicBezTo>
                    <a:cubicBezTo>
                      <a:pt x="64" y="22"/>
                      <a:pt x="52" y="47"/>
                      <a:pt x="47" y="55"/>
                    </a:cubicBezTo>
                    <a:cubicBezTo>
                      <a:pt x="47" y="42"/>
                      <a:pt x="48" y="31"/>
                      <a:pt x="43" y="19"/>
                    </a:cubicBezTo>
                    <a:cubicBezTo>
                      <a:pt x="40" y="13"/>
                      <a:pt x="34" y="0"/>
                      <a:pt x="25" y="1"/>
                    </a:cubicBezTo>
                    <a:cubicBezTo>
                      <a:pt x="17" y="2"/>
                      <a:pt x="11" y="15"/>
                      <a:pt x="7" y="30"/>
                    </a:cubicBezTo>
                    <a:close/>
                  </a:path>
                </a:pathLst>
              </a:custGeom>
              <a:solidFill>
                <a:srgbClr val="C6B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58" name="îṧḷiďê"/>
              <p:cNvSpPr/>
              <p:nvPr>
                <p:custDataLst>
                  <p:tags r:id="rId13"/>
                </p:custDataLst>
              </p:nvPr>
            </p:nvSpPr>
            <p:spPr bwMode="auto">
              <a:xfrm>
                <a:off x="7645401" y="598488"/>
                <a:ext cx="201613" cy="158750"/>
              </a:xfrm>
              <a:custGeom>
                <a:avLst/>
                <a:gdLst>
                  <a:gd name="T0" fmla="*/ 19 w 61"/>
                  <a:gd name="T1" fmla="*/ 34 h 48"/>
                  <a:gd name="T2" fmla="*/ 40 w 61"/>
                  <a:gd name="T3" fmla="*/ 45 h 48"/>
                  <a:gd name="T4" fmla="*/ 57 w 61"/>
                  <a:gd name="T5" fmla="*/ 45 h 48"/>
                  <a:gd name="T6" fmla="*/ 33 w 61"/>
                  <a:gd name="T7" fmla="*/ 36 h 48"/>
                  <a:gd name="T8" fmla="*/ 38 w 61"/>
                  <a:gd name="T9" fmla="*/ 22 h 48"/>
                  <a:gd name="T10" fmla="*/ 26 w 61"/>
                  <a:gd name="T11" fmla="*/ 31 h 48"/>
                  <a:gd name="T12" fmla="*/ 19 w 61"/>
                  <a:gd name="T13" fmla="*/ 10 h 48"/>
                  <a:gd name="T14" fmla="*/ 14 w 61"/>
                  <a:gd name="T15" fmla="*/ 22 h 48"/>
                  <a:gd name="T16" fmla="*/ 3 w 61"/>
                  <a:gd name="T17" fmla="*/ 14 h 48"/>
                  <a:gd name="T18" fmla="*/ 19 w 61"/>
                  <a:gd name="T19" fmla="*/ 3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" h="48">
                    <a:moveTo>
                      <a:pt x="19" y="34"/>
                    </a:moveTo>
                    <a:cubicBezTo>
                      <a:pt x="23" y="40"/>
                      <a:pt x="33" y="44"/>
                      <a:pt x="40" y="45"/>
                    </a:cubicBezTo>
                    <a:cubicBezTo>
                      <a:pt x="42" y="46"/>
                      <a:pt x="56" y="48"/>
                      <a:pt x="57" y="45"/>
                    </a:cubicBezTo>
                    <a:cubicBezTo>
                      <a:pt x="61" y="40"/>
                      <a:pt x="38" y="37"/>
                      <a:pt x="33" y="36"/>
                    </a:cubicBezTo>
                    <a:cubicBezTo>
                      <a:pt x="36" y="32"/>
                      <a:pt x="40" y="27"/>
                      <a:pt x="38" y="22"/>
                    </a:cubicBezTo>
                    <a:cubicBezTo>
                      <a:pt x="33" y="24"/>
                      <a:pt x="30" y="29"/>
                      <a:pt x="26" y="31"/>
                    </a:cubicBezTo>
                    <a:cubicBezTo>
                      <a:pt x="27" y="26"/>
                      <a:pt x="25" y="13"/>
                      <a:pt x="19" y="10"/>
                    </a:cubicBezTo>
                    <a:cubicBezTo>
                      <a:pt x="15" y="13"/>
                      <a:pt x="15" y="17"/>
                      <a:pt x="14" y="22"/>
                    </a:cubicBezTo>
                    <a:cubicBezTo>
                      <a:pt x="11" y="19"/>
                      <a:pt x="6" y="0"/>
                      <a:pt x="3" y="14"/>
                    </a:cubicBezTo>
                    <a:cubicBezTo>
                      <a:pt x="0" y="26"/>
                      <a:pt x="14" y="36"/>
                      <a:pt x="19" y="34"/>
                    </a:cubicBezTo>
                    <a:close/>
                  </a:path>
                </a:pathLst>
              </a:custGeom>
              <a:solidFill>
                <a:srgbClr val="547B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59" name="iş1íḓê"/>
              <p:cNvSpPr/>
              <p:nvPr>
                <p:custDataLst>
                  <p:tags r:id="rId14"/>
                </p:custDataLst>
              </p:nvPr>
            </p:nvSpPr>
            <p:spPr bwMode="auto">
              <a:xfrm>
                <a:off x="7648576" y="701676"/>
                <a:ext cx="85725" cy="150813"/>
              </a:xfrm>
              <a:custGeom>
                <a:avLst/>
                <a:gdLst>
                  <a:gd name="T0" fmla="*/ 0 w 26"/>
                  <a:gd name="T1" fmla="*/ 46 h 46"/>
                  <a:gd name="T2" fmla="*/ 0 w 26"/>
                  <a:gd name="T3" fmla="*/ 41 h 46"/>
                  <a:gd name="T4" fmla="*/ 12 w 26"/>
                  <a:gd name="T5" fmla="*/ 36 h 46"/>
                  <a:gd name="T6" fmla="*/ 19 w 26"/>
                  <a:gd name="T7" fmla="*/ 1 h 46"/>
                  <a:gd name="T8" fmla="*/ 24 w 26"/>
                  <a:gd name="T9" fmla="*/ 0 h 46"/>
                  <a:gd name="T10" fmla="*/ 15 w 26"/>
                  <a:gd name="T11" fmla="*/ 39 h 46"/>
                  <a:gd name="T12" fmla="*/ 0 w 26"/>
                  <a:gd name="T13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46">
                    <a:moveTo>
                      <a:pt x="0" y="46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5" y="41"/>
                      <a:pt x="8" y="40"/>
                      <a:pt x="12" y="36"/>
                    </a:cubicBezTo>
                    <a:cubicBezTo>
                      <a:pt x="22" y="26"/>
                      <a:pt x="21" y="14"/>
                      <a:pt x="19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14"/>
                      <a:pt x="26" y="27"/>
                      <a:pt x="15" y="39"/>
                    </a:cubicBezTo>
                    <a:cubicBezTo>
                      <a:pt x="11" y="44"/>
                      <a:pt x="6" y="46"/>
                      <a:pt x="0" y="46"/>
                    </a:cubicBezTo>
                    <a:close/>
                  </a:path>
                </a:pathLst>
              </a:custGeom>
              <a:solidFill>
                <a:srgbClr val="547B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60" name="iśľïḑè"/>
              <p:cNvSpPr/>
              <p:nvPr>
                <p:custDataLst>
                  <p:tags r:id="rId15"/>
                </p:custDataLst>
              </p:nvPr>
            </p:nvSpPr>
            <p:spPr bwMode="auto">
              <a:xfrm>
                <a:off x="7553326" y="476251"/>
                <a:ext cx="273050" cy="158750"/>
              </a:xfrm>
              <a:custGeom>
                <a:avLst/>
                <a:gdLst>
                  <a:gd name="T0" fmla="*/ 7 w 83"/>
                  <a:gd name="T1" fmla="*/ 22 h 48"/>
                  <a:gd name="T2" fmla="*/ 9 w 83"/>
                  <a:gd name="T3" fmla="*/ 3 h 48"/>
                  <a:gd name="T4" fmla="*/ 20 w 83"/>
                  <a:gd name="T5" fmla="*/ 16 h 48"/>
                  <a:gd name="T6" fmla="*/ 28 w 83"/>
                  <a:gd name="T7" fmla="*/ 28 h 48"/>
                  <a:gd name="T8" fmla="*/ 35 w 83"/>
                  <a:gd name="T9" fmla="*/ 9 h 48"/>
                  <a:gd name="T10" fmla="*/ 42 w 83"/>
                  <a:gd name="T11" fmla="*/ 1 h 48"/>
                  <a:gd name="T12" fmla="*/ 51 w 83"/>
                  <a:gd name="T13" fmla="*/ 27 h 48"/>
                  <a:gd name="T14" fmla="*/ 64 w 83"/>
                  <a:gd name="T15" fmla="*/ 19 h 48"/>
                  <a:gd name="T16" fmla="*/ 73 w 83"/>
                  <a:gd name="T17" fmla="*/ 11 h 48"/>
                  <a:gd name="T18" fmla="*/ 82 w 83"/>
                  <a:gd name="T19" fmla="*/ 28 h 48"/>
                  <a:gd name="T20" fmla="*/ 45 w 83"/>
                  <a:gd name="T21" fmla="*/ 47 h 48"/>
                  <a:gd name="T22" fmla="*/ 19 w 83"/>
                  <a:gd name="T23" fmla="*/ 40 h 48"/>
                  <a:gd name="T24" fmla="*/ 10 w 83"/>
                  <a:gd name="T25" fmla="*/ 2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3" h="48">
                    <a:moveTo>
                      <a:pt x="7" y="22"/>
                    </a:moveTo>
                    <a:cubicBezTo>
                      <a:pt x="6" y="19"/>
                      <a:pt x="0" y="2"/>
                      <a:pt x="9" y="3"/>
                    </a:cubicBezTo>
                    <a:cubicBezTo>
                      <a:pt x="14" y="4"/>
                      <a:pt x="18" y="12"/>
                      <a:pt x="20" y="16"/>
                    </a:cubicBezTo>
                    <a:cubicBezTo>
                      <a:pt x="22" y="20"/>
                      <a:pt x="25" y="24"/>
                      <a:pt x="28" y="28"/>
                    </a:cubicBezTo>
                    <a:cubicBezTo>
                      <a:pt x="29" y="22"/>
                      <a:pt x="32" y="14"/>
                      <a:pt x="35" y="9"/>
                    </a:cubicBezTo>
                    <a:cubicBezTo>
                      <a:pt x="36" y="6"/>
                      <a:pt x="39" y="1"/>
                      <a:pt x="42" y="1"/>
                    </a:cubicBezTo>
                    <a:cubicBezTo>
                      <a:pt x="51" y="0"/>
                      <a:pt x="52" y="20"/>
                      <a:pt x="51" y="27"/>
                    </a:cubicBezTo>
                    <a:cubicBezTo>
                      <a:pt x="55" y="24"/>
                      <a:pt x="60" y="22"/>
                      <a:pt x="64" y="19"/>
                    </a:cubicBezTo>
                    <a:cubicBezTo>
                      <a:pt x="67" y="16"/>
                      <a:pt x="70" y="12"/>
                      <a:pt x="73" y="11"/>
                    </a:cubicBezTo>
                    <a:cubicBezTo>
                      <a:pt x="82" y="7"/>
                      <a:pt x="83" y="22"/>
                      <a:pt x="82" y="28"/>
                    </a:cubicBezTo>
                    <a:cubicBezTo>
                      <a:pt x="79" y="47"/>
                      <a:pt x="59" y="48"/>
                      <a:pt x="45" y="47"/>
                    </a:cubicBezTo>
                    <a:cubicBezTo>
                      <a:pt x="35" y="47"/>
                      <a:pt x="27" y="46"/>
                      <a:pt x="19" y="40"/>
                    </a:cubicBezTo>
                    <a:cubicBezTo>
                      <a:pt x="15" y="37"/>
                      <a:pt x="14" y="32"/>
                      <a:pt x="10" y="29"/>
                    </a:cubicBezTo>
                  </a:path>
                </a:pathLst>
              </a:custGeom>
              <a:solidFill>
                <a:srgbClr val="D6AA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61" name="iSľídê"/>
              <p:cNvSpPr/>
              <p:nvPr>
                <p:custDataLst>
                  <p:tags r:id="rId16"/>
                </p:custDataLst>
              </p:nvPr>
            </p:nvSpPr>
            <p:spPr bwMode="auto">
              <a:xfrm>
                <a:off x="7585076" y="469901"/>
                <a:ext cx="39688" cy="122238"/>
              </a:xfrm>
              <a:custGeom>
                <a:avLst/>
                <a:gdLst>
                  <a:gd name="T0" fmla="*/ 11 w 12"/>
                  <a:gd name="T1" fmla="*/ 37 h 37"/>
                  <a:gd name="T2" fmla="*/ 7 w 12"/>
                  <a:gd name="T3" fmla="*/ 34 h 37"/>
                  <a:gd name="T4" fmla="*/ 7 w 12"/>
                  <a:gd name="T5" fmla="*/ 33 h 37"/>
                  <a:gd name="T6" fmla="*/ 11 w 12"/>
                  <a:gd name="T7" fmla="*/ 0 h 37"/>
                  <a:gd name="T8" fmla="*/ 12 w 12"/>
                  <a:gd name="T9" fmla="*/ 0 h 37"/>
                  <a:gd name="T10" fmla="*/ 8 w 12"/>
                  <a:gd name="T11" fmla="*/ 32 h 37"/>
                  <a:gd name="T12" fmla="*/ 8 w 12"/>
                  <a:gd name="T13" fmla="*/ 33 h 37"/>
                  <a:gd name="T14" fmla="*/ 11 w 12"/>
                  <a:gd name="T15" fmla="*/ 36 h 37"/>
                  <a:gd name="T16" fmla="*/ 11 w 12"/>
                  <a:gd name="T17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37">
                    <a:moveTo>
                      <a:pt x="11" y="37"/>
                    </a:moveTo>
                    <a:cubicBezTo>
                      <a:pt x="9" y="36"/>
                      <a:pt x="8" y="35"/>
                      <a:pt x="7" y="3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0" y="24"/>
                      <a:pt x="2" y="7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4" y="7"/>
                      <a:pt x="2" y="23"/>
                      <a:pt x="8" y="32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9" y="34"/>
                      <a:pt x="10" y="35"/>
                      <a:pt x="11" y="36"/>
                    </a:cubicBezTo>
                    <a:lnTo>
                      <a:pt x="11" y="37"/>
                    </a:ln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62" name="išliďè"/>
              <p:cNvSpPr/>
              <p:nvPr>
                <p:custDataLst>
                  <p:tags r:id="rId17"/>
                </p:custDataLst>
              </p:nvPr>
            </p:nvSpPr>
            <p:spPr bwMode="auto">
              <a:xfrm>
                <a:off x="7618414" y="454026"/>
                <a:ext cx="23813" cy="22225"/>
              </a:xfrm>
              <a:custGeom>
                <a:avLst/>
                <a:gdLst>
                  <a:gd name="T0" fmla="*/ 7 w 7"/>
                  <a:gd name="T1" fmla="*/ 4 h 7"/>
                  <a:gd name="T2" fmla="*/ 3 w 7"/>
                  <a:gd name="T3" fmla="*/ 7 h 7"/>
                  <a:gd name="T4" fmla="*/ 0 w 7"/>
                  <a:gd name="T5" fmla="*/ 3 h 7"/>
                  <a:gd name="T6" fmla="*/ 4 w 7"/>
                  <a:gd name="T7" fmla="*/ 0 h 7"/>
                  <a:gd name="T8" fmla="*/ 7 w 7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cubicBezTo>
                      <a:pt x="6" y="6"/>
                      <a:pt x="5" y="7"/>
                      <a:pt x="3" y="7"/>
                    </a:cubicBezTo>
                    <a:cubicBezTo>
                      <a:pt x="1" y="7"/>
                      <a:pt x="0" y="5"/>
                      <a:pt x="0" y="3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5" y="0"/>
                      <a:pt x="7" y="2"/>
                      <a:pt x="7" y="4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63" name="íş1idé"/>
              <p:cNvSpPr/>
              <p:nvPr>
                <p:custDataLst>
                  <p:tags r:id="rId18"/>
                </p:custDataLst>
              </p:nvPr>
            </p:nvSpPr>
            <p:spPr bwMode="auto">
              <a:xfrm>
                <a:off x="7627939" y="454026"/>
                <a:ext cx="39688" cy="125413"/>
              </a:xfrm>
              <a:custGeom>
                <a:avLst/>
                <a:gdLst>
                  <a:gd name="T0" fmla="*/ 10 w 12"/>
                  <a:gd name="T1" fmla="*/ 38 h 38"/>
                  <a:gd name="T2" fmla="*/ 7 w 12"/>
                  <a:gd name="T3" fmla="*/ 34 h 38"/>
                  <a:gd name="T4" fmla="*/ 7 w 12"/>
                  <a:gd name="T5" fmla="*/ 34 h 38"/>
                  <a:gd name="T6" fmla="*/ 11 w 12"/>
                  <a:gd name="T7" fmla="*/ 0 h 38"/>
                  <a:gd name="T8" fmla="*/ 12 w 12"/>
                  <a:gd name="T9" fmla="*/ 1 h 38"/>
                  <a:gd name="T10" fmla="*/ 8 w 12"/>
                  <a:gd name="T11" fmla="*/ 33 h 38"/>
                  <a:gd name="T12" fmla="*/ 8 w 12"/>
                  <a:gd name="T13" fmla="*/ 34 h 38"/>
                  <a:gd name="T14" fmla="*/ 11 w 12"/>
                  <a:gd name="T15" fmla="*/ 37 h 38"/>
                  <a:gd name="T16" fmla="*/ 10 w 12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38">
                    <a:moveTo>
                      <a:pt x="10" y="38"/>
                    </a:moveTo>
                    <a:cubicBezTo>
                      <a:pt x="9" y="37"/>
                      <a:pt x="8" y="36"/>
                      <a:pt x="7" y="3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0" y="24"/>
                      <a:pt x="2" y="8"/>
                      <a:pt x="11" y="0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4" y="8"/>
                      <a:pt x="2" y="24"/>
                      <a:pt x="8" y="33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9" y="35"/>
                      <a:pt x="10" y="36"/>
                      <a:pt x="11" y="37"/>
                    </a:cubicBezTo>
                    <a:lnTo>
                      <a:pt x="10" y="38"/>
                    </a:ln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64" name="íṩḷiḋé"/>
              <p:cNvSpPr/>
              <p:nvPr>
                <p:custDataLst>
                  <p:tags r:id="rId19"/>
                </p:custDataLst>
              </p:nvPr>
            </p:nvSpPr>
            <p:spPr bwMode="auto">
              <a:xfrm>
                <a:off x="7661276" y="441326"/>
                <a:ext cx="23813" cy="22225"/>
              </a:xfrm>
              <a:custGeom>
                <a:avLst/>
                <a:gdLst>
                  <a:gd name="T0" fmla="*/ 6 w 7"/>
                  <a:gd name="T1" fmla="*/ 4 h 7"/>
                  <a:gd name="T2" fmla="*/ 3 w 7"/>
                  <a:gd name="T3" fmla="*/ 7 h 7"/>
                  <a:gd name="T4" fmla="*/ 0 w 7"/>
                  <a:gd name="T5" fmla="*/ 3 h 7"/>
                  <a:gd name="T6" fmla="*/ 3 w 7"/>
                  <a:gd name="T7" fmla="*/ 0 h 7"/>
                  <a:gd name="T8" fmla="*/ 6 w 7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6" y="4"/>
                    </a:moveTo>
                    <a:cubicBezTo>
                      <a:pt x="6" y="6"/>
                      <a:pt x="5" y="7"/>
                      <a:pt x="3" y="7"/>
                    </a:cubicBezTo>
                    <a:cubicBezTo>
                      <a:pt x="1" y="7"/>
                      <a:pt x="0" y="5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5" y="0"/>
                      <a:pt x="7" y="2"/>
                      <a:pt x="6" y="4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65" name="íş1iďê"/>
              <p:cNvSpPr/>
              <p:nvPr>
                <p:custDataLst>
                  <p:tags r:id="rId20"/>
                </p:custDataLst>
              </p:nvPr>
            </p:nvSpPr>
            <p:spPr bwMode="auto">
              <a:xfrm>
                <a:off x="7747001" y="484188"/>
                <a:ext cx="52388" cy="120650"/>
              </a:xfrm>
              <a:custGeom>
                <a:avLst/>
                <a:gdLst>
                  <a:gd name="T0" fmla="*/ 1 w 16"/>
                  <a:gd name="T1" fmla="*/ 37 h 37"/>
                  <a:gd name="T2" fmla="*/ 0 w 16"/>
                  <a:gd name="T3" fmla="*/ 35 h 37"/>
                  <a:gd name="T4" fmla="*/ 4 w 16"/>
                  <a:gd name="T5" fmla="*/ 33 h 37"/>
                  <a:gd name="T6" fmla="*/ 5 w 16"/>
                  <a:gd name="T7" fmla="*/ 32 h 37"/>
                  <a:gd name="T8" fmla="*/ 8 w 16"/>
                  <a:gd name="T9" fmla="*/ 0 h 37"/>
                  <a:gd name="T10" fmla="*/ 9 w 16"/>
                  <a:gd name="T11" fmla="*/ 0 h 37"/>
                  <a:gd name="T12" fmla="*/ 5 w 16"/>
                  <a:gd name="T13" fmla="*/ 33 h 37"/>
                  <a:gd name="T14" fmla="*/ 5 w 16"/>
                  <a:gd name="T15" fmla="*/ 34 h 37"/>
                  <a:gd name="T16" fmla="*/ 1 w 16"/>
                  <a:gd name="T17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37">
                    <a:moveTo>
                      <a:pt x="1" y="37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2" y="35"/>
                      <a:pt x="3" y="34"/>
                      <a:pt x="4" y="33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13" y="25"/>
                      <a:pt x="14" y="9"/>
                      <a:pt x="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6" y="8"/>
                      <a:pt x="14" y="25"/>
                      <a:pt x="5" y="33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4" y="35"/>
                      <a:pt x="2" y="36"/>
                      <a:pt x="1" y="37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66" name="isḷîḑè"/>
              <p:cNvSpPr/>
              <p:nvPr>
                <p:custDataLst>
                  <p:tags r:id="rId21"/>
                </p:custDataLst>
              </p:nvPr>
            </p:nvSpPr>
            <p:spPr bwMode="auto">
              <a:xfrm>
                <a:off x="7761289" y="466726"/>
                <a:ext cx="22225" cy="23813"/>
              </a:xfrm>
              <a:custGeom>
                <a:avLst/>
                <a:gdLst>
                  <a:gd name="T0" fmla="*/ 0 w 7"/>
                  <a:gd name="T1" fmla="*/ 3 h 7"/>
                  <a:gd name="T2" fmla="*/ 3 w 7"/>
                  <a:gd name="T3" fmla="*/ 7 h 7"/>
                  <a:gd name="T4" fmla="*/ 6 w 7"/>
                  <a:gd name="T5" fmla="*/ 4 h 7"/>
                  <a:gd name="T6" fmla="*/ 4 w 7"/>
                  <a:gd name="T7" fmla="*/ 0 h 7"/>
                  <a:gd name="T8" fmla="*/ 0 w 7"/>
                  <a:gd name="T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0" y="3"/>
                    </a:moveTo>
                    <a:cubicBezTo>
                      <a:pt x="0" y="5"/>
                      <a:pt x="1" y="7"/>
                      <a:pt x="3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2"/>
                      <a:pt x="5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67" name="iśļïde"/>
              <p:cNvSpPr/>
              <p:nvPr>
                <p:custDataLst>
                  <p:tags r:id="rId22"/>
                </p:custDataLst>
              </p:nvPr>
            </p:nvSpPr>
            <p:spPr bwMode="auto">
              <a:xfrm>
                <a:off x="7710489" y="460376"/>
                <a:ext cx="50800" cy="122238"/>
              </a:xfrm>
              <a:custGeom>
                <a:avLst/>
                <a:gdLst>
                  <a:gd name="T0" fmla="*/ 0 w 15"/>
                  <a:gd name="T1" fmla="*/ 37 h 37"/>
                  <a:gd name="T2" fmla="*/ 0 w 15"/>
                  <a:gd name="T3" fmla="*/ 36 h 37"/>
                  <a:gd name="T4" fmla="*/ 3 w 15"/>
                  <a:gd name="T5" fmla="*/ 33 h 37"/>
                  <a:gd name="T6" fmla="*/ 4 w 15"/>
                  <a:gd name="T7" fmla="*/ 33 h 37"/>
                  <a:gd name="T8" fmla="*/ 7 w 15"/>
                  <a:gd name="T9" fmla="*/ 1 h 37"/>
                  <a:gd name="T10" fmla="*/ 8 w 15"/>
                  <a:gd name="T11" fmla="*/ 0 h 37"/>
                  <a:gd name="T12" fmla="*/ 5 w 15"/>
                  <a:gd name="T13" fmla="*/ 34 h 37"/>
                  <a:gd name="T14" fmla="*/ 4 w 15"/>
                  <a:gd name="T15" fmla="*/ 34 h 37"/>
                  <a:gd name="T16" fmla="*/ 0 w 15"/>
                  <a:gd name="T17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37">
                    <a:moveTo>
                      <a:pt x="0" y="37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1" y="36"/>
                      <a:pt x="2" y="34"/>
                      <a:pt x="3" y="33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12" y="25"/>
                      <a:pt x="14" y="9"/>
                      <a:pt x="7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5" y="9"/>
                      <a:pt x="13" y="26"/>
                      <a:pt x="5" y="34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3" y="35"/>
                      <a:pt x="2" y="37"/>
                      <a:pt x="0" y="37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68" name="îs1ïďé"/>
              <p:cNvSpPr/>
              <p:nvPr>
                <p:custDataLst>
                  <p:tags r:id="rId23"/>
                </p:custDataLst>
              </p:nvPr>
            </p:nvSpPr>
            <p:spPr bwMode="auto">
              <a:xfrm>
                <a:off x="7721601" y="444501"/>
                <a:ext cx="22225" cy="25400"/>
              </a:xfrm>
              <a:custGeom>
                <a:avLst/>
                <a:gdLst>
                  <a:gd name="T0" fmla="*/ 0 w 7"/>
                  <a:gd name="T1" fmla="*/ 4 h 8"/>
                  <a:gd name="T2" fmla="*/ 3 w 7"/>
                  <a:gd name="T3" fmla="*/ 8 h 8"/>
                  <a:gd name="T4" fmla="*/ 7 w 7"/>
                  <a:gd name="T5" fmla="*/ 4 h 8"/>
                  <a:gd name="T6" fmla="*/ 4 w 7"/>
                  <a:gd name="T7" fmla="*/ 0 h 8"/>
                  <a:gd name="T8" fmla="*/ 0 w 7"/>
                  <a:gd name="T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0" y="4"/>
                    </a:moveTo>
                    <a:cubicBezTo>
                      <a:pt x="0" y="6"/>
                      <a:pt x="1" y="8"/>
                      <a:pt x="3" y="8"/>
                    </a:cubicBezTo>
                    <a:cubicBezTo>
                      <a:pt x="5" y="8"/>
                      <a:pt x="7" y="6"/>
                      <a:pt x="7" y="4"/>
                    </a:cubicBezTo>
                    <a:cubicBezTo>
                      <a:pt x="7" y="2"/>
                      <a:pt x="6" y="1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69" name="îşlïḍe"/>
              <p:cNvSpPr/>
              <p:nvPr>
                <p:custDataLst>
                  <p:tags r:id="rId24"/>
                </p:custDataLst>
              </p:nvPr>
            </p:nvSpPr>
            <p:spPr bwMode="auto">
              <a:xfrm>
                <a:off x="7516814" y="496888"/>
                <a:ext cx="369888" cy="223838"/>
              </a:xfrm>
              <a:custGeom>
                <a:avLst/>
                <a:gdLst>
                  <a:gd name="T0" fmla="*/ 1 w 112"/>
                  <a:gd name="T1" fmla="*/ 25 h 68"/>
                  <a:gd name="T2" fmla="*/ 19 w 112"/>
                  <a:gd name="T3" fmla="*/ 56 h 68"/>
                  <a:gd name="T4" fmla="*/ 42 w 112"/>
                  <a:gd name="T5" fmla="*/ 67 h 68"/>
                  <a:gd name="T6" fmla="*/ 74 w 112"/>
                  <a:gd name="T7" fmla="*/ 61 h 68"/>
                  <a:gd name="T8" fmla="*/ 106 w 112"/>
                  <a:gd name="T9" fmla="*/ 37 h 68"/>
                  <a:gd name="T10" fmla="*/ 106 w 112"/>
                  <a:gd name="T11" fmla="*/ 19 h 68"/>
                  <a:gd name="T12" fmla="*/ 73 w 112"/>
                  <a:gd name="T13" fmla="*/ 31 h 68"/>
                  <a:gd name="T14" fmla="*/ 72 w 112"/>
                  <a:gd name="T15" fmla="*/ 6 h 68"/>
                  <a:gd name="T16" fmla="*/ 53 w 112"/>
                  <a:gd name="T17" fmla="*/ 28 h 68"/>
                  <a:gd name="T18" fmla="*/ 50 w 112"/>
                  <a:gd name="T19" fmla="*/ 11 h 68"/>
                  <a:gd name="T20" fmla="*/ 40 w 112"/>
                  <a:gd name="T21" fmla="*/ 3 h 68"/>
                  <a:gd name="T22" fmla="*/ 30 w 112"/>
                  <a:gd name="T23" fmla="*/ 28 h 68"/>
                  <a:gd name="T24" fmla="*/ 18 w 112"/>
                  <a:gd name="T25" fmla="*/ 8 h 68"/>
                  <a:gd name="T26" fmla="*/ 4 w 112"/>
                  <a:gd name="T27" fmla="*/ 3 h 68"/>
                  <a:gd name="T28" fmla="*/ 1 w 112"/>
                  <a:gd name="T29" fmla="*/ 2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" h="68">
                    <a:moveTo>
                      <a:pt x="1" y="25"/>
                    </a:moveTo>
                    <a:cubicBezTo>
                      <a:pt x="4" y="43"/>
                      <a:pt x="10" y="49"/>
                      <a:pt x="19" y="56"/>
                    </a:cubicBezTo>
                    <a:cubicBezTo>
                      <a:pt x="25" y="63"/>
                      <a:pt x="33" y="66"/>
                      <a:pt x="42" y="67"/>
                    </a:cubicBezTo>
                    <a:cubicBezTo>
                      <a:pt x="52" y="68"/>
                      <a:pt x="64" y="65"/>
                      <a:pt x="74" y="61"/>
                    </a:cubicBezTo>
                    <a:cubicBezTo>
                      <a:pt x="85" y="57"/>
                      <a:pt x="99" y="47"/>
                      <a:pt x="106" y="37"/>
                    </a:cubicBezTo>
                    <a:cubicBezTo>
                      <a:pt x="109" y="32"/>
                      <a:pt x="112" y="23"/>
                      <a:pt x="106" y="19"/>
                    </a:cubicBezTo>
                    <a:cubicBezTo>
                      <a:pt x="97" y="13"/>
                      <a:pt x="81" y="28"/>
                      <a:pt x="73" y="31"/>
                    </a:cubicBezTo>
                    <a:cubicBezTo>
                      <a:pt x="74" y="25"/>
                      <a:pt x="79" y="10"/>
                      <a:pt x="72" y="6"/>
                    </a:cubicBezTo>
                    <a:cubicBezTo>
                      <a:pt x="61" y="2"/>
                      <a:pt x="56" y="22"/>
                      <a:pt x="53" y="28"/>
                    </a:cubicBezTo>
                    <a:cubicBezTo>
                      <a:pt x="53" y="22"/>
                      <a:pt x="54" y="16"/>
                      <a:pt x="50" y="11"/>
                    </a:cubicBezTo>
                    <a:cubicBezTo>
                      <a:pt x="48" y="8"/>
                      <a:pt x="44" y="3"/>
                      <a:pt x="40" y="3"/>
                    </a:cubicBezTo>
                    <a:cubicBezTo>
                      <a:pt x="31" y="4"/>
                      <a:pt x="31" y="22"/>
                      <a:pt x="30" y="28"/>
                    </a:cubicBezTo>
                    <a:cubicBezTo>
                      <a:pt x="27" y="21"/>
                      <a:pt x="24" y="14"/>
                      <a:pt x="18" y="8"/>
                    </a:cubicBezTo>
                    <a:cubicBezTo>
                      <a:pt x="15" y="5"/>
                      <a:pt x="8" y="0"/>
                      <a:pt x="4" y="3"/>
                    </a:cubicBezTo>
                    <a:cubicBezTo>
                      <a:pt x="0" y="6"/>
                      <a:pt x="0" y="15"/>
                      <a:pt x="1" y="25"/>
                    </a:cubicBezTo>
                    <a:close/>
                  </a:path>
                </a:pathLst>
              </a:custGeom>
              <a:solidFill>
                <a:srgbClr val="EF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70" name="îsḻïďe"/>
              <p:cNvSpPr/>
              <p:nvPr>
                <p:custDataLst>
                  <p:tags r:id="rId25"/>
                </p:custDataLst>
              </p:nvPr>
            </p:nvSpPr>
            <p:spPr bwMode="auto">
              <a:xfrm>
                <a:off x="7618414" y="677863"/>
                <a:ext cx="106363" cy="49213"/>
              </a:xfrm>
              <a:custGeom>
                <a:avLst/>
                <a:gdLst>
                  <a:gd name="T0" fmla="*/ 13 w 32"/>
                  <a:gd name="T1" fmla="*/ 13 h 15"/>
                  <a:gd name="T2" fmla="*/ 24 w 32"/>
                  <a:gd name="T3" fmla="*/ 13 h 15"/>
                  <a:gd name="T4" fmla="*/ 31 w 32"/>
                  <a:gd name="T5" fmla="*/ 9 h 15"/>
                  <a:gd name="T6" fmla="*/ 19 w 32"/>
                  <a:gd name="T7" fmla="*/ 11 h 15"/>
                  <a:gd name="T8" fmla="*/ 18 w 32"/>
                  <a:gd name="T9" fmla="*/ 3 h 15"/>
                  <a:gd name="T10" fmla="*/ 15 w 32"/>
                  <a:gd name="T11" fmla="*/ 10 h 15"/>
                  <a:gd name="T12" fmla="*/ 8 w 32"/>
                  <a:gd name="T13" fmla="*/ 2 h 15"/>
                  <a:gd name="T14" fmla="*/ 8 w 32"/>
                  <a:gd name="T15" fmla="*/ 9 h 15"/>
                  <a:gd name="T16" fmla="*/ 1 w 32"/>
                  <a:gd name="T17" fmla="*/ 8 h 15"/>
                  <a:gd name="T18" fmla="*/ 13 w 32"/>
                  <a:gd name="T1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15">
                    <a:moveTo>
                      <a:pt x="13" y="13"/>
                    </a:moveTo>
                    <a:cubicBezTo>
                      <a:pt x="15" y="15"/>
                      <a:pt x="21" y="14"/>
                      <a:pt x="24" y="13"/>
                    </a:cubicBezTo>
                    <a:cubicBezTo>
                      <a:pt x="25" y="13"/>
                      <a:pt x="31" y="10"/>
                      <a:pt x="31" y="9"/>
                    </a:cubicBezTo>
                    <a:cubicBezTo>
                      <a:pt x="32" y="6"/>
                      <a:pt x="21" y="10"/>
                      <a:pt x="19" y="11"/>
                    </a:cubicBezTo>
                    <a:cubicBezTo>
                      <a:pt x="19" y="8"/>
                      <a:pt x="20" y="5"/>
                      <a:pt x="18" y="3"/>
                    </a:cubicBezTo>
                    <a:cubicBezTo>
                      <a:pt x="17" y="5"/>
                      <a:pt x="16" y="8"/>
                      <a:pt x="15" y="10"/>
                    </a:cubicBezTo>
                    <a:cubicBezTo>
                      <a:pt x="14" y="7"/>
                      <a:pt x="11" y="2"/>
                      <a:pt x="8" y="2"/>
                    </a:cubicBezTo>
                    <a:cubicBezTo>
                      <a:pt x="6" y="4"/>
                      <a:pt x="7" y="6"/>
                      <a:pt x="8" y="9"/>
                    </a:cubicBezTo>
                    <a:cubicBezTo>
                      <a:pt x="6" y="8"/>
                      <a:pt x="0" y="0"/>
                      <a:pt x="1" y="8"/>
                    </a:cubicBezTo>
                    <a:cubicBezTo>
                      <a:pt x="2" y="14"/>
                      <a:pt x="10" y="15"/>
                      <a:pt x="13" y="13"/>
                    </a:cubicBezTo>
                    <a:close/>
                  </a:path>
                </a:pathLst>
              </a:custGeom>
              <a:solidFill>
                <a:srgbClr val="547B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71" name="ïşḻídê"/>
              <p:cNvSpPr/>
              <p:nvPr>
                <p:custDataLst>
                  <p:tags r:id="rId26"/>
                </p:custDataLst>
              </p:nvPr>
            </p:nvSpPr>
            <p:spPr bwMode="auto">
              <a:xfrm>
                <a:off x="7658101" y="711201"/>
                <a:ext cx="30163" cy="88900"/>
              </a:xfrm>
              <a:custGeom>
                <a:avLst/>
                <a:gdLst>
                  <a:gd name="T0" fmla="*/ 1 w 9"/>
                  <a:gd name="T1" fmla="*/ 27 h 27"/>
                  <a:gd name="T2" fmla="*/ 0 w 9"/>
                  <a:gd name="T3" fmla="*/ 24 h 27"/>
                  <a:gd name="T4" fmla="*/ 4 w 9"/>
                  <a:gd name="T5" fmla="*/ 19 h 27"/>
                  <a:gd name="T6" fmla="*/ 1 w 9"/>
                  <a:gd name="T7" fmla="*/ 1 h 27"/>
                  <a:gd name="T8" fmla="*/ 2 w 9"/>
                  <a:gd name="T9" fmla="*/ 0 h 27"/>
                  <a:gd name="T10" fmla="*/ 6 w 9"/>
                  <a:gd name="T11" fmla="*/ 20 h 27"/>
                  <a:gd name="T12" fmla="*/ 1 w 9"/>
                  <a:gd name="T1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7">
                    <a:moveTo>
                      <a:pt x="1" y="27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2" y="23"/>
                      <a:pt x="3" y="22"/>
                      <a:pt x="4" y="19"/>
                    </a:cubicBezTo>
                    <a:cubicBezTo>
                      <a:pt x="6" y="12"/>
                      <a:pt x="4" y="7"/>
                      <a:pt x="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6" y="6"/>
                      <a:pt x="9" y="12"/>
                      <a:pt x="6" y="20"/>
                    </a:cubicBezTo>
                    <a:cubicBezTo>
                      <a:pt x="5" y="23"/>
                      <a:pt x="4" y="25"/>
                      <a:pt x="1" y="27"/>
                    </a:cubicBezTo>
                    <a:close/>
                  </a:path>
                </a:pathLst>
              </a:custGeom>
              <a:solidFill>
                <a:srgbClr val="547B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72" name="îŝľîḋé"/>
              <p:cNvSpPr/>
              <p:nvPr>
                <p:custDataLst>
                  <p:tags r:id="rId27"/>
                </p:custDataLst>
              </p:nvPr>
            </p:nvSpPr>
            <p:spPr bwMode="auto">
              <a:xfrm>
                <a:off x="7529514" y="561976"/>
                <a:ext cx="134938" cy="128588"/>
              </a:xfrm>
              <a:custGeom>
                <a:avLst/>
                <a:gdLst>
                  <a:gd name="T0" fmla="*/ 13 w 41"/>
                  <a:gd name="T1" fmla="*/ 21 h 39"/>
                  <a:gd name="T2" fmla="*/ 3 w 41"/>
                  <a:gd name="T3" fmla="*/ 20 h 39"/>
                  <a:gd name="T4" fmla="*/ 1 w 41"/>
                  <a:gd name="T5" fmla="*/ 11 h 39"/>
                  <a:gd name="T6" fmla="*/ 8 w 41"/>
                  <a:gd name="T7" fmla="*/ 8 h 39"/>
                  <a:gd name="T8" fmla="*/ 16 w 41"/>
                  <a:gd name="T9" fmla="*/ 12 h 39"/>
                  <a:gd name="T10" fmla="*/ 20 w 41"/>
                  <a:gd name="T11" fmla="*/ 0 h 39"/>
                  <a:gd name="T12" fmla="*/ 25 w 41"/>
                  <a:gd name="T13" fmla="*/ 12 h 39"/>
                  <a:gd name="T14" fmla="*/ 39 w 41"/>
                  <a:gd name="T15" fmla="*/ 10 h 39"/>
                  <a:gd name="T16" fmla="*/ 31 w 41"/>
                  <a:gd name="T17" fmla="*/ 18 h 39"/>
                  <a:gd name="T18" fmla="*/ 35 w 41"/>
                  <a:gd name="T19" fmla="*/ 33 h 39"/>
                  <a:gd name="T20" fmla="*/ 24 w 41"/>
                  <a:gd name="T21" fmla="*/ 29 h 39"/>
                  <a:gd name="T22" fmla="*/ 12 w 41"/>
                  <a:gd name="T23" fmla="*/ 36 h 39"/>
                  <a:gd name="T24" fmla="*/ 13 w 41"/>
                  <a:gd name="T25" fmla="*/ 2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39">
                    <a:moveTo>
                      <a:pt x="13" y="21"/>
                    </a:moveTo>
                    <a:cubicBezTo>
                      <a:pt x="10" y="21"/>
                      <a:pt x="5" y="23"/>
                      <a:pt x="3" y="20"/>
                    </a:cubicBezTo>
                    <a:cubicBezTo>
                      <a:pt x="1" y="18"/>
                      <a:pt x="0" y="14"/>
                      <a:pt x="1" y="11"/>
                    </a:cubicBezTo>
                    <a:cubicBezTo>
                      <a:pt x="3" y="8"/>
                      <a:pt x="5" y="7"/>
                      <a:pt x="8" y="8"/>
                    </a:cubicBezTo>
                    <a:cubicBezTo>
                      <a:pt x="10" y="8"/>
                      <a:pt x="16" y="10"/>
                      <a:pt x="16" y="12"/>
                    </a:cubicBezTo>
                    <a:cubicBezTo>
                      <a:pt x="14" y="8"/>
                      <a:pt x="15" y="1"/>
                      <a:pt x="20" y="0"/>
                    </a:cubicBezTo>
                    <a:cubicBezTo>
                      <a:pt x="28" y="0"/>
                      <a:pt x="28" y="6"/>
                      <a:pt x="25" y="12"/>
                    </a:cubicBezTo>
                    <a:cubicBezTo>
                      <a:pt x="28" y="9"/>
                      <a:pt x="37" y="2"/>
                      <a:pt x="39" y="10"/>
                    </a:cubicBezTo>
                    <a:cubicBezTo>
                      <a:pt x="40" y="14"/>
                      <a:pt x="34" y="18"/>
                      <a:pt x="31" y="18"/>
                    </a:cubicBezTo>
                    <a:cubicBezTo>
                      <a:pt x="34" y="22"/>
                      <a:pt x="41" y="29"/>
                      <a:pt x="35" y="33"/>
                    </a:cubicBezTo>
                    <a:cubicBezTo>
                      <a:pt x="30" y="36"/>
                      <a:pt x="27" y="32"/>
                      <a:pt x="24" y="29"/>
                    </a:cubicBezTo>
                    <a:cubicBezTo>
                      <a:pt x="22" y="34"/>
                      <a:pt x="18" y="39"/>
                      <a:pt x="12" y="36"/>
                    </a:cubicBezTo>
                    <a:cubicBezTo>
                      <a:pt x="6" y="33"/>
                      <a:pt x="9" y="27"/>
                      <a:pt x="13" y="21"/>
                    </a:cubicBezTo>
                    <a:close/>
                  </a:path>
                </a:pathLst>
              </a:custGeom>
              <a:solidFill>
                <a:srgbClr val="EAD8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73" name="ïṣľîḋe"/>
              <p:cNvSpPr/>
              <p:nvPr>
                <p:custDataLst>
                  <p:tags r:id="rId28"/>
                </p:custDataLst>
              </p:nvPr>
            </p:nvSpPr>
            <p:spPr bwMode="auto">
              <a:xfrm>
                <a:off x="7569201" y="601663"/>
                <a:ext cx="49213" cy="49213"/>
              </a:xfrm>
              <a:custGeom>
                <a:avLst/>
                <a:gdLst>
                  <a:gd name="T0" fmla="*/ 6 w 15"/>
                  <a:gd name="T1" fmla="*/ 2 h 15"/>
                  <a:gd name="T2" fmla="*/ 12 w 15"/>
                  <a:gd name="T3" fmla="*/ 9 h 15"/>
                  <a:gd name="T4" fmla="*/ 6 w 15"/>
                  <a:gd name="T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5">
                    <a:moveTo>
                      <a:pt x="6" y="2"/>
                    </a:moveTo>
                    <a:cubicBezTo>
                      <a:pt x="0" y="4"/>
                      <a:pt x="5" y="15"/>
                      <a:pt x="12" y="9"/>
                    </a:cubicBezTo>
                    <a:cubicBezTo>
                      <a:pt x="15" y="5"/>
                      <a:pt x="9" y="0"/>
                      <a:pt x="6" y="2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74" name="îṥḻíḍe"/>
              <p:cNvSpPr/>
              <p:nvPr>
                <p:custDataLst>
                  <p:tags r:id="rId29"/>
                </p:custDataLst>
              </p:nvPr>
            </p:nvSpPr>
            <p:spPr bwMode="auto">
              <a:xfrm>
                <a:off x="6556376" y="828676"/>
                <a:ext cx="198438" cy="192088"/>
              </a:xfrm>
              <a:custGeom>
                <a:avLst/>
                <a:gdLst>
                  <a:gd name="T0" fmla="*/ 19 w 60"/>
                  <a:gd name="T1" fmla="*/ 33 h 58"/>
                  <a:gd name="T2" fmla="*/ 3 w 60"/>
                  <a:gd name="T3" fmla="*/ 31 h 58"/>
                  <a:gd name="T4" fmla="*/ 1 w 60"/>
                  <a:gd name="T5" fmla="*/ 18 h 58"/>
                  <a:gd name="T6" fmla="*/ 11 w 60"/>
                  <a:gd name="T7" fmla="*/ 13 h 58"/>
                  <a:gd name="T8" fmla="*/ 23 w 60"/>
                  <a:gd name="T9" fmla="*/ 19 h 58"/>
                  <a:gd name="T10" fmla="*/ 29 w 60"/>
                  <a:gd name="T11" fmla="*/ 2 h 58"/>
                  <a:gd name="T12" fmla="*/ 37 w 60"/>
                  <a:gd name="T13" fmla="*/ 18 h 58"/>
                  <a:gd name="T14" fmla="*/ 57 w 60"/>
                  <a:gd name="T15" fmla="*/ 16 h 58"/>
                  <a:gd name="T16" fmla="*/ 45 w 60"/>
                  <a:gd name="T17" fmla="*/ 28 h 58"/>
                  <a:gd name="T18" fmla="*/ 51 w 60"/>
                  <a:gd name="T19" fmla="*/ 50 h 58"/>
                  <a:gd name="T20" fmla="*/ 34 w 60"/>
                  <a:gd name="T21" fmla="*/ 44 h 58"/>
                  <a:gd name="T22" fmla="*/ 17 w 60"/>
                  <a:gd name="T23" fmla="*/ 55 h 58"/>
                  <a:gd name="T24" fmla="*/ 19 w 60"/>
                  <a:gd name="T25" fmla="*/ 3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0" h="58">
                    <a:moveTo>
                      <a:pt x="19" y="33"/>
                    </a:moveTo>
                    <a:cubicBezTo>
                      <a:pt x="13" y="33"/>
                      <a:pt x="7" y="35"/>
                      <a:pt x="3" y="31"/>
                    </a:cubicBezTo>
                    <a:cubicBezTo>
                      <a:pt x="0" y="28"/>
                      <a:pt x="0" y="21"/>
                      <a:pt x="1" y="18"/>
                    </a:cubicBezTo>
                    <a:cubicBezTo>
                      <a:pt x="3" y="13"/>
                      <a:pt x="6" y="12"/>
                      <a:pt x="11" y="13"/>
                    </a:cubicBezTo>
                    <a:cubicBezTo>
                      <a:pt x="14" y="13"/>
                      <a:pt x="22" y="16"/>
                      <a:pt x="23" y="19"/>
                    </a:cubicBezTo>
                    <a:cubicBezTo>
                      <a:pt x="19" y="13"/>
                      <a:pt x="22" y="2"/>
                      <a:pt x="29" y="2"/>
                    </a:cubicBezTo>
                    <a:cubicBezTo>
                      <a:pt x="41" y="0"/>
                      <a:pt x="41" y="9"/>
                      <a:pt x="37" y="18"/>
                    </a:cubicBezTo>
                    <a:cubicBezTo>
                      <a:pt x="41" y="14"/>
                      <a:pt x="54" y="5"/>
                      <a:pt x="57" y="16"/>
                    </a:cubicBezTo>
                    <a:cubicBezTo>
                      <a:pt x="59" y="22"/>
                      <a:pt x="50" y="28"/>
                      <a:pt x="45" y="28"/>
                    </a:cubicBezTo>
                    <a:cubicBezTo>
                      <a:pt x="50" y="34"/>
                      <a:pt x="60" y="44"/>
                      <a:pt x="51" y="50"/>
                    </a:cubicBezTo>
                    <a:cubicBezTo>
                      <a:pt x="44" y="55"/>
                      <a:pt x="39" y="49"/>
                      <a:pt x="34" y="44"/>
                    </a:cubicBezTo>
                    <a:cubicBezTo>
                      <a:pt x="31" y="51"/>
                      <a:pt x="25" y="58"/>
                      <a:pt x="17" y="55"/>
                    </a:cubicBezTo>
                    <a:cubicBezTo>
                      <a:pt x="8" y="50"/>
                      <a:pt x="12" y="41"/>
                      <a:pt x="19" y="33"/>
                    </a:cubicBezTo>
                    <a:close/>
                  </a:path>
                </a:pathLst>
              </a:custGeom>
              <a:solidFill>
                <a:srgbClr val="EAD8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75" name="î$ḷîdè"/>
              <p:cNvSpPr/>
              <p:nvPr>
                <p:custDataLst>
                  <p:tags r:id="rId30"/>
                </p:custDataLst>
              </p:nvPr>
            </p:nvSpPr>
            <p:spPr bwMode="auto">
              <a:xfrm>
                <a:off x="6611939" y="889001"/>
                <a:ext cx="76200" cy="76200"/>
              </a:xfrm>
              <a:custGeom>
                <a:avLst/>
                <a:gdLst>
                  <a:gd name="T0" fmla="*/ 8 w 23"/>
                  <a:gd name="T1" fmla="*/ 3 h 23"/>
                  <a:gd name="T2" fmla="*/ 17 w 23"/>
                  <a:gd name="T3" fmla="*/ 14 h 23"/>
                  <a:gd name="T4" fmla="*/ 8 w 23"/>
                  <a:gd name="T5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3">
                    <a:moveTo>
                      <a:pt x="8" y="3"/>
                    </a:moveTo>
                    <a:cubicBezTo>
                      <a:pt x="0" y="6"/>
                      <a:pt x="8" y="23"/>
                      <a:pt x="17" y="14"/>
                    </a:cubicBezTo>
                    <a:cubicBezTo>
                      <a:pt x="23" y="8"/>
                      <a:pt x="13" y="0"/>
                      <a:pt x="8" y="3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76" name="íslíde"/>
              <p:cNvSpPr/>
              <p:nvPr>
                <p:custDataLst>
                  <p:tags r:id="rId31"/>
                </p:custDataLst>
              </p:nvPr>
            </p:nvSpPr>
            <p:spPr bwMode="auto">
              <a:xfrm>
                <a:off x="7189789" y="368301"/>
                <a:ext cx="112713" cy="358775"/>
              </a:xfrm>
              <a:custGeom>
                <a:avLst/>
                <a:gdLst>
                  <a:gd name="T0" fmla="*/ 7 w 34"/>
                  <a:gd name="T1" fmla="*/ 109 h 109"/>
                  <a:gd name="T2" fmla="*/ 5 w 34"/>
                  <a:gd name="T3" fmla="*/ 109 h 109"/>
                  <a:gd name="T4" fmla="*/ 4 w 34"/>
                  <a:gd name="T5" fmla="*/ 107 h 109"/>
                  <a:gd name="T6" fmla="*/ 4 w 34"/>
                  <a:gd name="T7" fmla="*/ 62 h 109"/>
                  <a:gd name="T8" fmla="*/ 32 w 34"/>
                  <a:gd name="T9" fmla="*/ 0 h 109"/>
                  <a:gd name="T10" fmla="*/ 34 w 34"/>
                  <a:gd name="T11" fmla="*/ 1 h 109"/>
                  <a:gd name="T12" fmla="*/ 6 w 34"/>
                  <a:gd name="T13" fmla="*/ 63 h 109"/>
                  <a:gd name="T14" fmla="*/ 7 w 34"/>
                  <a:gd name="T15" fmla="*/ 107 h 109"/>
                  <a:gd name="T16" fmla="*/ 7 w 34"/>
                  <a:gd name="T17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109">
                    <a:moveTo>
                      <a:pt x="7" y="109"/>
                    </a:moveTo>
                    <a:cubicBezTo>
                      <a:pt x="5" y="109"/>
                      <a:pt x="5" y="109"/>
                      <a:pt x="5" y="109"/>
                    </a:cubicBezTo>
                    <a:cubicBezTo>
                      <a:pt x="4" y="107"/>
                      <a:pt x="4" y="107"/>
                      <a:pt x="4" y="107"/>
                    </a:cubicBezTo>
                    <a:cubicBezTo>
                      <a:pt x="2" y="91"/>
                      <a:pt x="0" y="79"/>
                      <a:pt x="4" y="62"/>
                    </a:cubicBezTo>
                    <a:cubicBezTo>
                      <a:pt x="10" y="40"/>
                      <a:pt x="18" y="20"/>
                      <a:pt x="32" y="0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21" y="21"/>
                      <a:pt x="12" y="40"/>
                      <a:pt x="6" y="63"/>
                    </a:cubicBezTo>
                    <a:cubicBezTo>
                      <a:pt x="2" y="79"/>
                      <a:pt x="4" y="91"/>
                      <a:pt x="7" y="107"/>
                    </a:cubicBezTo>
                    <a:lnTo>
                      <a:pt x="7" y="109"/>
                    </a:ln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77" name="iṡ1ídè"/>
              <p:cNvSpPr/>
              <p:nvPr>
                <p:custDataLst>
                  <p:tags r:id="rId32"/>
                </p:custDataLst>
              </p:nvPr>
            </p:nvSpPr>
            <p:spPr bwMode="auto">
              <a:xfrm>
                <a:off x="7248526" y="398463"/>
                <a:ext cx="17463" cy="25400"/>
              </a:xfrm>
              <a:custGeom>
                <a:avLst/>
                <a:gdLst>
                  <a:gd name="T0" fmla="*/ 4 w 5"/>
                  <a:gd name="T1" fmla="*/ 8 h 8"/>
                  <a:gd name="T2" fmla="*/ 0 w 5"/>
                  <a:gd name="T3" fmla="*/ 1 h 8"/>
                  <a:gd name="T4" fmla="*/ 1 w 5"/>
                  <a:gd name="T5" fmla="*/ 0 h 8"/>
                  <a:gd name="T6" fmla="*/ 5 w 5"/>
                  <a:gd name="T7" fmla="*/ 7 h 8"/>
                  <a:gd name="T8" fmla="*/ 4 w 5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8">
                    <a:moveTo>
                      <a:pt x="4" y="8"/>
                    </a:moveTo>
                    <a:cubicBezTo>
                      <a:pt x="2" y="7"/>
                      <a:pt x="0" y="2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3" y="7"/>
                      <a:pt x="5" y="7"/>
                    </a:cubicBez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78" name="íSḷîďé"/>
              <p:cNvSpPr/>
              <p:nvPr>
                <p:custDataLst>
                  <p:tags r:id="rId33"/>
                </p:custDataLst>
              </p:nvPr>
            </p:nvSpPr>
            <p:spPr bwMode="auto">
              <a:xfrm>
                <a:off x="7177089" y="325438"/>
                <a:ext cx="107950" cy="101600"/>
              </a:xfrm>
              <a:custGeom>
                <a:avLst/>
                <a:gdLst>
                  <a:gd name="T0" fmla="*/ 23 w 33"/>
                  <a:gd name="T1" fmla="*/ 25 h 31"/>
                  <a:gd name="T2" fmla="*/ 20 w 33"/>
                  <a:gd name="T3" fmla="*/ 0 h 31"/>
                  <a:gd name="T4" fmla="*/ 23 w 33"/>
                  <a:gd name="T5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31">
                    <a:moveTo>
                      <a:pt x="23" y="25"/>
                    </a:moveTo>
                    <a:cubicBezTo>
                      <a:pt x="33" y="15"/>
                      <a:pt x="17" y="8"/>
                      <a:pt x="20" y="0"/>
                    </a:cubicBezTo>
                    <a:cubicBezTo>
                      <a:pt x="0" y="5"/>
                      <a:pt x="7" y="31"/>
                      <a:pt x="23" y="25"/>
                    </a:cubicBezTo>
                    <a:close/>
                  </a:path>
                </a:pathLst>
              </a:custGeom>
              <a:solidFill>
                <a:srgbClr val="BDDA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79" name="îşḷïḋè"/>
              <p:cNvSpPr/>
              <p:nvPr>
                <p:custDataLst>
                  <p:tags r:id="rId34"/>
                </p:custDataLst>
              </p:nvPr>
            </p:nvSpPr>
            <p:spPr bwMode="auto">
              <a:xfrm>
                <a:off x="7173914" y="322263"/>
                <a:ext cx="77788" cy="95250"/>
              </a:xfrm>
              <a:custGeom>
                <a:avLst/>
                <a:gdLst>
                  <a:gd name="T0" fmla="*/ 23 w 24"/>
                  <a:gd name="T1" fmla="*/ 0 h 29"/>
                  <a:gd name="T2" fmla="*/ 18 w 24"/>
                  <a:gd name="T3" fmla="*/ 8 h 29"/>
                  <a:gd name="T4" fmla="*/ 17 w 24"/>
                  <a:gd name="T5" fmla="*/ 18 h 29"/>
                  <a:gd name="T6" fmla="*/ 24 w 24"/>
                  <a:gd name="T7" fmla="*/ 26 h 29"/>
                  <a:gd name="T8" fmla="*/ 7 w 24"/>
                  <a:gd name="T9" fmla="*/ 27 h 29"/>
                  <a:gd name="T10" fmla="*/ 0 w 24"/>
                  <a:gd name="T11" fmla="*/ 17 h 29"/>
                  <a:gd name="T12" fmla="*/ 16 w 24"/>
                  <a:gd name="T13" fmla="*/ 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29">
                    <a:moveTo>
                      <a:pt x="23" y="0"/>
                    </a:moveTo>
                    <a:cubicBezTo>
                      <a:pt x="21" y="2"/>
                      <a:pt x="19" y="5"/>
                      <a:pt x="18" y="8"/>
                    </a:cubicBezTo>
                    <a:cubicBezTo>
                      <a:pt x="16" y="11"/>
                      <a:pt x="16" y="15"/>
                      <a:pt x="17" y="18"/>
                    </a:cubicBezTo>
                    <a:cubicBezTo>
                      <a:pt x="17" y="22"/>
                      <a:pt x="19" y="25"/>
                      <a:pt x="24" y="26"/>
                    </a:cubicBezTo>
                    <a:cubicBezTo>
                      <a:pt x="18" y="28"/>
                      <a:pt x="12" y="29"/>
                      <a:pt x="7" y="27"/>
                    </a:cubicBezTo>
                    <a:cubicBezTo>
                      <a:pt x="4" y="25"/>
                      <a:pt x="0" y="21"/>
                      <a:pt x="0" y="17"/>
                    </a:cubicBezTo>
                    <a:cubicBezTo>
                      <a:pt x="0" y="12"/>
                      <a:pt x="8" y="2"/>
                      <a:pt x="16" y="1"/>
                    </a:cubicBezTo>
                  </a:path>
                </a:pathLst>
              </a:custGeom>
              <a:solidFill>
                <a:srgbClr val="A9CE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80" name="íśľïḓê"/>
              <p:cNvSpPr/>
              <p:nvPr>
                <p:custDataLst>
                  <p:tags r:id="rId35"/>
                </p:custDataLst>
              </p:nvPr>
            </p:nvSpPr>
            <p:spPr bwMode="auto">
              <a:xfrm>
                <a:off x="7248526" y="447676"/>
                <a:ext cx="30163" cy="12700"/>
              </a:xfrm>
              <a:custGeom>
                <a:avLst/>
                <a:gdLst>
                  <a:gd name="T0" fmla="*/ 9 w 9"/>
                  <a:gd name="T1" fmla="*/ 1 h 4"/>
                  <a:gd name="T2" fmla="*/ 0 w 9"/>
                  <a:gd name="T3" fmla="*/ 4 h 4"/>
                  <a:gd name="T4" fmla="*/ 0 w 9"/>
                  <a:gd name="T5" fmla="*/ 2 h 4"/>
                  <a:gd name="T6" fmla="*/ 9 w 9"/>
                  <a:gd name="T7" fmla="*/ 0 h 4"/>
                  <a:gd name="T8" fmla="*/ 9 w 9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4">
                    <a:moveTo>
                      <a:pt x="9" y="1"/>
                    </a:moveTo>
                    <a:cubicBezTo>
                      <a:pt x="7" y="2"/>
                      <a:pt x="2" y="4"/>
                      <a:pt x="0" y="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3"/>
                      <a:pt x="6" y="1"/>
                      <a:pt x="9" y="0"/>
                    </a:cubicBezTo>
                    <a:cubicBezTo>
                      <a:pt x="9" y="1"/>
                      <a:pt x="9" y="1"/>
                      <a:pt x="9" y="1"/>
                    </a:cubicBez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81" name="isļïḋe"/>
              <p:cNvSpPr/>
              <p:nvPr>
                <p:custDataLst>
                  <p:tags r:id="rId36"/>
                </p:custDataLst>
              </p:nvPr>
            </p:nvSpPr>
            <p:spPr bwMode="auto">
              <a:xfrm>
                <a:off x="7272339" y="401638"/>
                <a:ext cx="104775" cy="98425"/>
              </a:xfrm>
              <a:custGeom>
                <a:avLst/>
                <a:gdLst>
                  <a:gd name="T0" fmla="*/ 0 w 32"/>
                  <a:gd name="T1" fmla="*/ 15 h 30"/>
                  <a:gd name="T2" fmla="*/ 22 w 32"/>
                  <a:gd name="T3" fmla="*/ 0 h 30"/>
                  <a:gd name="T4" fmla="*/ 0 w 32"/>
                  <a:gd name="T5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30">
                    <a:moveTo>
                      <a:pt x="0" y="15"/>
                    </a:moveTo>
                    <a:cubicBezTo>
                      <a:pt x="1" y="3"/>
                      <a:pt x="17" y="8"/>
                      <a:pt x="22" y="0"/>
                    </a:cubicBezTo>
                    <a:cubicBezTo>
                      <a:pt x="32" y="16"/>
                      <a:pt x="7" y="30"/>
                      <a:pt x="0" y="15"/>
                    </a:cubicBezTo>
                    <a:close/>
                  </a:path>
                </a:pathLst>
              </a:custGeom>
              <a:solidFill>
                <a:srgbClr val="BDDA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82" name="íṥļíḍê"/>
              <p:cNvSpPr/>
              <p:nvPr>
                <p:custDataLst>
                  <p:tags r:id="rId37"/>
                </p:custDataLst>
              </p:nvPr>
            </p:nvSpPr>
            <p:spPr bwMode="auto">
              <a:xfrm>
                <a:off x="7272339" y="393701"/>
                <a:ext cx="98425" cy="96838"/>
              </a:xfrm>
              <a:custGeom>
                <a:avLst/>
                <a:gdLst>
                  <a:gd name="T0" fmla="*/ 21 w 30"/>
                  <a:gd name="T1" fmla="*/ 0 h 29"/>
                  <a:gd name="T2" fmla="*/ 19 w 30"/>
                  <a:gd name="T3" fmla="*/ 9 h 29"/>
                  <a:gd name="T4" fmla="*/ 11 w 30"/>
                  <a:gd name="T5" fmla="*/ 17 h 29"/>
                  <a:gd name="T6" fmla="*/ 0 w 30"/>
                  <a:gd name="T7" fmla="*/ 18 h 29"/>
                  <a:gd name="T8" fmla="*/ 11 w 30"/>
                  <a:gd name="T9" fmla="*/ 28 h 29"/>
                  <a:gd name="T10" fmla="*/ 24 w 30"/>
                  <a:gd name="T11" fmla="*/ 26 h 29"/>
                  <a:gd name="T12" fmla="*/ 25 w 30"/>
                  <a:gd name="T13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9">
                    <a:moveTo>
                      <a:pt x="21" y="0"/>
                    </a:moveTo>
                    <a:cubicBezTo>
                      <a:pt x="20" y="3"/>
                      <a:pt x="21" y="6"/>
                      <a:pt x="19" y="9"/>
                    </a:cubicBezTo>
                    <a:cubicBezTo>
                      <a:pt x="17" y="12"/>
                      <a:pt x="14" y="15"/>
                      <a:pt x="11" y="17"/>
                    </a:cubicBezTo>
                    <a:cubicBezTo>
                      <a:pt x="7" y="19"/>
                      <a:pt x="4" y="20"/>
                      <a:pt x="0" y="18"/>
                    </a:cubicBezTo>
                    <a:cubicBezTo>
                      <a:pt x="2" y="22"/>
                      <a:pt x="6" y="27"/>
                      <a:pt x="11" y="28"/>
                    </a:cubicBezTo>
                    <a:cubicBezTo>
                      <a:pt x="15" y="29"/>
                      <a:pt x="21" y="29"/>
                      <a:pt x="24" y="26"/>
                    </a:cubicBezTo>
                    <a:cubicBezTo>
                      <a:pt x="28" y="22"/>
                      <a:pt x="30" y="11"/>
                      <a:pt x="25" y="5"/>
                    </a:cubicBezTo>
                  </a:path>
                </a:pathLst>
              </a:custGeom>
              <a:solidFill>
                <a:srgbClr val="A9CE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83" name="iśľîdè"/>
              <p:cNvSpPr/>
              <p:nvPr>
                <p:custDataLst>
                  <p:tags r:id="rId38"/>
                </p:custDataLst>
              </p:nvPr>
            </p:nvSpPr>
            <p:spPr bwMode="auto">
              <a:xfrm>
                <a:off x="7189789" y="463551"/>
                <a:ext cx="36513" cy="39688"/>
              </a:xfrm>
              <a:custGeom>
                <a:avLst/>
                <a:gdLst>
                  <a:gd name="T0" fmla="*/ 10 w 11"/>
                  <a:gd name="T1" fmla="*/ 12 h 12"/>
                  <a:gd name="T2" fmla="*/ 0 w 11"/>
                  <a:gd name="T3" fmla="*/ 0 h 12"/>
                  <a:gd name="T4" fmla="*/ 1 w 11"/>
                  <a:gd name="T5" fmla="*/ 0 h 12"/>
                  <a:gd name="T6" fmla="*/ 11 w 11"/>
                  <a:gd name="T7" fmla="*/ 11 h 12"/>
                  <a:gd name="T8" fmla="*/ 10 w 11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12"/>
                    </a:moveTo>
                    <a:cubicBezTo>
                      <a:pt x="7" y="11"/>
                      <a:pt x="1" y="3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2"/>
                      <a:pt x="8" y="11"/>
                      <a:pt x="11" y="11"/>
                    </a:cubicBezTo>
                    <a:lnTo>
                      <a:pt x="10" y="12"/>
                    </a:ln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84" name="íSľiḓe"/>
              <p:cNvSpPr/>
              <p:nvPr>
                <p:custDataLst>
                  <p:tags r:id="rId39"/>
                </p:custDataLst>
              </p:nvPr>
            </p:nvSpPr>
            <p:spPr bwMode="auto">
              <a:xfrm>
                <a:off x="7080251" y="365126"/>
                <a:ext cx="149225" cy="138113"/>
              </a:xfrm>
              <a:custGeom>
                <a:avLst/>
                <a:gdLst>
                  <a:gd name="T0" fmla="*/ 35 w 45"/>
                  <a:gd name="T1" fmla="*/ 32 h 42"/>
                  <a:gd name="T2" fmla="*/ 25 w 45"/>
                  <a:gd name="T3" fmla="*/ 0 h 42"/>
                  <a:gd name="T4" fmla="*/ 35 w 45"/>
                  <a:gd name="T5" fmla="*/ 3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42">
                    <a:moveTo>
                      <a:pt x="35" y="32"/>
                    </a:moveTo>
                    <a:cubicBezTo>
                      <a:pt x="45" y="19"/>
                      <a:pt x="23" y="12"/>
                      <a:pt x="25" y="0"/>
                    </a:cubicBezTo>
                    <a:cubicBezTo>
                      <a:pt x="0" y="9"/>
                      <a:pt x="16" y="42"/>
                      <a:pt x="35" y="32"/>
                    </a:cubicBez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85" name="îṣḻïdé"/>
              <p:cNvSpPr/>
              <p:nvPr>
                <p:custDataLst>
                  <p:tags r:id="rId40"/>
                </p:custDataLst>
              </p:nvPr>
            </p:nvSpPr>
            <p:spPr bwMode="auto">
              <a:xfrm>
                <a:off x="7083426" y="358776"/>
                <a:ext cx="112713" cy="131763"/>
              </a:xfrm>
              <a:custGeom>
                <a:avLst/>
                <a:gdLst>
                  <a:gd name="T0" fmla="*/ 26 w 34"/>
                  <a:gd name="T1" fmla="*/ 0 h 40"/>
                  <a:gd name="T2" fmla="*/ 21 w 34"/>
                  <a:gd name="T3" fmla="*/ 11 h 40"/>
                  <a:gd name="T4" fmla="*/ 23 w 34"/>
                  <a:gd name="T5" fmla="*/ 26 h 40"/>
                  <a:gd name="T6" fmla="*/ 34 w 34"/>
                  <a:gd name="T7" fmla="*/ 35 h 40"/>
                  <a:gd name="T8" fmla="*/ 13 w 34"/>
                  <a:gd name="T9" fmla="*/ 38 h 40"/>
                  <a:gd name="T10" fmla="*/ 1 w 34"/>
                  <a:gd name="T11" fmla="*/ 26 h 40"/>
                  <a:gd name="T12" fmla="*/ 18 w 34"/>
                  <a:gd name="T13" fmla="*/ 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0">
                    <a:moveTo>
                      <a:pt x="26" y="0"/>
                    </a:moveTo>
                    <a:cubicBezTo>
                      <a:pt x="25" y="4"/>
                      <a:pt x="22" y="7"/>
                      <a:pt x="21" y="11"/>
                    </a:cubicBezTo>
                    <a:cubicBezTo>
                      <a:pt x="20" y="17"/>
                      <a:pt x="21" y="21"/>
                      <a:pt x="23" y="26"/>
                    </a:cubicBezTo>
                    <a:cubicBezTo>
                      <a:pt x="25" y="31"/>
                      <a:pt x="28" y="34"/>
                      <a:pt x="34" y="35"/>
                    </a:cubicBezTo>
                    <a:cubicBezTo>
                      <a:pt x="27" y="38"/>
                      <a:pt x="19" y="40"/>
                      <a:pt x="13" y="38"/>
                    </a:cubicBezTo>
                    <a:cubicBezTo>
                      <a:pt x="8" y="35"/>
                      <a:pt x="2" y="31"/>
                      <a:pt x="1" y="26"/>
                    </a:cubicBezTo>
                    <a:cubicBezTo>
                      <a:pt x="0" y="18"/>
                      <a:pt x="8" y="6"/>
                      <a:pt x="18" y="3"/>
                    </a:cubicBezTo>
                  </a:path>
                </a:pathLst>
              </a:custGeom>
              <a:solidFill>
                <a:srgbClr val="80A8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86" name="îṡļiḋê"/>
              <p:cNvSpPr/>
              <p:nvPr>
                <p:custDataLst>
                  <p:tags r:id="rId41"/>
                </p:custDataLst>
              </p:nvPr>
            </p:nvSpPr>
            <p:spPr bwMode="auto">
              <a:xfrm>
                <a:off x="7213601" y="522288"/>
                <a:ext cx="55563" cy="23813"/>
              </a:xfrm>
              <a:custGeom>
                <a:avLst/>
                <a:gdLst>
                  <a:gd name="T0" fmla="*/ 17 w 17"/>
                  <a:gd name="T1" fmla="*/ 1 h 7"/>
                  <a:gd name="T2" fmla="*/ 0 w 17"/>
                  <a:gd name="T3" fmla="*/ 6 h 7"/>
                  <a:gd name="T4" fmla="*/ 1 w 17"/>
                  <a:gd name="T5" fmla="*/ 5 h 7"/>
                  <a:gd name="T6" fmla="*/ 17 w 17"/>
                  <a:gd name="T7" fmla="*/ 0 h 7"/>
                  <a:gd name="T8" fmla="*/ 17 w 1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7">
                    <a:moveTo>
                      <a:pt x="17" y="1"/>
                    </a:moveTo>
                    <a:cubicBezTo>
                      <a:pt x="13" y="3"/>
                      <a:pt x="3" y="7"/>
                      <a:pt x="0" y="6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3" y="6"/>
                      <a:pt x="14" y="2"/>
                      <a:pt x="17" y="0"/>
                    </a:cubicBezTo>
                    <a:cubicBezTo>
                      <a:pt x="17" y="1"/>
                      <a:pt x="17" y="1"/>
                      <a:pt x="17" y="1"/>
                    </a:cubicBez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87" name="îṥḷîdè"/>
              <p:cNvSpPr/>
              <p:nvPr>
                <p:custDataLst>
                  <p:tags r:id="rId42"/>
                </p:custDataLst>
              </p:nvPr>
            </p:nvSpPr>
            <p:spPr bwMode="auto">
              <a:xfrm>
                <a:off x="7259639" y="457201"/>
                <a:ext cx="147638" cy="128588"/>
              </a:xfrm>
              <a:custGeom>
                <a:avLst/>
                <a:gdLst>
                  <a:gd name="T0" fmla="*/ 0 w 45"/>
                  <a:gd name="T1" fmla="*/ 22 h 39"/>
                  <a:gd name="T2" fmla="*/ 30 w 45"/>
                  <a:gd name="T3" fmla="*/ 0 h 39"/>
                  <a:gd name="T4" fmla="*/ 0 w 45"/>
                  <a:gd name="T5" fmla="*/ 2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39">
                    <a:moveTo>
                      <a:pt x="0" y="22"/>
                    </a:moveTo>
                    <a:cubicBezTo>
                      <a:pt x="1" y="6"/>
                      <a:pt x="23" y="11"/>
                      <a:pt x="30" y="0"/>
                    </a:cubicBezTo>
                    <a:cubicBezTo>
                      <a:pt x="45" y="19"/>
                      <a:pt x="9" y="39"/>
                      <a:pt x="0" y="22"/>
                    </a:cubicBezTo>
                    <a:close/>
                  </a:path>
                </a:pathLst>
              </a:custGeom>
              <a:solidFill>
                <a:srgbClr val="81A9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88" name="iṡľïḓê"/>
              <p:cNvSpPr/>
              <p:nvPr>
                <p:custDataLst>
                  <p:tags r:id="rId43"/>
                </p:custDataLst>
              </p:nvPr>
            </p:nvSpPr>
            <p:spPr bwMode="auto">
              <a:xfrm>
                <a:off x="7259639" y="450851"/>
                <a:ext cx="134938" cy="122238"/>
              </a:xfrm>
              <a:custGeom>
                <a:avLst/>
                <a:gdLst>
                  <a:gd name="T0" fmla="*/ 29 w 41"/>
                  <a:gd name="T1" fmla="*/ 0 h 37"/>
                  <a:gd name="T2" fmla="*/ 26 w 41"/>
                  <a:gd name="T3" fmla="*/ 11 h 37"/>
                  <a:gd name="T4" fmla="*/ 15 w 41"/>
                  <a:gd name="T5" fmla="*/ 22 h 37"/>
                  <a:gd name="T6" fmla="*/ 0 w 41"/>
                  <a:gd name="T7" fmla="*/ 25 h 37"/>
                  <a:gd name="T8" fmla="*/ 15 w 41"/>
                  <a:gd name="T9" fmla="*/ 36 h 37"/>
                  <a:gd name="T10" fmla="*/ 33 w 41"/>
                  <a:gd name="T11" fmla="*/ 33 h 37"/>
                  <a:gd name="T12" fmla="*/ 34 w 41"/>
                  <a:gd name="T13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7">
                    <a:moveTo>
                      <a:pt x="29" y="0"/>
                    </a:moveTo>
                    <a:cubicBezTo>
                      <a:pt x="28" y="3"/>
                      <a:pt x="28" y="7"/>
                      <a:pt x="26" y="11"/>
                    </a:cubicBezTo>
                    <a:cubicBezTo>
                      <a:pt x="23" y="16"/>
                      <a:pt x="20" y="19"/>
                      <a:pt x="15" y="22"/>
                    </a:cubicBezTo>
                    <a:cubicBezTo>
                      <a:pt x="10" y="25"/>
                      <a:pt x="5" y="26"/>
                      <a:pt x="0" y="25"/>
                    </a:cubicBezTo>
                    <a:cubicBezTo>
                      <a:pt x="3" y="30"/>
                      <a:pt x="8" y="36"/>
                      <a:pt x="15" y="36"/>
                    </a:cubicBezTo>
                    <a:cubicBezTo>
                      <a:pt x="21" y="37"/>
                      <a:pt x="29" y="36"/>
                      <a:pt x="33" y="33"/>
                    </a:cubicBezTo>
                    <a:cubicBezTo>
                      <a:pt x="39" y="27"/>
                      <a:pt x="41" y="12"/>
                      <a:pt x="34" y="6"/>
                    </a:cubicBezTo>
                  </a:path>
                </a:pathLst>
              </a:custGeom>
              <a:solidFill>
                <a:srgbClr val="7599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89" name="ïṣlïḍé"/>
              <p:cNvSpPr/>
              <p:nvPr>
                <p:custDataLst>
                  <p:tags r:id="rId44"/>
                </p:custDataLst>
              </p:nvPr>
            </p:nvSpPr>
            <p:spPr bwMode="auto">
              <a:xfrm>
                <a:off x="7143751" y="552451"/>
                <a:ext cx="55563" cy="46038"/>
              </a:xfrm>
              <a:custGeom>
                <a:avLst/>
                <a:gdLst>
                  <a:gd name="T0" fmla="*/ 17 w 17"/>
                  <a:gd name="T1" fmla="*/ 14 h 14"/>
                  <a:gd name="T2" fmla="*/ 0 w 17"/>
                  <a:gd name="T3" fmla="*/ 1 h 14"/>
                  <a:gd name="T4" fmla="*/ 1 w 17"/>
                  <a:gd name="T5" fmla="*/ 0 h 14"/>
                  <a:gd name="T6" fmla="*/ 17 w 17"/>
                  <a:gd name="T7" fmla="*/ 13 h 14"/>
                  <a:gd name="T8" fmla="*/ 17 w 17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4">
                    <a:moveTo>
                      <a:pt x="17" y="14"/>
                    </a:moveTo>
                    <a:cubicBezTo>
                      <a:pt x="13" y="13"/>
                      <a:pt x="3" y="4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3" y="3"/>
                      <a:pt x="13" y="12"/>
                      <a:pt x="17" y="13"/>
                    </a:cubicBezTo>
                    <a:lnTo>
                      <a:pt x="17" y="14"/>
                    </a:ln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90" name="íşlîḋé"/>
              <p:cNvSpPr/>
              <p:nvPr>
                <p:custDataLst>
                  <p:tags r:id="rId45"/>
                </p:custDataLst>
              </p:nvPr>
            </p:nvSpPr>
            <p:spPr bwMode="auto">
              <a:xfrm>
                <a:off x="6981826" y="433388"/>
                <a:ext cx="204788" cy="185738"/>
              </a:xfrm>
              <a:custGeom>
                <a:avLst/>
                <a:gdLst>
                  <a:gd name="T0" fmla="*/ 52 w 62"/>
                  <a:gd name="T1" fmla="*/ 39 h 56"/>
                  <a:gd name="T2" fmla="*/ 30 w 62"/>
                  <a:gd name="T3" fmla="*/ 0 h 56"/>
                  <a:gd name="T4" fmla="*/ 52 w 62"/>
                  <a:gd name="T5" fmla="*/ 3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56">
                    <a:moveTo>
                      <a:pt x="52" y="39"/>
                    </a:moveTo>
                    <a:cubicBezTo>
                      <a:pt x="62" y="20"/>
                      <a:pt x="31" y="16"/>
                      <a:pt x="30" y="0"/>
                    </a:cubicBezTo>
                    <a:cubicBezTo>
                      <a:pt x="0" y="17"/>
                      <a:pt x="30" y="56"/>
                      <a:pt x="52" y="39"/>
                    </a:cubicBezTo>
                    <a:close/>
                  </a:path>
                </a:pathLst>
              </a:custGeom>
              <a:solidFill>
                <a:srgbClr val="80B8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91" name="iṩľïḓe"/>
              <p:cNvSpPr/>
              <p:nvPr>
                <p:custDataLst>
                  <p:tags r:id="rId46"/>
                </p:custDataLst>
              </p:nvPr>
            </p:nvSpPr>
            <p:spPr bwMode="auto">
              <a:xfrm>
                <a:off x="6991351" y="427038"/>
                <a:ext cx="161925" cy="171450"/>
              </a:xfrm>
              <a:custGeom>
                <a:avLst/>
                <a:gdLst>
                  <a:gd name="T0" fmla="*/ 30 w 49"/>
                  <a:gd name="T1" fmla="*/ 0 h 52"/>
                  <a:gd name="T2" fmla="*/ 26 w 49"/>
                  <a:gd name="T3" fmla="*/ 15 h 52"/>
                  <a:gd name="T4" fmla="*/ 32 w 49"/>
                  <a:gd name="T5" fmla="*/ 33 h 52"/>
                  <a:gd name="T6" fmla="*/ 49 w 49"/>
                  <a:gd name="T7" fmla="*/ 42 h 52"/>
                  <a:gd name="T8" fmla="*/ 23 w 49"/>
                  <a:gd name="T9" fmla="*/ 50 h 52"/>
                  <a:gd name="T10" fmla="*/ 4 w 49"/>
                  <a:gd name="T11" fmla="*/ 38 h 52"/>
                  <a:gd name="T12" fmla="*/ 20 w 49"/>
                  <a:gd name="T13" fmla="*/ 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52">
                    <a:moveTo>
                      <a:pt x="30" y="0"/>
                    </a:moveTo>
                    <a:cubicBezTo>
                      <a:pt x="29" y="5"/>
                      <a:pt x="26" y="9"/>
                      <a:pt x="26" y="15"/>
                    </a:cubicBezTo>
                    <a:cubicBezTo>
                      <a:pt x="26" y="21"/>
                      <a:pt x="29" y="27"/>
                      <a:pt x="32" y="33"/>
                    </a:cubicBezTo>
                    <a:cubicBezTo>
                      <a:pt x="36" y="38"/>
                      <a:pt x="41" y="42"/>
                      <a:pt x="49" y="42"/>
                    </a:cubicBezTo>
                    <a:cubicBezTo>
                      <a:pt x="42" y="47"/>
                      <a:pt x="31" y="52"/>
                      <a:pt x="23" y="50"/>
                    </a:cubicBezTo>
                    <a:cubicBezTo>
                      <a:pt x="15" y="48"/>
                      <a:pt x="6" y="45"/>
                      <a:pt x="4" y="38"/>
                    </a:cubicBezTo>
                    <a:cubicBezTo>
                      <a:pt x="0" y="28"/>
                      <a:pt x="7" y="10"/>
                      <a:pt x="20" y="5"/>
                    </a:cubicBezTo>
                  </a:path>
                </a:pathLst>
              </a:custGeom>
              <a:solidFill>
                <a:srgbClr val="6997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92" name="íš1îdé"/>
              <p:cNvSpPr/>
              <p:nvPr>
                <p:custDataLst>
                  <p:tags r:id="rId47"/>
                </p:custDataLst>
              </p:nvPr>
            </p:nvSpPr>
            <p:spPr bwMode="auto">
              <a:xfrm>
                <a:off x="7199314" y="619126"/>
                <a:ext cx="69850" cy="31750"/>
              </a:xfrm>
              <a:custGeom>
                <a:avLst/>
                <a:gdLst>
                  <a:gd name="T0" fmla="*/ 16 w 21"/>
                  <a:gd name="T1" fmla="*/ 4 h 10"/>
                  <a:gd name="T2" fmla="*/ 0 w 21"/>
                  <a:gd name="T3" fmla="*/ 10 h 10"/>
                  <a:gd name="T4" fmla="*/ 0 w 21"/>
                  <a:gd name="T5" fmla="*/ 9 h 10"/>
                  <a:gd name="T6" fmla="*/ 21 w 21"/>
                  <a:gd name="T7" fmla="*/ 0 h 10"/>
                  <a:gd name="T8" fmla="*/ 21 w 21"/>
                  <a:gd name="T9" fmla="*/ 1 h 10"/>
                  <a:gd name="T10" fmla="*/ 16 w 21"/>
                  <a:gd name="T11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0">
                    <a:moveTo>
                      <a:pt x="16" y="4"/>
                    </a:moveTo>
                    <a:cubicBezTo>
                      <a:pt x="11" y="7"/>
                      <a:pt x="3" y="10"/>
                      <a:pt x="0" y="1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4" y="9"/>
                      <a:pt x="17" y="3"/>
                      <a:pt x="21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2"/>
                      <a:pt x="18" y="3"/>
                      <a:pt x="16" y="4"/>
                    </a:cubicBez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93" name="ïŝḻiďè"/>
              <p:cNvSpPr/>
              <p:nvPr>
                <p:custDataLst>
                  <p:tags r:id="rId48"/>
                </p:custDataLst>
              </p:nvPr>
            </p:nvSpPr>
            <p:spPr bwMode="auto">
              <a:xfrm>
                <a:off x="7251701" y="522288"/>
                <a:ext cx="198438" cy="171450"/>
              </a:xfrm>
              <a:custGeom>
                <a:avLst/>
                <a:gdLst>
                  <a:gd name="T0" fmla="*/ 1 w 60"/>
                  <a:gd name="T1" fmla="*/ 32 h 52"/>
                  <a:gd name="T2" fmla="*/ 38 w 60"/>
                  <a:gd name="T3" fmla="*/ 0 h 52"/>
                  <a:gd name="T4" fmla="*/ 1 w 60"/>
                  <a:gd name="T5" fmla="*/ 3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52">
                    <a:moveTo>
                      <a:pt x="1" y="32"/>
                    </a:moveTo>
                    <a:cubicBezTo>
                      <a:pt x="0" y="11"/>
                      <a:pt x="31" y="14"/>
                      <a:pt x="38" y="0"/>
                    </a:cubicBezTo>
                    <a:cubicBezTo>
                      <a:pt x="60" y="23"/>
                      <a:pt x="16" y="52"/>
                      <a:pt x="1" y="32"/>
                    </a:cubicBezTo>
                    <a:close/>
                  </a:path>
                </a:pathLst>
              </a:custGeom>
              <a:solidFill>
                <a:srgbClr val="5F7F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94" name="îṧḷïdè"/>
              <p:cNvSpPr/>
              <p:nvPr>
                <p:custDataLst>
                  <p:tags r:id="rId49"/>
                </p:custDataLst>
              </p:nvPr>
            </p:nvSpPr>
            <p:spPr bwMode="auto">
              <a:xfrm>
                <a:off x="7256464" y="512763"/>
                <a:ext cx="174625" cy="161925"/>
              </a:xfrm>
              <a:custGeom>
                <a:avLst/>
                <a:gdLst>
                  <a:gd name="T0" fmla="*/ 36 w 53"/>
                  <a:gd name="T1" fmla="*/ 0 h 49"/>
                  <a:gd name="T2" fmla="*/ 33 w 53"/>
                  <a:gd name="T3" fmla="*/ 15 h 49"/>
                  <a:gd name="T4" fmla="*/ 20 w 53"/>
                  <a:gd name="T5" fmla="*/ 30 h 49"/>
                  <a:gd name="T6" fmla="*/ 0 w 53"/>
                  <a:gd name="T7" fmla="*/ 36 h 49"/>
                  <a:gd name="T8" fmla="*/ 22 w 53"/>
                  <a:gd name="T9" fmla="*/ 49 h 49"/>
                  <a:gd name="T10" fmla="*/ 45 w 53"/>
                  <a:gd name="T11" fmla="*/ 42 h 49"/>
                  <a:gd name="T12" fmla="*/ 43 w 53"/>
                  <a:gd name="T13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49">
                    <a:moveTo>
                      <a:pt x="36" y="0"/>
                    </a:moveTo>
                    <a:cubicBezTo>
                      <a:pt x="35" y="5"/>
                      <a:pt x="35" y="10"/>
                      <a:pt x="33" y="15"/>
                    </a:cubicBezTo>
                    <a:cubicBezTo>
                      <a:pt x="30" y="21"/>
                      <a:pt x="26" y="26"/>
                      <a:pt x="20" y="30"/>
                    </a:cubicBezTo>
                    <a:cubicBezTo>
                      <a:pt x="14" y="35"/>
                      <a:pt x="8" y="37"/>
                      <a:pt x="0" y="36"/>
                    </a:cubicBezTo>
                    <a:cubicBezTo>
                      <a:pt x="5" y="42"/>
                      <a:pt x="13" y="49"/>
                      <a:pt x="22" y="49"/>
                    </a:cubicBezTo>
                    <a:cubicBezTo>
                      <a:pt x="30" y="49"/>
                      <a:pt x="40" y="48"/>
                      <a:pt x="45" y="42"/>
                    </a:cubicBezTo>
                    <a:cubicBezTo>
                      <a:pt x="52" y="33"/>
                      <a:pt x="53" y="15"/>
                      <a:pt x="43" y="7"/>
                    </a:cubicBezTo>
                  </a:path>
                </a:pathLst>
              </a:custGeom>
              <a:solidFill>
                <a:srgbClr val="4F68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95" name="íŝḻiḓè"/>
              <p:cNvSpPr/>
              <p:nvPr>
                <p:custDataLst>
                  <p:tags r:id="rId50"/>
                </p:custDataLst>
              </p:nvPr>
            </p:nvSpPr>
            <p:spPr bwMode="auto">
              <a:xfrm>
                <a:off x="7127876" y="654051"/>
                <a:ext cx="71438" cy="20638"/>
              </a:xfrm>
              <a:custGeom>
                <a:avLst/>
                <a:gdLst>
                  <a:gd name="T0" fmla="*/ 22 w 22"/>
                  <a:gd name="T1" fmla="*/ 5 h 6"/>
                  <a:gd name="T2" fmla="*/ 0 w 22"/>
                  <a:gd name="T3" fmla="*/ 1 h 6"/>
                  <a:gd name="T4" fmla="*/ 1 w 22"/>
                  <a:gd name="T5" fmla="*/ 0 h 6"/>
                  <a:gd name="T6" fmla="*/ 22 w 22"/>
                  <a:gd name="T7" fmla="*/ 4 h 6"/>
                  <a:gd name="T8" fmla="*/ 22 w 22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6">
                    <a:moveTo>
                      <a:pt x="22" y="5"/>
                    </a:moveTo>
                    <a:cubicBezTo>
                      <a:pt x="18" y="6"/>
                      <a:pt x="4" y="3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5" y="1"/>
                      <a:pt x="18" y="5"/>
                      <a:pt x="22" y="4"/>
                    </a:cubicBezTo>
                    <a:lnTo>
                      <a:pt x="22" y="5"/>
                    </a:ln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96" name="îsliḑé"/>
              <p:cNvSpPr/>
              <p:nvPr>
                <p:custDataLst>
                  <p:tags r:id="rId51"/>
                </p:custDataLst>
              </p:nvPr>
            </p:nvSpPr>
            <p:spPr bwMode="auto">
              <a:xfrm>
                <a:off x="6948489" y="579438"/>
                <a:ext cx="195263" cy="157163"/>
              </a:xfrm>
              <a:custGeom>
                <a:avLst/>
                <a:gdLst>
                  <a:gd name="T0" fmla="*/ 59 w 59"/>
                  <a:gd name="T1" fmla="*/ 24 h 48"/>
                  <a:gd name="T2" fmla="*/ 20 w 59"/>
                  <a:gd name="T3" fmla="*/ 0 h 48"/>
                  <a:gd name="T4" fmla="*/ 59 w 59"/>
                  <a:gd name="T5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48">
                    <a:moveTo>
                      <a:pt x="59" y="24"/>
                    </a:moveTo>
                    <a:cubicBezTo>
                      <a:pt x="58" y="4"/>
                      <a:pt x="28" y="13"/>
                      <a:pt x="20" y="0"/>
                    </a:cubicBezTo>
                    <a:cubicBezTo>
                      <a:pt x="0" y="27"/>
                      <a:pt x="45" y="48"/>
                      <a:pt x="59" y="24"/>
                    </a:cubicBezTo>
                    <a:close/>
                  </a:path>
                </a:pathLst>
              </a:custGeom>
              <a:solidFill>
                <a:srgbClr val="6092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97" name="ïsḷíḑê"/>
              <p:cNvSpPr/>
              <p:nvPr>
                <p:custDataLst>
                  <p:tags r:id="rId52"/>
                </p:custDataLst>
              </p:nvPr>
            </p:nvSpPr>
            <p:spPr bwMode="auto">
              <a:xfrm>
                <a:off x="6965951" y="568326"/>
                <a:ext cx="177800" cy="158750"/>
              </a:xfrm>
              <a:custGeom>
                <a:avLst/>
                <a:gdLst>
                  <a:gd name="T0" fmla="*/ 16 w 54"/>
                  <a:gd name="T1" fmla="*/ 0 h 48"/>
                  <a:gd name="T2" fmla="*/ 20 w 54"/>
                  <a:gd name="T3" fmla="*/ 14 h 48"/>
                  <a:gd name="T4" fmla="*/ 34 w 54"/>
                  <a:gd name="T5" fmla="*/ 27 h 48"/>
                  <a:gd name="T6" fmla="*/ 54 w 54"/>
                  <a:gd name="T7" fmla="*/ 28 h 48"/>
                  <a:gd name="T8" fmla="*/ 33 w 54"/>
                  <a:gd name="T9" fmla="*/ 46 h 48"/>
                  <a:gd name="T10" fmla="*/ 10 w 54"/>
                  <a:gd name="T11" fmla="*/ 44 h 48"/>
                  <a:gd name="T12" fmla="*/ 9 w 54"/>
                  <a:gd name="T13" fmla="*/ 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48">
                    <a:moveTo>
                      <a:pt x="16" y="0"/>
                    </a:moveTo>
                    <a:cubicBezTo>
                      <a:pt x="18" y="4"/>
                      <a:pt x="17" y="9"/>
                      <a:pt x="20" y="14"/>
                    </a:cubicBezTo>
                    <a:cubicBezTo>
                      <a:pt x="23" y="20"/>
                      <a:pt x="28" y="24"/>
                      <a:pt x="34" y="27"/>
                    </a:cubicBezTo>
                    <a:cubicBezTo>
                      <a:pt x="40" y="31"/>
                      <a:pt x="46" y="31"/>
                      <a:pt x="54" y="28"/>
                    </a:cubicBezTo>
                    <a:cubicBezTo>
                      <a:pt x="49" y="36"/>
                      <a:pt x="42" y="44"/>
                      <a:pt x="33" y="46"/>
                    </a:cubicBezTo>
                    <a:cubicBezTo>
                      <a:pt x="25" y="48"/>
                      <a:pt x="15" y="48"/>
                      <a:pt x="10" y="44"/>
                    </a:cubicBezTo>
                    <a:cubicBezTo>
                      <a:pt x="2" y="37"/>
                      <a:pt x="0" y="18"/>
                      <a:pt x="9" y="8"/>
                    </a:cubicBezTo>
                  </a:path>
                </a:pathLst>
              </a:custGeom>
              <a:solidFill>
                <a:srgbClr val="5477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98" name="ïṡļîdê"/>
              <p:cNvSpPr/>
              <p:nvPr>
                <p:custDataLst>
                  <p:tags r:id="rId53"/>
                </p:custDataLst>
              </p:nvPr>
            </p:nvSpPr>
            <p:spPr bwMode="auto">
              <a:xfrm>
                <a:off x="7291389" y="322263"/>
                <a:ext cx="50800" cy="55563"/>
              </a:xfrm>
              <a:custGeom>
                <a:avLst/>
                <a:gdLst>
                  <a:gd name="T0" fmla="*/ 1 w 15"/>
                  <a:gd name="T1" fmla="*/ 15 h 17"/>
                  <a:gd name="T2" fmla="*/ 4 w 15"/>
                  <a:gd name="T3" fmla="*/ 6 h 17"/>
                  <a:gd name="T4" fmla="*/ 13 w 15"/>
                  <a:gd name="T5" fmla="*/ 0 h 17"/>
                  <a:gd name="T6" fmla="*/ 10 w 15"/>
                  <a:gd name="T7" fmla="*/ 11 h 17"/>
                  <a:gd name="T8" fmla="*/ 1 w 15"/>
                  <a:gd name="T9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7">
                    <a:moveTo>
                      <a:pt x="1" y="15"/>
                    </a:moveTo>
                    <a:cubicBezTo>
                      <a:pt x="0" y="13"/>
                      <a:pt x="2" y="9"/>
                      <a:pt x="4" y="6"/>
                    </a:cubicBezTo>
                    <a:cubicBezTo>
                      <a:pt x="6" y="3"/>
                      <a:pt x="10" y="1"/>
                      <a:pt x="13" y="0"/>
                    </a:cubicBezTo>
                    <a:cubicBezTo>
                      <a:pt x="15" y="3"/>
                      <a:pt x="12" y="8"/>
                      <a:pt x="10" y="11"/>
                    </a:cubicBezTo>
                    <a:cubicBezTo>
                      <a:pt x="9" y="13"/>
                      <a:pt x="4" y="17"/>
                      <a:pt x="1" y="15"/>
                    </a:cubicBezTo>
                    <a:close/>
                  </a:path>
                </a:pathLst>
              </a:custGeom>
              <a:solidFill>
                <a:srgbClr val="BEAE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699" name="îṡḻïďè"/>
              <p:cNvSpPr/>
              <p:nvPr>
                <p:custDataLst>
                  <p:tags r:id="rId54"/>
                </p:custDataLst>
              </p:nvPr>
            </p:nvSpPr>
            <p:spPr bwMode="auto">
              <a:xfrm>
                <a:off x="6932614" y="527051"/>
                <a:ext cx="266700" cy="252413"/>
              </a:xfrm>
              <a:custGeom>
                <a:avLst/>
                <a:gdLst>
                  <a:gd name="T0" fmla="*/ 26 w 81"/>
                  <a:gd name="T1" fmla="*/ 43 h 77"/>
                  <a:gd name="T2" fmla="*/ 5 w 81"/>
                  <a:gd name="T3" fmla="*/ 40 h 77"/>
                  <a:gd name="T4" fmla="*/ 2 w 81"/>
                  <a:gd name="T5" fmla="*/ 23 h 77"/>
                  <a:gd name="T6" fmla="*/ 16 w 81"/>
                  <a:gd name="T7" fmla="*/ 16 h 77"/>
                  <a:gd name="T8" fmla="*/ 31 w 81"/>
                  <a:gd name="T9" fmla="*/ 25 h 77"/>
                  <a:gd name="T10" fmla="*/ 39 w 81"/>
                  <a:gd name="T11" fmla="*/ 2 h 77"/>
                  <a:gd name="T12" fmla="*/ 49 w 81"/>
                  <a:gd name="T13" fmla="*/ 24 h 77"/>
                  <a:gd name="T14" fmla="*/ 77 w 81"/>
                  <a:gd name="T15" fmla="*/ 21 h 77"/>
                  <a:gd name="T16" fmla="*/ 60 w 81"/>
                  <a:gd name="T17" fmla="*/ 37 h 77"/>
                  <a:gd name="T18" fmla="*/ 68 w 81"/>
                  <a:gd name="T19" fmla="*/ 66 h 77"/>
                  <a:gd name="T20" fmla="*/ 46 w 81"/>
                  <a:gd name="T21" fmla="*/ 59 h 77"/>
                  <a:gd name="T22" fmla="*/ 24 w 81"/>
                  <a:gd name="T23" fmla="*/ 72 h 77"/>
                  <a:gd name="T24" fmla="*/ 26 w 81"/>
                  <a:gd name="T25" fmla="*/ 43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77">
                    <a:moveTo>
                      <a:pt x="26" y="43"/>
                    </a:moveTo>
                    <a:cubicBezTo>
                      <a:pt x="19" y="43"/>
                      <a:pt x="10" y="46"/>
                      <a:pt x="5" y="40"/>
                    </a:cubicBezTo>
                    <a:cubicBezTo>
                      <a:pt x="1" y="36"/>
                      <a:pt x="0" y="28"/>
                      <a:pt x="2" y="23"/>
                    </a:cubicBezTo>
                    <a:cubicBezTo>
                      <a:pt x="5" y="17"/>
                      <a:pt x="9" y="15"/>
                      <a:pt x="16" y="16"/>
                    </a:cubicBezTo>
                    <a:cubicBezTo>
                      <a:pt x="20" y="17"/>
                      <a:pt x="30" y="20"/>
                      <a:pt x="31" y="25"/>
                    </a:cubicBezTo>
                    <a:cubicBezTo>
                      <a:pt x="26" y="17"/>
                      <a:pt x="29" y="3"/>
                      <a:pt x="39" y="2"/>
                    </a:cubicBezTo>
                    <a:cubicBezTo>
                      <a:pt x="55" y="0"/>
                      <a:pt x="56" y="12"/>
                      <a:pt x="49" y="24"/>
                    </a:cubicBezTo>
                    <a:cubicBezTo>
                      <a:pt x="55" y="19"/>
                      <a:pt x="72" y="6"/>
                      <a:pt x="77" y="21"/>
                    </a:cubicBezTo>
                    <a:cubicBezTo>
                      <a:pt x="79" y="29"/>
                      <a:pt x="67" y="37"/>
                      <a:pt x="60" y="37"/>
                    </a:cubicBezTo>
                    <a:cubicBezTo>
                      <a:pt x="66" y="44"/>
                      <a:pt x="81" y="58"/>
                      <a:pt x="68" y="66"/>
                    </a:cubicBezTo>
                    <a:cubicBezTo>
                      <a:pt x="59" y="72"/>
                      <a:pt x="52" y="64"/>
                      <a:pt x="46" y="59"/>
                    </a:cubicBezTo>
                    <a:cubicBezTo>
                      <a:pt x="42" y="67"/>
                      <a:pt x="34" y="77"/>
                      <a:pt x="24" y="72"/>
                    </a:cubicBezTo>
                    <a:cubicBezTo>
                      <a:pt x="12" y="67"/>
                      <a:pt x="16" y="53"/>
                      <a:pt x="26" y="43"/>
                    </a:cubicBezTo>
                    <a:close/>
                  </a:path>
                </a:pathLst>
              </a:custGeom>
              <a:solidFill>
                <a:srgbClr val="EAD8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00" name="ï$ľïḑê"/>
              <p:cNvSpPr/>
              <p:nvPr>
                <p:custDataLst>
                  <p:tags r:id="rId55"/>
                </p:custDataLst>
              </p:nvPr>
            </p:nvSpPr>
            <p:spPr bwMode="auto">
              <a:xfrm>
                <a:off x="7011989" y="604838"/>
                <a:ext cx="98425" cy="100013"/>
              </a:xfrm>
              <a:custGeom>
                <a:avLst/>
                <a:gdLst>
                  <a:gd name="T0" fmla="*/ 10 w 30"/>
                  <a:gd name="T1" fmla="*/ 4 h 30"/>
                  <a:gd name="T2" fmla="*/ 22 w 30"/>
                  <a:gd name="T3" fmla="*/ 18 h 30"/>
                  <a:gd name="T4" fmla="*/ 10 w 30"/>
                  <a:gd name="T5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30">
                    <a:moveTo>
                      <a:pt x="10" y="4"/>
                    </a:moveTo>
                    <a:cubicBezTo>
                      <a:pt x="0" y="8"/>
                      <a:pt x="10" y="30"/>
                      <a:pt x="22" y="18"/>
                    </a:cubicBezTo>
                    <a:cubicBezTo>
                      <a:pt x="30" y="10"/>
                      <a:pt x="17" y="0"/>
                      <a:pt x="10" y="4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01" name="íś1ïďê"/>
              <p:cNvSpPr/>
              <p:nvPr>
                <p:custDataLst>
                  <p:tags r:id="rId56"/>
                </p:custDataLst>
              </p:nvPr>
            </p:nvSpPr>
            <p:spPr bwMode="auto">
              <a:xfrm>
                <a:off x="6688139" y="542926"/>
                <a:ext cx="409575" cy="227013"/>
              </a:xfrm>
              <a:custGeom>
                <a:avLst/>
                <a:gdLst>
                  <a:gd name="T0" fmla="*/ 115 w 124"/>
                  <a:gd name="T1" fmla="*/ 28 h 69"/>
                  <a:gd name="T2" fmla="*/ 110 w 124"/>
                  <a:gd name="T3" fmla="*/ 2 h 69"/>
                  <a:gd name="T4" fmla="*/ 95 w 124"/>
                  <a:gd name="T5" fmla="*/ 20 h 69"/>
                  <a:gd name="T6" fmla="*/ 83 w 124"/>
                  <a:gd name="T7" fmla="*/ 38 h 69"/>
                  <a:gd name="T8" fmla="*/ 72 w 124"/>
                  <a:gd name="T9" fmla="*/ 12 h 69"/>
                  <a:gd name="T10" fmla="*/ 61 w 124"/>
                  <a:gd name="T11" fmla="*/ 1 h 69"/>
                  <a:gd name="T12" fmla="*/ 48 w 124"/>
                  <a:gd name="T13" fmla="*/ 38 h 69"/>
                  <a:gd name="T14" fmla="*/ 29 w 124"/>
                  <a:gd name="T15" fmla="*/ 28 h 69"/>
                  <a:gd name="T16" fmla="*/ 15 w 124"/>
                  <a:gd name="T17" fmla="*/ 18 h 69"/>
                  <a:gd name="T18" fmla="*/ 2 w 124"/>
                  <a:gd name="T19" fmla="*/ 42 h 69"/>
                  <a:gd name="T20" fmla="*/ 58 w 124"/>
                  <a:gd name="T21" fmla="*/ 66 h 69"/>
                  <a:gd name="T22" fmla="*/ 96 w 124"/>
                  <a:gd name="T23" fmla="*/ 54 h 69"/>
                  <a:gd name="T24" fmla="*/ 110 w 124"/>
                  <a:gd name="T25" fmla="*/ 3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4" h="69">
                    <a:moveTo>
                      <a:pt x="115" y="28"/>
                    </a:moveTo>
                    <a:cubicBezTo>
                      <a:pt x="115" y="24"/>
                      <a:pt x="124" y="0"/>
                      <a:pt x="110" y="2"/>
                    </a:cubicBezTo>
                    <a:cubicBezTo>
                      <a:pt x="103" y="3"/>
                      <a:pt x="97" y="14"/>
                      <a:pt x="95" y="20"/>
                    </a:cubicBezTo>
                    <a:cubicBezTo>
                      <a:pt x="92" y="27"/>
                      <a:pt x="88" y="33"/>
                      <a:pt x="83" y="38"/>
                    </a:cubicBezTo>
                    <a:cubicBezTo>
                      <a:pt x="82" y="30"/>
                      <a:pt x="76" y="19"/>
                      <a:pt x="72" y="12"/>
                    </a:cubicBezTo>
                    <a:cubicBezTo>
                      <a:pt x="70" y="8"/>
                      <a:pt x="66" y="1"/>
                      <a:pt x="61" y="1"/>
                    </a:cubicBezTo>
                    <a:cubicBezTo>
                      <a:pt x="48" y="1"/>
                      <a:pt x="47" y="29"/>
                      <a:pt x="48" y="38"/>
                    </a:cubicBezTo>
                    <a:cubicBezTo>
                      <a:pt x="42" y="35"/>
                      <a:pt x="35" y="32"/>
                      <a:pt x="29" y="28"/>
                    </a:cubicBezTo>
                    <a:cubicBezTo>
                      <a:pt x="24" y="25"/>
                      <a:pt x="20" y="19"/>
                      <a:pt x="15" y="18"/>
                    </a:cubicBezTo>
                    <a:cubicBezTo>
                      <a:pt x="2" y="13"/>
                      <a:pt x="0" y="34"/>
                      <a:pt x="2" y="42"/>
                    </a:cubicBezTo>
                    <a:cubicBezTo>
                      <a:pt x="7" y="69"/>
                      <a:pt x="37" y="68"/>
                      <a:pt x="58" y="66"/>
                    </a:cubicBezTo>
                    <a:cubicBezTo>
                      <a:pt x="72" y="65"/>
                      <a:pt x="85" y="63"/>
                      <a:pt x="96" y="54"/>
                    </a:cubicBezTo>
                    <a:cubicBezTo>
                      <a:pt x="102" y="50"/>
                      <a:pt x="104" y="42"/>
                      <a:pt x="110" y="37"/>
                    </a:cubicBezTo>
                  </a:path>
                </a:pathLst>
              </a:custGeom>
              <a:solidFill>
                <a:srgbClr val="D6AA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02" name="íṧ1íḋê"/>
              <p:cNvSpPr/>
              <p:nvPr>
                <p:custDataLst>
                  <p:tags r:id="rId57"/>
                </p:custDataLst>
              </p:nvPr>
            </p:nvSpPr>
            <p:spPr bwMode="auto">
              <a:xfrm>
                <a:off x="6988176" y="527051"/>
                <a:ext cx="60325" cy="169863"/>
              </a:xfrm>
              <a:custGeom>
                <a:avLst/>
                <a:gdLst>
                  <a:gd name="T0" fmla="*/ 3 w 18"/>
                  <a:gd name="T1" fmla="*/ 52 h 52"/>
                  <a:gd name="T2" fmla="*/ 8 w 18"/>
                  <a:gd name="T3" fmla="*/ 47 h 52"/>
                  <a:gd name="T4" fmla="*/ 8 w 18"/>
                  <a:gd name="T5" fmla="*/ 46 h 52"/>
                  <a:gd name="T6" fmla="*/ 1 w 18"/>
                  <a:gd name="T7" fmla="*/ 0 h 52"/>
                  <a:gd name="T8" fmla="*/ 0 w 18"/>
                  <a:gd name="T9" fmla="*/ 1 h 52"/>
                  <a:gd name="T10" fmla="*/ 7 w 18"/>
                  <a:gd name="T11" fmla="*/ 45 h 52"/>
                  <a:gd name="T12" fmla="*/ 6 w 18"/>
                  <a:gd name="T13" fmla="*/ 46 h 52"/>
                  <a:gd name="T14" fmla="*/ 2 w 18"/>
                  <a:gd name="T15" fmla="*/ 51 h 52"/>
                  <a:gd name="T16" fmla="*/ 3 w 18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52">
                    <a:moveTo>
                      <a:pt x="3" y="52"/>
                    </a:moveTo>
                    <a:cubicBezTo>
                      <a:pt x="5" y="51"/>
                      <a:pt x="6" y="49"/>
                      <a:pt x="8" y="47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18" y="32"/>
                      <a:pt x="15" y="1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0"/>
                      <a:pt x="16" y="32"/>
                      <a:pt x="7" y="45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5" y="48"/>
                      <a:pt x="4" y="50"/>
                      <a:pt x="2" y="51"/>
                    </a:cubicBezTo>
                    <a:lnTo>
                      <a:pt x="3" y="52"/>
                    </a:ln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03" name="îṡlïdé"/>
              <p:cNvSpPr/>
              <p:nvPr>
                <p:custDataLst>
                  <p:tags r:id="rId58"/>
                </p:custDataLst>
              </p:nvPr>
            </p:nvSpPr>
            <p:spPr bwMode="auto">
              <a:xfrm>
                <a:off x="6965951" y="506413"/>
                <a:ext cx="36513" cy="33338"/>
              </a:xfrm>
              <a:custGeom>
                <a:avLst/>
                <a:gdLst>
                  <a:gd name="T0" fmla="*/ 0 w 11"/>
                  <a:gd name="T1" fmla="*/ 6 h 10"/>
                  <a:gd name="T2" fmla="*/ 6 w 11"/>
                  <a:gd name="T3" fmla="*/ 10 h 10"/>
                  <a:gd name="T4" fmla="*/ 10 w 11"/>
                  <a:gd name="T5" fmla="*/ 4 h 10"/>
                  <a:gd name="T6" fmla="*/ 5 w 11"/>
                  <a:gd name="T7" fmla="*/ 0 h 10"/>
                  <a:gd name="T8" fmla="*/ 0 w 11"/>
                  <a:gd name="T9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0" y="6"/>
                    </a:moveTo>
                    <a:cubicBezTo>
                      <a:pt x="1" y="8"/>
                      <a:pt x="3" y="10"/>
                      <a:pt x="6" y="10"/>
                    </a:cubicBezTo>
                    <a:cubicBezTo>
                      <a:pt x="9" y="10"/>
                      <a:pt x="11" y="7"/>
                      <a:pt x="10" y="4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04" name="ïŝļiḋè"/>
              <p:cNvSpPr/>
              <p:nvPr>
                <p:custDataLst>
                  <p:tags r:id="rId59"/>
                </p:custDataLst>
              </p:nvPr>
            </p:nvSpPr>
            <p:spPr bwMode="auto">
              <a:xfrm>
                <a:off x="6926264" y="509588"/>
                <a:ext cx="58738" cy="174625"/>
              </a:xfrm>
              <a:custGeom>
                <a:avLst/>
                <a:gdLst>
                  <a:gd name="T0" fmla="*/ 3 w 18"/>
                  <a:gd name="T1" fmla="*/ 53 h 53"/>
                  <a:gd name="T2" fmla="*/ 7 w 18"/>
                  <a:gd name="T3" fmla="*/ 47 h 53"/>
                  <a:gd name="T4" fmla="*/ 8 w 18"/>
                  <a:gd name="T5" fmla="*/ 46 h 53"/>
                  <a:gd name="T6" fmla="*/ 1 w 18"/>
                  <a:gd name="T7" fmla="*/ 0 h 53"/>
                  <a:gd name="T8" fmla="*/ 0 w 18"/>
                  <a:gd name="T9" fmla="*/ 2 h 53"/>
                  <a:gd name="T10" fmla="*/ 7 w 18"/>
                  <a:gd name="T11" fmla="*/ 45 h 53"/>
                  <a:gd name="T12" fmla="*/ 6 w 18"/>
                  <a:gd name="T13" fmla="*/ 46 h 53"/>
                  <a:gd name="T14" fmla="*/ 2 w 18"/>
                  <a:gd name="T15" fmla="*/ 51 h 53"/>
                  <a:gd name="T16" fmla="*/ 3 w 18"/>
                  <a:gd name="T17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53">
                    <a:moveTo>
                      <a:pt x="3" y="53"/>
                    </a:moveTo>
                    <a:cubicBezTo>
                      <a:pt x="5" y="51"/>
                      <a:pt x="6" y="49"/>
                      <a:pt x="7" y="47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18" y="33"/>
                      <a:pt x="14" y="10"/>
                      <a:pt x="1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2" y="11"/>
                      <a:pt x="16" y="33"/>
                      <a:pt x="7" y="45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5" y="48"/>
                      <a:pt x="3" y="50"/>
                      <a:pt x="2" y="51"/>
                    </a:cubicBezTo>
                    <a:lnTo>
                      <a:pt x="3" y="53"/>
                    </a:ln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05" name="íṧlïdè"/>
              <p:cNvSpPr/>
              <p:nvPr>
                <p:custDataLst>
                  <p:tags r:id="rId60"/>
                </p:custDataLst>
              </p:nvPr>
            </p:nvSpPr>
            <p:spPr bwMode="auto">
              <a:xfrm>
                <a:off x="6902451" y="490538"/>
                <a:ext cx="33338" cy="36513"/>
              </a:xfrm>
              <a:custGeom>
                <a:avLst/>
                <a:gdLst>
                  <a:gd name="T0" fmla="*/ 0 w 10"/>
                  <a:gd name="T1" fmla="*/ 6 h 11"/>
                  <a:gd name="T2" fmla="*/ 6 w 10"/>
                  <a:gd name="T3" fmla="*/ 10 h 11"/>
                  <a:gd name="T4" fmla="*/ 10 w 10"/>
                  <a:gd name="T5" fmla="*/ 5 h 11"/>
                  <a:gd name="T6" fmla="*/ 4 w 10"/>
                  <a:gd name="T7" fmla="*/ 0 h 11"/>
                  <a:gd name="T8" fmla="*/ 0 w 10"/>
                  <a:gd name="T9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0" y="6"/>
                    </a:moveTo>
                    <a:cubicBezTo>
                      <a:pt x="1" y="9"/>
                      <a:pt x="3" y="11"/>
                      <a:pt x="6" y="10"/>
                    </a:cubicBezTo>
                    <a:cubicBezTo>
                      <a:pt x="9" y="10"/>
                      <a:pt x="10" y="7"/>
                      <a:pt x="10" y="5"/>
                    </a:cubicBezTo>
                    <a:cubicBezTo>
                      <a:pt x="10" y="2"/>
                      <a:pt x="7" y="0"/>
                      <a:pt x="4" y="0"/>
                    </a:cubicBezTo>
                    <a:cubicBezTo>
                      <a:pt x="2" y="1"/>
                      <a:pt x="0" y="3"/>
                      <a:pt x="0" y="6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06" name="išļîdè"/>
              <p:cNvSpPr/>
              <p:nvPr>
                <p:custDataLst>
                  <p:tags r:id="rId61"/>
                </p:custDataLst>
              </p:nvPr>
            </p:nvSpPr>
            <p:spPr bwMode="auto">
              <a:xfrm>
                <a:off x="6731001" y="558801"/>
                <a:ext cx="76200" cy="165100"/>
              </a:xfrm>
              <a:custGeom>
                <a:avLst/>
                <a:gdLst>
                  <a:gd name="T0" fmla="*/ 23 w 23"/>
                  <a:gd name="T1" fmla="*/ 50 h 50"/>
                  <a:gd name="T2" fmla="*/ 23 w 23"/>
                  <a:gd name="T3" fmla="*/ 49 h 50"/>
                  <a:gd name="T4" fmla="*/ 18 w 23"/>
                  <a:gd name="T5" fmla="*/ 45 h 50"/>
                  <a:gd name="T6" fmla="*/ 17 w 23"/>
                  <a:gd name="T7" fmla="*/ 45 h 50"/>
                  <a:gd name="T8" fmla="*/ 11 w 23"/>
                  <a:gd name="T9" fmla="*/ 1 h 50"/>
                  <a:gd name="T10" fmla="*/ 10 w 23"/>
                  <a:gd name="T11" fmla="*/ 0 h 50"/>
                  <a:gd name="T12" fmla="*/ 16 w 23"/>
                  <a:gd name="T13" fmla="*/ 46 h 50"/>
                  <a:gd name="T14" fmla="*/ 17 w 23"/>
                  <a:gd name="T15" fmla="*/ 47 h 50"/>
                  <a:gd name="T16" fmla="*/ 23 w 23"/>
                  <a:gd name="T1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50">
                    <a:moveTo>
                      <a:pt x="23" y="50"/>
                    </a:moveTo>
                    <a:cubicBezTo>
                      <a:pt x="23" y="49"/>
                      <a:pt x="23" y="49"/>
                      <a:pt x="23" y="49"/>
                    </a:cubicBezTo>
                    <a:cubicBezTo>
                      <a:pt x="21" y="48"/>
                      <a:pt x="19" y="47"/>
                      <a:pt x="18" y="45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5" y="35"/>
                      <a:pt x="2" y="13"/>
                      <a:pt x="11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0" y="12"/>
                      <a:pt x="3" y="35"/>
                      <a:pt x="16" y="46"/>
                    </a:cubicBezTo>
                    <a:cubicBezTo>
                      <a:pt x="17" y="47"/>
                      <a:pt x="17" y="47"/>
                      <a:pt x="17" y="47"/>
                    </a:cubicBezTo>
                    <a:cubicBezTo>
                      <a:pt x="18" y="48"/>
                      <a:pt x="20" y="50"/>
                      <a:pt x="23" y="50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07" name="ïsļîḍè"/>
              <p:cNvSpPr/>
              <p:nvPr>
                <p:custDataLst>
                  <p:tags r:id="rId62"/>
                </p:custDataLst>
              </p:nvPr>
            </p:nvSpPr>
            <p:spPr bwMode="auto">
              <a:xfrm>
                <a:off x="6754814" y="533401"/>
                <a:ext cx="36513" cy="34925"/>
              </a:xfrm>
              <a:custGeom>
                <a:avLst/>
                <a:gdLst>
                  <a:gd name="T0" fmla="*/ 10 w 11"/>
                  <a:gd name="T1" fmla="*/ 5 h 11"/>
                  <a:gd name="T2" fmla="*/ 6 w 11"/>
                  <a:gd name="T3" fmla="*/ 11 h 11"/>
                  <a:gd name="T4" fmla="*/ 0 w 11"/>
                  <a:gd name="T5" fmla="*/ 7 h 11"/>
                  <a:gd name="T6" fmla="*/ 5 w 11"/>
                  <a:gd name="T7" fmla="*/ 1 h 11"/>
                  <a:gd name="T8" fmla="*/ 10 w 11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0" y="5"/>
                    </a:moveTo>
                    <a:cubicBezTo>
                      <a:pt x="11" y="8"/>
                      <a:pt x="9" y="10"/>
                      <a:pt x="6" y="11"/>
                    </a:cubicBezTo>
                    <a:cubicBezTo>
                      <a:pt x="3" y="11"/>
                      <a:pt x="1" y="9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8" y="0"/>
                      <a:pt x="10" y="2"/>
                      <a:pt x="10" y="5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08" name="îṡ1iḋé"/>
              <p:cNvSpPr/>
              <p:nvPr>
                <p:custDataLst>
                  <p:tags r:id="rId63"/>
                </p:custDataLst>
              </p:nvPr>
            </p:nvSpPr>
            <p:spPr bwMode="auto">
              <a:xfrm>
                <a:off x="6786564" y="527051"/>
                <a:ext cx="76200" cy="166688"/>
              </a:xfrm>
              <a:custGeom>
                <a:avLst/>
                <a:gdLst>
                  <a:gd name="T0" fmla="*/ 23 w 23"/>
                  <a:gd name="T1" fmla="*/ 51 h 51"/>
                  <a:gd name="T2" fmla="*/ 23 w 23"/>
                  <a:gd name="T3" fmla="*/ 49 h 51"/>
                  <a:gd name="T4" fmla="*/ 18 w 23"/>
                  <a:gd name="T5" fmla="*/ 45 h 51"/>
                  <a:gd name="T6" fmla="*/ 17 w 23"/>
                  <a:gd name="T7" fmla="*/ 45 h 51"/>
                  <a:gd name="T8" fmla="*/ 12 w 23"/>
                  <a:gd name="T9" fmla="*/ 1 h 51"/>
                  <a:gd name="T10" fmla="*/ 10 w 23"/>
                  <a:gd name="T11" fmla="*/ 0 h 51"/>
                  <a:gd name="T12" fmla="*/ 16 w 23"/>
                  <a:gd name="T13" fmla="*/ 46 h 51"/>
                  <a:gd name="T14" fmla="*/ 17 w 23"/>
                  <a:gd name="T15" fmla="*/ 47 h 51"/>
                  <a:gd name="T16" fmla="*/ 23 w 23"/>
                  <a:gd name="T1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51">
                    <a:moveTo>
                      <a:pt x="23" y="51"/>
                    </a:moveTo>
                    <a:cubicBezTo>
                      <a:pt x="23" y="49"/>
                      <a:pt x="23" y="49"/>
                      <a:pt x="23" y="49"/>
                    </a:cubicBezTo>
                    <a:cubicBezTo>
                      <a:pt x="21" y="48"/>
                      <a:pt x="20" y="47"/>
                      <a:pt x="18" y="45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5" y="35"/>
                      <a:pt x="2" y="13"/>
                      <a:pt x="12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0" y="13"/>
                      <a:pt x="3" y="36"/>
                      <a:pt x="16" y="46"/>
                    </a:cubicBezTo>
                    <a:cubicBezTo>
                      <a:pt x="17" y="47"/>
                      <a:pt x="17" y="47"/>
                      <a:pt x="17" y="47"/>
                    </a:cubicBezTo>
                    <a:cubicBezTo>
                      <a:pt x="19" y="48"/>
                      <a:pt x="21" y="50"/>
                      <a:pt x="23" y="51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09" name="íSlïdê"/>
              <p:cNvSpPr/>
              <p:nvPr>
                <p:custDataLst>
                  <p:tags r:id="rId64"/>
                </p:custDataLst>
              </p:nvPr>
            </p:nvSpPr>
            <p:spPr bwMode="auto">
              <a:xfrm>
                <a:off x="6810376" y="503238"/>
                <a:ext cx="36513" cy="33338"/>
              </a:xfrm>
              <a:custGeom>
                <a:avLst/>
                <a:gdLst>
                  <a:gd name="T0" fmla="*/ 11 w 11"/>
                  <a:gd name="T1" fmla="*/ 4 h 10"/>
                  <a:gd name="T2" fmla="*/ 6 w 11"/>
                  <a:gd name="T3" fmla="*/ 10 h 10"/>
                  <a:gd name="T4" fmla="*/ 1 w 11"/>
                  <a:gd name="T5" fmla="*/ 6 h 10"/>
                  <a:gd name="T6" fmla="*/ 5 w 11"/>
                  <a:gd name="T7" fmla="*/ 0 h 10"/>
                  <a:gd name="T8" fmla="*/ 11 w 11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11" y="4"/>
                    </a:moveTo>
                    <a:cubicBezTo>
                      <a:pt x="11" y="7"/>
                      <a:pt x="9" y="10"/>
                      <a:pt x="6" y="10"/>
                    </a:cubicBezTo>
                    <a:cubicBezTo>
                      <a:pt x="4" y="10"/>
                      <a:pt x="1" y="9"/>
                      <a:pt x="1" y="6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8" y="0"/>
                      <a:pt x="10" y="2"/>
                      <a:pt x="11" y="4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10" name="í$ḻïḍe"/>
              <p:cNvSpPr/>
              <p:nvPr>
                <p:custDataLst>
                  <p:tags r:id="rId65"/>
                </p:custDataLst>
              </p:nvPr>
            </p:nvSpPr>
            <p:spPr bwMode="auto">
              <a:xfrm>
                <a:off x="6602414" y="555626"/>
                <a:ext cx="550863" cy="327025"/>
              </a:xfrm>
              <a:custGeom>
                <a:avLst/>
                <a:gdLst>
                  <a:gd name="T0" fmla="*/ 165 w 167"/>
                  <a:gd name="T1" fmla="*/ 35 h 99"/>
                  <a:gd name="T2" fmla="*/ 140 w 167"/>
                  <a:gd name="T3" fmla="*/ 80 h 99"/>
                  <a:gd name="T4" fmla="*/ 106 w 167"/>
                  <a:gd name="T5" fmla="*/ 97 h 99"/>
                  <a:gd name="T6" fmla="*/ 57 w 167"/>
                  <a:gd name="T7" fmla="*/ 91 h 99"/>
                  <a:gd name="T8" fmla="*/ 10 w 167"/>
                  <a:gd name="T9" fmla="*/ 60 h 99"/>
                  <a:gd name="T10" fmla="*/ 9 w 167"/>
                  <a:gd name="T11" fmla="*/ 36 h 99"/>
                  <a:gd name="T12" fmla="*/ 58 w 167"/>
                  <a:gd name="T13" fmla="*/ 50 h 99"/>
                  <a:gd name="T14" fmla="*/ 60 w 167"/>
                  <a:gd name="T15" fmla="*/ 15 h 99"/>
                  <a:gd name="T16" fmla="*/ 87 w 167"/>
                  <a:gd name="T17" fmla="*/ 44 h 99"/>
                  <a:gd name="T18" fmla="*/ 92 w 167"/>
                  <a:gd name="T19" fmla="*/ 19 h 99"/>
                  <a:gd name="T20" fmla="*/ 107 w 167"/>
                  <a:gd name="T21" fmla="*/ 7 h 99"/>
                  <a:gd name="T22" fmla="*/ 123 w 167"/>
                  <a:gd name="T23" fmla="*/ 42 h 99"/>
                  <a:gd name="T24" fmla="*/ 140 w 167"/>
                  <a:gd name="T25" fmla="*/ 13 h 99"/>
                  <a:gd name="T26" fmla="*/ 161 w 167"/>
                  <a:gd name="T27" fmla="*/ 5 h 99"/>
                  <a:gd name="T28" fmla="*/ 165 w 167"/>
                  <a:gd name="T29" fmla="*/ 3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7" h="99">
                    <a:moveTo>
                      <a:pt x="165" y="35"/>
                    </a:moveTo>
                    <a:cubicBezTo>
                      <a:pt x="161" y="60"/>
                      <a:pt x="152" y="69"/>
                      <a:pt x="140" y="80"/>
                    </a:cubicBezTo>
                    <a:cubicBezTo>
                      <a:pt x="130" y="89"/>
                      <a:pt x="119" y="94"/>
                      <a:pt x="106" y="97"/>
                    </a:cubicBezTo>
                    <a:cubicBezTo>
                      <a:pt x="90" y="99"/>
                      <a:pt x="72" y="95"/>
                      <a:pt x="57" y="91"/>
                    </a:cubicBezTo>
                    <a:cubicBezTo>
                      <a:pt x="41" y="86"/>
                      <a:pt x="19" y="74"/>
                      <a:pt x="10" y="60"/>
                    </a:cubicBezTo>
                    <a:cubicBezTo>
                      <a:pt x="5" y="54"/>
                      <a:pt x="0" y="41"/>
                      <a:pt x="9" y="36"/>
                    </a:cubicBezTo>
                    <a:cubicBezTo>
                      <a:pt x="22" y="27"/>
                      <a:pt x="46" y="46"/>
                      <a:pt x="58" y="50"/>
                    </a:cubicBezTo>
                    <a:cubicBezTo>
                      <a:pt x="57" y="41"/>
                      <a:pt x="49" y="20"/>
                      <a:pt x="60" y="15"/>
                    </a:cubicBezTo>
                    <a:cubicBezTo>
                      <a:pt x="75" y="8"/>
                      <a:pt x="83" y="35"/>
                      <a:pt x="87" y="44"/>
                    </a:cubicBezTo>
                    <a:cubicBezTo>
                      <a:pt x="88" y="35"/>
                      <a:pt x="87" y="27"/>
                      <a:pt x="92" y="19"/>
                    </a:cubicBezTo>
                    <a:cubicBezTo>
                      <a:pt x="95" y="15"/>
                      <a:pt x="102" y="7"/>
                      <a:pt x="107" y="7"/>
                    </a:cubicBezTo>
                    <a:cubicBezTo>
                      <a:pt x="121" y="8"/>
                      <a:pt x="121" y="33"/>
                      <a:pt x="123" y="42"/>
                    </a:cubicBezTo>
                    <a:cubicBezTo>
                      <a:pt x="127" y="31"/>
                      <a:pt x="131" y="21"/>
                      <a:pt x="140" y="13"/>
                    </a:cubicBezTo>
                    <a:cubicBezTo>
                      <a:pt x="144" y="9"/>
                      <a:pt x="154" y="0"/>
                      <a:pt x="161" y="5"/>
                    </a:cubicBezTo>
                    <a:cubicBezTo>
                      <a:pt x="167" y="8"/>
                      <a:pt x="167" y="21"/>
                      <a:pt x="165" y="35"/>
                    </a:cubicBezTo>
                    <a:close/>
                  </a:path>
                </a:pathLst>
              </a:custGeom>
              <a:solidFill>
                <a:srgbClr val="EF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11" name="îṩḷïdè"/>
              <p:cNvSpPr/>
              <p:nvPr>
                <p:custDataLst>
                  <p:tags r:id="rId66"/>
                </p:custDataLst>
              </p:nvPr>
            </p:nvSpPr>
            <p:spPr bwMode="auto">
              <a:xfrm>
                <a:off x="6846889" y="819151"/>
                <a:ext cx="155575" cy="69850"/>
              </a:xfrm>
              <a:custGeom>
                <a:avLst/>
                <a:gdLst>
                  <a:gd name="T0" fmla="*/ 29 w 47"/>
                  <a:gd name="T1" fmla="*/ 18 h 21"/>
                  <a:gd name="T2" fmla="*/ 13 w 47"/>
                  <a:gd name="T3" fmla="*/ 20 h 21"/>
                  <a:gd name="T4" fmla="*/ 1 w 47"/>
                  <a:gd name="T5" fmla="*/ 14 h 21"/>
                  <a:gd name="T6" fmla="*/ 19 w 47"/>
                  <a:gd name="T7" fmla="*/ 15 h 21"/>
                  <a:gd name="T8" fmla="*/ 21 w 47"/>
                  <a:gd name="T9" fmla="*/ 5 h 21"/>
                  <a:gd name="T10" fmla="*/ 25 w 47"/>
                  <a:gd name="T11" fmla="*/ 14 h 21"/>
                  <a:gd name="T12" fmla="*/ 36 w 47"/>
                  <a:gd name="T13" fmla="*/ 2 h 21"/>
                  <a:gd name="T14" fmla="*/ 36 w 47"/>
                  <a:gd name="T15" fmla="*/ 12 h 21"/>
                  <a:gd name="T16" fmla="*/ 45 w 47"/>
                  <a:gd name="T17" fmla="*/ 10 h 21"/>
                  <a:gd name="T18" fmla="*/ 29 w 47"/>
                  <a:gd name="T19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21">
                    <a:moveTo>
                      <a:pt x="29" y="18"/>
                    </a:moveTo>
                    <a:cubicBezTo>
                      <a:pt x="25" y="21"/>
                      <a:pt x="17" y="21"/>
                      <a:pt x="13" y="20"/>
                    </a:cubicBezTo>
                    <a:cubicBezTo>
                      <a:pt x="10" y="19"/>
                      <a:pt x="1" y="16"/>
                      <a:pt x="1" y="14"/>
                    </a:cubicBezTo>
                    <a:cubicBezTo>
                      <a:pt x="0" y="10"/>
                      <a:pt x="16" y="15"/>
                      <a:pt x="19" y="15"/>
                    </a:cubicBezTo>
                    <a:cubicBezTo>
                      <a:pt x="19" y="12"/>
                      <a:pt x="18" y="7"/>
                      <a:pt x="21" y="5"/>
                    </a:cubicBezTo>
                    <a:cubicBezTo>
                      <a:pt x="23" y="8"/>
                      <a:pt x="23" y="11"/>
                      <a:pt x="25" y="14"/>
                    </a:cubicBezTo>
                    <a:cubicBezTo>
                      <a:pt x="26" y="10"/>
                      <a:pt x="31" y="2"/>
                      <a:pt x="36" y="2"/>
                    </a:cubicBezTo>
                    <a:cubicBezTo>
                      <a:pt x="38" y="6"/>
                      <a:pt x="37" y="9"/>
                      <a:pt x="36" y="12"/>
                    </a:cubicBezTo>
                    <a:cubicBezTo>
                      <a:pt x="39" y="10"/>
                      <a:pt x="47" y="0"/>
                      <a:pt x="45" y="10"/>
                    </a:cubicBezTo>
                    <a:cubicBezTo>
                      <a:pt x="44" y="18"/>
                      <a:pt x="32" y="21"/>
                      <a:pt x="29" y="18"/>
                    </a:cubicBezTo>
                  </a:path>
                </a:pathLst>
              </a:custGeom>
              <a:solidFill>
                <a:srgbClr val="547B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12" name="íşlïdê"/>
              <p:cNvSpPr/>
              <p:nvPr>
                <p:custDataLst>
                  <p:tags r:id="rId67"/>
                </p:custDataLst>
              </p:nvPr>
            </p:nvSpPr>
            <p:spPr bwMode="auto">
              <a:xfrm>
                <a:off x="6902451" y="868363"/>
                <a:ext cx="42863" cy="119063"/>
              </a:xfrm>
              <a:custGeom>
                <a:avLst/>
                <a:gdLst>
                  <a:gd name="T0" fmla="*/ 11 w 13"/>
                  <a:gd name="T1" fmla="*/ 36 h 36"/>
                  <a:gd name="T2" fmla="*/ 13 w 13"/>
                  <a:gd name="T3" fmla="*/ 33 h 36"/>
                  <a:gd name="T4" fmla="*/ 7 w 13"/>
                  <a:gd name="T5" fmla="*/ 26 h 36"/>
                  <a:gd name="T6" fmla="*/ 12 w 13"/>
                  <a:gd name="T7" fmla="*/ 1 h 36"/>
                  <a:gd name="T8" fmla="*/ 9 w 13"/>
                  <a:gd name="T9" fmla="*/ 0 h 36"/>
                  <a:gd name="T10" fmla="*/ 4 w 13"/>
                  <a:gd name="T11" fmla="*/ 27 h 36"/>
                  <a:gd name="T12" fmla="*/ 11 w 13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36">
                    <a:moveTo>
                      <a:pt x="11" y="36"/>
                    </a:moveTo>
                    <a:cubicBezTo>
                      <a:pt x="13" y="33"/>
                      <a:pt x="13" y="33"/>
                      <a:pt x="13" y="33"/>
                    </a:cubicBezTo>
                    <a:cubicBezTo>
                      <a:pt x="10" y="32"/>
                      <a:pt x="8" y="30"/>
                      <a:pt x="7" y="26"/>
                    </a:cubicBezTo>
                    <a:cubicBezTo>
                      <a:pt x="3" y="17"/>
                      <a:pt x="7" y="9"/>
                      <a:pt x="12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8"/>
                      <a:pt x="0" y="17"/>
                      <a:pt x="4" y="27"/>
                    </a:cubicBezTo>
                    <a:cubicBezTo>
                      <a:pt x="5" y="32"/>
                      <a:pt x="8" y="34"/>
                      <a:pt x="11" y="36"/>
                    </a:cubicBezTo>
                  </a:path>
                </a:pathLst>
              </a:custGeom>
              <a:solidFill>
                <a:srgbClr val="547B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13" name="iśliḍê"/>
              <p:cNvSpPr/>
              <p:nvPr>
                <p:custDataLst>
                  <p:tags r:id="rId68"/>
                </p:custDataLst>
              </p:nvPr>
            </p:nvSpPr>
            <p:spPr bwMode="auto">
              <a:xfrm>
                <a:off x="7018339" y="552451"/>
                <a:ext cx="484188" cy="266700"/>
              </a:xfrm>
              <a:custGeom>
                <a:avLst/>
                <a:gdLst>
                  <a:gd name="T0" fmla="*/ 21 w 147"/>
                  <a:gd name="T1" fmla="*/ 55 h 81"/>
                  <a:gd name="T2" fmla="*/ 16 w 147"/>
                  <a:gd name="T3" fmla="*/ 26 h 81"/>
                  <a:gd name="T4" fmla="*/ 38 w 147"/>
                  <a:gd name="T5" fmla="*/ 39 h 81"/>
                  <a:gd name="T6" fmla="*/ 57 w 147"/>
                  <a:gd name="T7" fmla="*/ 54 h 81"/>
                  <a:gd name="T8" fmla="*/ 59 w 147"/>
                  <a:gd name="T9" fmla="*/ 23 h 81"/>
                  <a:gd name="T10" fmla="*/ 67 w 147"/>
                  <a:gd name="T11" fmla="*/ 8 h 81"/>
                  <a:gd name="T12" fmla="*/ 93 w 147"/>
                  <a:gd name="T13" fmla="*/ 42 h 81"/>
                  <a:gd name="T14" fmla="*/ 110 w 147"/>
                  <a:gd name="T15" fmla="*/ 25 h 81"/>
                  <a:gd name="T16" fmla="*/ 121 w 147"/>
                  <a:gd name="T17" fmla="*/ 9 h 81"/>
                  <a:gd name="T18" fmla="*/ 143 w 147"/>
                  <a:gd name="T19" fmla="*/ 30 h 81"/>
                  <a:gd name="T20" fmla="*/ 93 w 147"/>
                  <a:gd name="T21" fmla="*/ 75 h 81"/>
                  <a:gd name="T22" fmla="*/ 49 w 147"/>
                  <a:gd name="T23" fmla="*/ 76 h 81"/>
                  <a:gd name="T24" fmla="*/ 28 w 147"/>
                  <a:gd name="T25" fmla="*/ 6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7" h="81">
                    <a:moveTo>
                      <a:pt x="21" y="55"/>
                    </a:moveTo>
                    <a:cubicBezTo>
                      <a:pt x="19" y="51"/>
                      <a:pt x="0" y="29"/>
                      <a:pt x="16" y="26"/>
                    </a:cubicBezTo>
                    <a:cubicBezTo>
                      <a:pt x="23" y="25"/>
                      <a:pt x="34" y="34"/>
                      <a:pt x="38" y="39"/>
                    </a:cubicBezTo>
                    <a:cubicBezTo>
                      <a:pt x="44" y="45"/>
                      <a:pt x="50" y="50"/>
                      <a:pt x="57" y="54"/>
                    </a:cubicBezTo>
                    <a:cubicBezTo>
                      <a:pt x="55" y="45"/>
                      <a:pt x="58" y="32"/>
                      <a:pt x="59" y="23"/>
                    </a:cubicBezTo>
                    <a:cubicBezTo>
                      <a:pt x="59" y="18"/>
                      <a:pt x="61" y="10"/>
                      <a:pt x="67" y="8"/>
                    </a:cubicBezTo>
                    <a:cubicBezTo>
                      <a:pt x="80" y="3"/>
                      <a:pt x="92" y="32"/>
                      <a:pt x="93" y="42"/>
                    </a:cubicBezTo>
                    <a:cubicBezTo>
                      <a:pt x="98" y="37"/>
                      <a:pt x="105" y="31"/>
                      <a:pt x="110" y="25"/>
                    </a:cubicBezTo>
                    <a:cubicBezTo>
                      <a:pt x="113" y="20"/>
                      <a:pt x="116" y="12"/>
                      <a:pt x="121" y="9"/>
                    </a:cubicBezTo>
                    <a:cubicBezTo>
                      <a:pt x="132" y="0"/>
                      <a:pt x="142" y="20"/>
                      <a:pt x="143" y="30"/>
                    </a:cubicBezTo>
                    <a:cubicBezTo>
                      <a:pt x="147" y="59"/>
                      <a:pt x="115" y="69"/>
                      <a:pt x="93" y="75"/>
                    </a:cubicBezTo>
                    <a:cubicBezTo>
                      <a:pt x="78" y="78"/>
                      <a:pt x="64" y="81"/>
                      <a:pt x="49" y="76"/>
                    </a:cubicBezTo>
                    <a:cubicBezTo>
                      <a:pt x="41" y="73"/>
                      <a:pt x="36" y="66"/>
                      <a:pt x="28" y="63"/>
                    </a:cubicBezTo>
                  </a:path>
                </a:pathLst>
              </a:custGeom>
              <a:solidFill>
                <a:srgbClr val="A49B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14" name="íśļïḑe"/>
              <p:cNvSpPr/>
              <p:nvPr>
                <p:custDataLst>
                  <p:tags r:id="rId69"/>
                </p:custDataLst>
              </p:nvPr>
            </p:nvSpPr>
            <p:spPr bwMode="auto">
              <a:xfrm>
                <a:off x="7094539" y="592138"/>
                <a:ext cx="92075" cy="180975"/>
              </a:xfrm>
              <a:custGeom>
                <a:avLst/>
                <a:gdLst>
                  <a:gd name="T0" fmla="*/ 27 w 28"/>
                  <a:gd name="T1" fmla="*/ 55 h 55"/>
                  <a:gd name="T2" fmla="*/ 20 w 28"/>
                  <a:gd name="T3" fmla="*/ 51 h 55"/>
                  <a:gd name="T4" fmla="*/ 19 w 28"/>
                  <a:gd name="T5" fmla="*/ 51 h 55"/>
                  <a:gd name="T6" fmla="*/ 11 w 28"/>
                  <a:gd name="T7" fmla="*/ 0 h 55"/>
                  <a:gd name="T8" fmla="*/ 12 w 28"/>
                  <a:gd name="T9" fmla="*/ 1 h 55"/>
                  <a:gd name="T10" fmla="*/ 21 w 28"/>
                  <a:gd name="T11" fmla="*/ 49 h 55"/>
                  <a:gd name="T12" fmla="*/ 21 w 28"/>
                  <a:gd name="T13" fmla="*/ 50 h 55"/>
                  <a:gd name="T14" fmla="*/ 28 w 28"/>
                  <a:gd name="T15" fmla="*/ 54 h 55"/>
                  <a:gd name="T16" fmla="*/ 27 w 28"/>
                  <a:gd name="T17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55">
                    <a:moveTo>
                      <a:pt x="27" y="55"/>
                    </a:moveTo>
                    <a:cubicBezTo>
                      <a:pt x="25" y="55"/>
                      <a:pt x="22" y="53"/>
                      <a:pt x="20" y="51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4" y="40"/>
                      <a:pt x="0" y="15"/>
                      <a:pt x="11" y="0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2" y="15"/>
                      <a:pt x="7" y="39"/>
                      <a:pt x="21" y="49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3" y="51"/>
                      <a:pt x="26" y="53"/>
                      <a:pt x="28" y="54"/>
                    </a:cubicBezTo>
                    <a:lnTo>
                      <a:pt x="27" y="55"/>
                    </a:ln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15" name="iṩḻîḋê"/>
              <p:cNvSpPr/>
              <p:nvPr>
                <p:custDataLst>
                  <p:tags r:id="rId70"/>
                </p:custDataLst>
              </p:nvPr>
            </p:nvSpPr>
            <p:spPr bwMode="auto">
              <a:xfrm>
                <a:off x="7116764" y="565151"/>
                <a:ext cx="39688" cy="39688"/>
              </a:xfrm>
              <a:custGeom>
                <a:avLst/>
                <a:gdLst>
                  <a:gd name="T0" fmla="*/ 12 w 12"/>
                  <a:gd name="T1" fmla="*/ 5 h 12"/>
                  <a:gd name="T2" fmla="*/ 7 w 12"/>
                  <a:gd name="T3" fmla="*/ 12 h 12"/>
                  <a:gd name="T4" fmla="*/ 1 w 12"/>
                  <a:gd name="T5" fmla="*/ 7 h 12"/>
                  <a:gd name="T6" fmla="*/ 5 w 12"/>
                  <a:gd name="T7" fmla="*/ 1 h 12"/>
                  <a:gd name="T8" fmla="*/ 12 w 12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5"/>
                    </a:moveTo>
                    <a:cubicBezTo>
                      <a:pt x="12" y="8"/>
                      <a:pt x="10" y="11"/>
                      <a:pt x="7" y="12"/>
                    </a:cubicBezTo>
                    <a:cubicBezTo>
                      <a:pt x="4" y="12"/>
                      <a:pt x="1" y="10"/>
                      <a:pt x="1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8" y="0"/>
                      <a:pt x="11" y="2"/>
                      <a:pt x="12" y="5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16" name="íşḷíďê"/>
              <p:cNvSpPr/>
              <p:nvPr>
                <p:custDataLst>
                  <p:tags r:id="rId71"/>
                </p:custDataLst>
              </p:nvPr>
            </p:nvSpPr>
            <p:spPr bwMode="auto">
              <a:xfrm>
                <a:off x="7156451" y="555626"/>
                <a:ext cx="88900" cy="180975"/>
              </a:xfrm>
              <a:custGeom>
                <a:avLst/>
                <a:gdLst>
                  <a:gd name="T0" fmla="*/ 27 w 27"/>
                  <a:gd name="T1" fmla="*/ 55 h 55"/>
                  <a:gd name="T2" fmla="*/ 20 w 27"/>
                  <a:gd name="T3" fmla="*/ 51 h 55"/>
                  <a:gd name="T4" fmla="*/ 19 w 27"/>
                  <a:gd name="T5" fmla="*/ 50 h 55"/>
                  <a:gd name="T6" fmla="*/ 10 w 27"/>
                  <a:gd name="T7" fmla="*/ 0 h 55"/>
                  <a:gd name="T8" fmla="*/ 11 w 27"/>
                  <a:gd name="T9" fmla="*/ 1 h 55"/>
                  <a:gd name="T10" fmla="*/ 20 w 27"/>
                  <a:gd name="T11" fmla="*/ 49 h 55"/>
                  <a:gd name="T12" fmla="*/ 21 w 27"/>
                  <a:gd name="T13" fmla="*/ 49 h 55"/>
                  <a:gd name="T14" fmla="*/ 27 w 27"/>
                  <a:gd name="T15" fmla="*/ 53 h 55"/>
                  <a:gd name="T16" fmla="*/ 27 w 27"/>
                  <a:gd name="T17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55">
                    <a:moveTo>
                      <a:pt x="27" y="55"/>
                    </a:moveTo>
                    <a:cubicBezTo>
                      <a:pt x="24" y="54"/>
                      <a:pt x="22" y="52"/>
                      <a:pt x="20" y="51"/>
                    </a:cubicBezTo>
                    <a:cubicBezTo>
                      <a:pt x="19" y="50"/>
                      <a:pt x="19" y="50"/>
                      <a:pt x="19" y="50"/>
                    </a:cubicBezTo>
                    <a:cubicBezTo>
                      <a:pt x="4" y="39"/>
                      <a:pt x="0" y="14"/>
                      <a:pt x="10" y="0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2" y="14"/>
                      <a:pt x="6" y="39"/>
                      <a:pt x="20" y="49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3" y="51"/>
                      <a:pt x="25" y="52"/>
                      <a:pt x="27" y="53"/>
                    </a:cubicBezTo>
                    <a:lnTo>
                      <a:pt x="27" y="55"/>
                    </a:ln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17" name="îṧlîḓe"/>
              <p:cNvSpPr/>
              <p:nvPr>
                <p:custDataLst>
                  <p:tags r:id="rId72"/>
                </p:custDataLst>
              </p:nvPr>
            </p:nvSpPr>
            <p:spPr bwMode="auto">
              <a:xfrm>
                <a:off x="7180264" y="527051"/>
                <a:ext cx="39688" cy="41275"/>
              </a:xfrm>
              <a:custGeom>
                <a:avLst/>
                <a:gdLst>
                  <a:gd name="T0" fmla="*/ 11 w 12"/>
                  <a:gd name="T1" fmla="*/ 5 h 13"/>
                  <a:gd name="T2" fmla="*/ 7 w 12"/>
                  <a:gd name="T3" fmla="*/ 12 h 13"/>
                  <a:gd name="T4" fmla="*/ 0 w 12"/>
                  <a:gd name="T5" fmla="*/ 8 h 13"/>
                  <a:gd name="T6" fmla="*/ 4 w 12"/>
                  <a:gd name="T7" fmla="*/ 1 h 13"/>
                  <a:gd name="T8" fmla="*/ 11 w 12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">
                    <a:moveTo>
                      <a:pt x="11" y="5"/>
                    </a:moveTo>
                    <a:cubicBezTo>
                      <a:pt x="12" y="8"/>
                      <a:pt x="10" y="11"/>
                      <a:pt x="7" y="12"/>
                    </a:cubicBezTo>
                    <a:cubicBezTo>
                      <a:pt x="4" y="13"/>
                      <a:pt x="1" y="11"/>
                      <a:pt x="0" y="8"/>
                    </a:cubicBezTo>
                    <a:cubicBezTo>
                      <a:pt x="0" y="5"/>
                      <a:pt x="1" y="2"/>
                      <a:pt x="4" y="1"/>
                    </a:cubicBezTo>
                    <a:cubicBezTo>
                      <a:pt x="7" y="0"/>
                      <a:pt x="10" y="2"/>
                      <a:pt x="11" y="5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18" name="iṡḻíḑé"/>
              <p:cNvSpPr/>
              <p:nvPr>
                <p:custDataLst>
                  <p:tags r:id="rId73"/>
                </p:custDataLst>
              </p:nvPr>
            </p:nvSpPr>
            <p:spPr bwMode="auto">
              <a:xfrm>
                <a:off x="7373939" y="546101"/>
                <a:ext cx="69850" cy="187325"/>
              </a:xfrm>
              <a:custGeom>
                <a:avLst/>
                <a:gdLst>
                  <a:gd name="T0" fmla="*/ 6 w 21"/>
                  <a:gd name="T1" fmla="*/ 57 h 57"/>
                  <a:gd name="T2" fmla="*/ 5 w 21"/>
                  <a:gd name="T3" fmla="*/ 56 h 57"/>
                  <a:gd name="T4" fmla="*/ 9 w 21"/>
                  <a:gd name="T5" fmla="*/ 50 h 57"/>
                  <a:gd name="T6" fmla="*/ 10 w 21"/>
                  <a:gd name="T7" fmla="*/ 49 h 57"/>
                  <a:gd name="T8" fmla="*/ 0 w 21"/>
                  <a:gd name="T9" fmla="*/ 1 h 57"/>
                  <a:gd name="T10" fmla="*/ 1 w 21"/>
                  <a:gd name="T11" fmla="*/ 0 h 57"/>
                  <a:gd name="T12" fmla="*/ 11 w 21"/>
                  <a:gd name="T13" fmla="*/ 50 h 57"/>
                  <a:gd name="T14" fmla="*/ 11 w 21"/>
                  <a:gd name="T15" fmla="*/ 51 h 57"/>
                  <a:gd name="T16" fmla="*/ 6 w 21"/>
                  <a:gd name="T1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57">
                    <a:moveTo>
                      <a:pt x="6" y="57"/>
                    </a:moveTo>
                    <a:cubicBezTo>
                      <a:pt x="5" y="56"/>
                      <a:pt x="5" y="56"/>
                      <a:pt x="5" y="56"/>
                    </a:cubicBezTo>
                    <a:cubicBezTo>
                      <a:pt x="7" y="54"/>
                      <a:pt x="8" y="52"/>
                      <a:pt x="9" y="50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9" y="34"/>
                      <a:pt x="14" y="1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6" y="10"/>
                      <a:pt x="21" y="34"/>
                      <a:pt x="11" y="50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9" y="53"/>
                      <a:pt x="8" y="56"/>
                      <a:pt x="6" y="57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19" name="îśḷiḑe"/>
              <p:cNvSpPr/>
              <p:nvPr>
                <p:custDataLst>
                  <p:tags r:id="rId74"/>
                </p:custDataLst>
              </p:nvPr>
            </p:nvSpPr>
            <p:spPr bwMode="auto">
              <a:xfrm>
                <a:off x="7348539" y="522288"/>
                <a:ext cx="39688" cy="39688"/>
              </a:xfrm>
              <a:custGeom>
                <a:avLst/>
                <a:gdLst>
                  <a:gd name="T0" fmla="*/ 0 w 12"/>
                  <a:gd name="T1" fmla="*/ 7 h 12"/>
                  <a:gd name="T2" fmla="*/ 7 w 12"/>
                  <a:gd name="T3" fmla="*/ 11 h 12"/>
                  <a:gd name="T4" fmla="*/ 11 w 12"/>
                  <a:gd name="T5" fmla="*/ 5 h 12"/>
                  <a:gd name="T6" fmla="*/ 5 w 12"/>
                  <a:gd name="T7" fmla="*/ 0 h 12"/>
                  <a:gd name="T8" fmla="*/ 0 w 12"/>
                  <a:gd name="T9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7"/>
                    </a:moveTo>
                    <a:cubicBezTo>
                      <a:pt x="1" y="10"/>
                      <a:pt x="4" y="12"/>
                      <a:pt x="7" y="11"/>
                    </a:cubicBezTo>
                    <a:cubicBezTo>
                      <a:pt x="10" y="11"/>
                      <a:pt x="12" y="8"/>
                      <a:pt x="11" y="5"/>
                    </a:cubicBezTo>
                    <a:cubicBezTo>
                      <a:pt x="11" y="2"/>
                      <a:pt x="8" y="0"/>
                      <a:pt x="5" y="0"/>
                    </a:cubicBezTo>
                    <a:cubicBezTo>
                      <a:pt x="2" y="1"/>
                      <a:pt x="0" y="4"/>
                      <a:pt x="0" y="7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20" name="íšḻîḓé"/>
              <p:cNvSpPr/>
              <p:nvPr>
                <p:custDataLst>
                  <p:tags r:id="rId75"/>
                </p:custDataLst>
              </p:nvPr>
            </p:nvSpPr>
            <p:spPr bwMode="auto">
              <a:xfrm>
                <a:off x="7302501" y="533401"/>
                <a:ext cx="71438" cy="187325"/>
              </a:xfrm>
              <a:custGeom>
                <a:avLst/>
                <a:gdLst>
                  <a:gd name="T0" fmla="*/ 6 w 22"/>
                  <a:gd name="T1" fmla="*/ 57 h 57"/>
                  <a:gd name="T2" fmla="*/ 5 w 22"/>
                  <a:gd name="T3" fmla="*/ 56 h 57"/>
                  <a:gd name="T4" fmla="*/ 10 w 22"/>
                  <a:gd name="T5" fmla="*/ 50 h 57"/>
                  <a:gd name="T6" fmla="*/ 10 w 22"/>
                  <a:gd name="T7" fmla="*/ 49 h 57"/>
                  <a:gd name="T8" fmla="*/ 0 w 22"/>
                  <a:gd name="T9" fmla="*/ 1 h 57"/>
                  <a:gd name="T10" fmla="*/ 1 w 22"/>
                  <a:gd name="T11" fmla="*/ 0 h 57"/>
                  <a:gd name="T12" fmla="*/ 12 w 22"/>
                  <a:gd name="T13" fmla="*/ 50 h 57"/>
                  <a:gd name="T14" fmla="*/ 11 w 22"/>
                  <a:gd name="T15" fmla="*/ 51 h 57"/>
                  <a:gd name="T16" fmla="*/ 6 w 22"/>
                  <a:gd name="T1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57">
                    <a:moveTo>
                      <a:pt x="6" y="57"/>
                    </a:moveTo>
                    <a:cubicBezTo>
                      <a:pt x="5" y="56"/>
                      <a:pt x="5" y="56"/>
                      <a:pt x="5" y="56"/>
                    </a:cubicBezTo>
                    <a:cubicBezTo>
                      <a:pt x="7" y="54"/>
                      <a:pt x="8" y="52"/>
                      <a:pt x="10" y="50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20" y="34"/>
                      <a:pt x="15" y="1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7" y="10"/>
                      <a:pt x="22" y="34"/>
                      <a:pt x="12" y="50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0" y="53"/>
                      <a:pt x="8" y="55"/>
                      <a:pt x="6" y="57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21" name="íṣḷíḑe"/>
              <p:cNvSpPr/>
              <p:nvPr>
                <p:custDataLst>
                  <p:tags r:id="rId76"/>
                </p:custDataLst>
              </p:nvPr>
            </p:nvSpPr>
            <p:spPr bwMode="auto">
              <a:xfrm>
                <a:off x="7275514" y="509588"/>
                <a:ext cx="39688" cy="39688"/>
              </a:xfrm>
              <a:custGeom>
                <a:avLst/>
                <a:gdLst>
                  <a:gd name="T0" fmla="*/ 1 w 12"/>
                  <a:gd name="T1" fmla="*/ 7 h 12"/>
                  <a:gd name="T2" fmla="*/ 7 w 12"/>
                  <a:gd name="T3" fmla="*/ 11 h 12"/>
                  <a:gd name="T4" fmla="*/ 12 w 12"/>
                  <a:gd name="T5" fmla="*/ 5 h 12"/>
                  <a:gd name="T6" fmla="*/ 5 w 12"/>
                  <a:gd name="T7" fmla="*/ 0 h 12"/>
                  <a:gd name="T8" fmla="*/ 1 w 12"/>
                  <a:gd name="T9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7"/>
                    </a:moveTo>
                    <a:cubicBezTo>
                      <a:pt x="1" y="10"/>
                      <a:pt x="4" y="12"/>
                      <a:pt x="7" y="11"/>
                    </a:cubicBezTo>
                    <a:cubicBezTo>
                      <a:pt x="10" y="11"/>
                      <a:pt x="12" y="8"/>
                      <a:pt x="12" y="5"/>
                    </a:cubicBezTo>
                    <a:cubicBezTo>
                      <a:pt x="11" y="2"/>
                      <a:pt x="8" y="0"/>
                      <a:pt x="5" y="0"/>
                    </a:cubicBezTo>
                    <a:cubicBezTo>
                      <a:pt x="2" y="1"/>
                      <a:pt x="0" y="4"/>
                      <a:pt x="1" y="7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22" name="iŝlíḍé"/>
              <p:cNvSpPr/>
              <p:nvPr>
                <p:custDataLst>
                  <p:tags r:id="rId77"/>
                </p:custDataLst>
              </p:nvPr>
            </p:nvSpPr>
            <p:spPr bwMode="auto">
              <a:xfrm>
                <a:off x="6981826" y="598488"/>
                <a:ext cx="611188" cy="349250"/>
              </a:xfrm>
              <a:custGeom>
                <a:avLst/>
                <a:gdLst>
                  <a:gd name="T0" fmla="*/ 11 w 185"/>
                  <a:gd name="T1" fmla="*/ 61 h 106"/>
                  <a:gd name="T2" fmla="*/ 53 w 185"/>
                  <a:gd name="T3" fmla="*/ 99 h 106"/>
                  <a:gd name="T4" fmla="*/ 95 w 185"/>
                  <a:gd name="T5" fmla="*/ 104 h 106"/>
                  <a:gd name="T6" fmla="*/ 144 w 185"/>
                  <a:gd name="T7" fmla="*/ 80 h 106"/>
                  <a:gd name="T8" fmla="*/ 182 w 185"/>
                  <a:gd name="T9" fmla="*/ 32 h 106"/>
                  <a:gd name="T10" fmla="*/ 174 w 185"/>
                  <a:gd name="T11" fmla="*/ 6 h 106"/>
                  <a:gd name="T12" fmla="*/ 128 w 185"/>
                  <a:gd name="T13" fmla="*/ 38 h 106"/>
                  <a:gd name="T14" fmla="*/ 114 w 185"/>
                  <a:gd name="T15" fmla="*/ 3 h 106"/>
                  <a:gd name="T16" fmla="*/ 95 w 185"/>
                  <a:gd name="T17" fmla="*/ 42 h 106"/>
                  <a:gd name="T18" fmla="*/ 82 w 185"/>
                  <a:gd name="T19" fmla="*/ 18 h 106"/>
                  <a:gd name="T20" fmla="*/ 62 w 185"/>
                  <a:gd name="T21" fmla="*/ 11 h 106"/>
                  <a:gd name="T22" fmla="*/ 58 w 185"/>
                  <a:gd name="T23" fmla="*/ 53 h 106"/>
                  <a:gd name="T24" fmla="*/ 30 w 185"/>
                  <a:gd name="T25" fmla="*/ 29 h 106"/>
                  <a:gd name="T26" fmla="*/ 5 w 185"/>
                  <a:gd name="T27" fmla="*/ 27 h 106"/>
                  <a:gd name="T28" fmla="*/ 11 w 185"/>
                  <a:gd name="T29" fmla="*/ 6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5" h="106">
                    <a:moveTo>
                      <a:pt x="11" y="61"/>
                    </a:moveTo>
                    <a:cubicBezTo>
                      <a:pt x="25" y="85"/>
                      <a:pt x="37" y="92"/>
                      <a:pt x="53" y="99"/>
                    </a:cubicBezTo>
                    <a:cubicBezTo>
                      <a:pt x="67" y="105"/>
                      <a:pt x="80" y="106"/>
                      <a:pt x="95" y="104"/>
                    </a:cubicBezTo>
                    <a:cubicBezTo>
                      <a:pt x="112" y="101"/>
                      <a:pt x="130" y="91"/>
                      <a:pt x="144" y="80"/>
                    </a:cubicBezTo>
                    <a:cubicBezTo>
                      <a:pt x="159" y="70"/>
                      <a:pt x="177" y="50"/>
                      <a:pt x="182" y="32"/>
                    </a:cubicBezTo>
                    <a:cubicBezTo>
                      <a:pt x="185" y="24"/>
                      <a:pt x="185" y="9"/>
                      <a:pt x="174" y="6"/>
                    </a:cubicBezTo>
                    <a:cubicBezTo>
                      <a:pt x="157" y="1"/>
                      <a:pt x="139" y="29"/>
                      <a:pt x="128" y="38"/>
                    </a:cubicBezTo>
                    <a:cubicBezTo>
                      <a:pt x="126" y="29"/>
                      <a:pt x="126" y="4"/>
                      <a:pt x="114" y="3"/>
                    </a:cubicBezTo>
                    <a:cubicBezTo>
                      <a:pt x="95" y="0"/>
                      <a:pt x="97" y="31"/>
                      <a:pt x="95" y="42"/>
                    </a:cubicBezTo>
                    <a:cubicBezTo>
                      <a:pt x="91" y="33"/>
                      <a:pt x="90" y="24"/>
                      <a:pt x="82" y="18"/>
                    </a:cubicBezTo>
                    <a:cubicBezTo>
                      <a:pt x="78" y="15"/>
                      <a:pt x="68" y="9"/>
                      <a:pt x="62" y="11"/>
                    </a:cubicBezTo>
                    <a:cubicBezTo>
                      <a:pt x="47" y="17"/>
                      <a:pt x="56" y="43"/>
                      <a:pt x="58" y="53"/>
                    </a:cubicBezTo>
                    <a:cubicBezTo>
                      <a:pt x="49" y="43"/>
                      <a:pt x="43" y="34"/>
                      <a:pt x="30" y="29"/>
                    </a:cubicBezTo>
                    <a:cubicBezTo>
                      <a:pt x="24" y="26"/>
                      <a:pt x="11" y="21"/>
                      <a:pt x="5" y="27"/>
                    </a:cubicBezTo>
                    <a:cubicBezTo>
                      <a:pt x="0" y="34"/>
                      <a:pt x="4" y="47"/>
                      <a:pt x="11" y="61"/>
                    </a:cubicBezTo>
                  </a:path>
                </a:pathLst>
              </a:custGeom>
              <a:solidFill>
                <a:srgbClr val="C6B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23" name="îṥľíḑe"/>
              <p:cNvSpPr/>
              <p:nvPr>
                <p:custDataLst>
                  <p:tags r:id="rId78"/>
                </p:custDataLst>
              </p:nvPr>
            </p:nvSpPr>
            <p:spPr bwMode="auto">
              <a:xfrm>
                <a:off x="7165976" y="871538"/>
                <a:ext cx="225425" cy="103188"/>
              </a:xfrm>
              <a:custGeom>
                <a:avLst/>
                <a:gdLst>
                  <a:gd name="T0" fmla="*/ 32 w 68"/>
                  <a:gd name="T1" fmla="*/ 25 h 31"/>
                  <a:gd name="T2" fmla="*/ 55 w 68"/>
                  <a:gd name="T3" fmla="*/ 19 h 31"/>
                  <a:gd name="T4" fmla="*/ 68 w 68"/>
                  <a:gd name="T5" fmla="*/ 7 h 31"/>
                  <a:gd name="T6" fmla="*/ 44 w 68"/>
                  <a:gd name="T7" fmla="*/ 17 h 31"/>
                  <a:gd name="T8" fmla="*/ 37 w 68"/>
                  <a:gd name="T9" fmla="*/ 3 h 31"/>
                  <a:gd name="T10" fmla="*/ 35 w 68"/>
                  <a:gd name="T11" fmla="*/ 18 h 31"/>
                  <a:gd name="T12" fmla="*/ 16 w 68"/>
                  <a:gd name="T13" fmla="*/ 7 h 31"/>
                  <a:gd name="T14" fmla="*/ 20 w 68"/>
                  <a:gd name="T15" fmla="*/ 19 h 31"/>
                  <a:gd name="T16" fmla="*/ 7 w 68"/>
                  <a:gd name="T17" fmla="*/ 21 h 31"/>
                  <a:gd name="T18" fmla="*/ 32 w 68"/>
                  <a:gd name="T19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31">
                    <a:moveTo>
                      <a:pt x="32" y="25"/>
                    </a:moveTo>
                    <a:cubicBezTo>
                      <a:pt x="38" y="26"/>
                      <a:pt x="49" y="23"/>
                      <a:pt x="55" y="19"/>
                    </a:cubicBezTo>
                    <a:cubicBezTo>
                      <a:pt x="57" y="18"/>
                      <a:pt x="68" y="10"/>
                      <a:pt x="68" y="7"/>
                    </a:cubicBezTo>
                    <a:cubicBezTo>
                      <a:pt x="67" y="0"/>
                      <a:pt x="48" y="14"/>
                      <a:pt x="44" y="17"/>
                    </a:cubicBezTo>
                    <a:cubicBezTo>
                      <a:pt x="43" y="12"/>
                      <a:pt x="43" y="5"/>
                      <a:pt x="37" y="3"/>
                    </a:cubicBezTo>
                    <a:cubicBezTo>
                      <a:pt x="36" y="8"/>
                      <a:pt x="37" y="13"/>
                      <a:pt x="35" y="18"/>
                    </a:cubicBezTo>
                    <a:cubicBezTo>
                      <a:pt x="32" y="13"/>
                      <a:pt x="22" y="5"/>
                      <a:pt x="16" y="7"/>
                    </a:cubicBezTo>
                    <a:cubicBezTo>
                      <a:pt x="15" y="12"/>
                      <a:pt x="18" y="15"/>
                      <a:pt x="20" y="19"/>
                    </a:cubicBezTo>
                    <a:cubicBezTo>
                      <a:pt x="16" y="18"/>
                      <a:pt x="0" y="8"/>
                      <a:pt x="7" y="21"/>
                    </a:cubicBezTo>
                    <a:cubicBezTo>
                      <a:pt x="12" y="31"/>
                      <a:pt x="29" y="30"/>
                      <a:pt x="32" y="25"/>
                    </a:cubicBezTo>
                  </a:path>
                </a:pathLst>
              </a:custGeom>
              <a:solidFill>
                <a:srgbClr val="547B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24" name="iṧḷide"/>
              <p:cNvSpPr/>
              <p:nvPr>
                <p:custDataLst>
                  <p:tags r:id="rId79"/>
                </p:custDataLst>
              </p:nvPr>
            </p:nvSpPr>
            <p:spPr bwMode="auto">
              <a:xfrm>
                <a:off x="7269164" y="935038"/>
                <a:ext cx="79375" cy="161925"/>
              </a:xfrm>
              <a:custGeom>
                <a:avLst/>
                <a:gdLst>
                  <a:gd name="T0" fmla="*/ 17 w 24"/>
                  <a:gd name="T1" fmla="*/ 49 h 49"/>
                  <a:gd name="T2" fmla="*/ 14 w 24"/>
                  <a:gd name="T3" fmla="*/ 46 h 49"/>
                  <a:gd name="T4" fmla="*/ 19 w 24"/>
                  <a:gd name="T5" fmla="*/ 34 h 49"/>
                  <a:gd name="T6" fmla="*/ 0 w 24"/>
                  <a:gd name="T7" fmla="*/ 3 h 49"/>
                  <a:gd name="T8" fmla="*/ 3 w 24"/>
                  <a:gd name="T9" fmla="*/ 0 h 49"/>
                  <a:gd name="T10" fmla="*/ 23 w 24"/>
                  <a:gd name="T11" fmla="*/ 34 h 49"/>
                  <a:gd name="T12" fmla="*/ 17 w 24"/>
                  <a:gd name="T13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49">
                    <a:moveTo>
                      <a:pt x="17" y="49"/>
                    </a:moveTo>
                    <a:cubicBezTo>
                      <a:pt x="14" y="46"/>
                      <a:pt x="14" y="46"/>
                      <a:pt x="14" y="46"/>
                    </a:cubicBezTo>
                    <a:cubicBezTo>
                      <a:pt x="17" y="43"/>
                      <a:pt x="18" y="39"/>
                      <a:pt x="19" y="34"/>
                    </a:cubicBezTo>
                    <a:cubicBezTo>
                      <a:pt x="19" y="20"/>
                      <a:pt x="11" y="12"/>
                      <a:pt x="0" y="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4" y="9"/>
                      <a:pt x="24" y="18"/>
                      <a:pt x="23" y="34"/>
                    </a:cubicBezTo>
                    <a:cubicBezTo>
                      <a:pt x="23" y="41"/>
                      <a:pt x="21" y="45"/>
                      <a:pt x="17" y="49"/>
                    </a:cubicBezTo>
                  </a:path>
                </a:pathLst>
              </a:custGeom>
              <a:solidFill>
                <a:srgbClr val="547B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25" name="iśľîďe"/>
              <p:cNvSpPr/>
              <p:nvPr>
                <p:custDataLst>
                  <p:tags r:id="rId80"/>
                </p:custDataLst>
              </p:nvPr>
            </p:nvSpPr>
            <p:spPr bwMode="auto">
              <a:xfrm>
                <a:off x="7434264" y="344488"/>
                <a:ext cx="119063" cy="115888"/>
              </a:xfrm>
              <a:custGeom>
                <a:avLst/>
                <a:gdLst>
                  <a:gd name="T0" fmla="*/ 12 w 36"/>
                  <a:gd name="T1" fmla="*/ 20 h 35"/>
                  <a:gd name="T2" fmla="*/ 2 w 36"/>
                  <a:gd name="T3" fmla="*/ 19 h 35"/>
                  <a:gd name="T4" fmla="*/ 1 w 36"/>
                  <a:gd name="T5" fmla="*/ 11 h 35"/>
                  <a:gd name="T6" fmla="*/ 7 w 36"/>
                  <a:gd name="T7" fmla="*/ 8 h 35"/>
                  <a:gd name="T8" fmla="*/ 14 w 36"/>
                  <a:gd name="T9" fmla="*/ 12 h 35"/>
                  <a:gd name="T10" fmla="*/ 18 w 36"/>
                  <a:gd name="T11" fmla="*/ 1 h 35"/>
                  <a:gd name="T12" fmla="*/ 22 w 36"/>
                  <a:gd name="T13" fmla="*/ 11 h 35"/>
                  <a:gd name="T14" fmla="*/ 34 w 36"/>
                  <a:gd name="T15" fmla="*/ 10 h 35"/>
                  <a:gd name="T16" fmla="*/ 27 w 36"/>
                  <a:gd name="T17" fmla="*/ 17 h 35"/>
                  <a:gd name="T18" fmla="*/ 30 w 36"/>
                  <a:gd name="T19" fmla="*/ 30 h 35"/>
                  <a:gd name="T20" fmla="*/ 21 w 36"/>
                  <a:gd name="T21" fmla="*/ 27 h 35"/>
                  <a:gd name="T22" fmla="*/ 11 w 36"/>
                  <a:gd name="T23" fmla="*/ 33 h 35"/>
                  <a:gd name="T24" fmla="*/ 12 w 36"/>
                  <a:gd name="T25" fmla="*/ 2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5">
                    <a:moveTo>
                      <a:pt x="12" y="20"/>
                    </a:moveTo>
                    <a:cubicBezTo>
                      <a:pt x="8" y="20"/>
                      <a:pt x="4" y="21"/>
                      <a:pt x="2" y="19"/>
                    </a:cubicBezTo>
                    <a:cubicBezTo>
                      <a:pt x="0" y="17"/>
                      <a:pt x="0" y="13"/>
                      <a:pt x="1" y="11"/>
                    </a:cubicBezTo>
                    <a:cubicBezTo>
                      <a:pt x="2" y="8"/>
                      <a:pt x="4" y="7"/>
                      <a:pt x="7" y="8"/>
                    </a:cubicBezTo>
                    <a:cubicBezTo>
                      <a:pt x="9" y="8"/>
                      <a:pt x="14" y="10"/>
                      <a:pt x="14" y="12"/>
                    </a:cubicBezTo>
                    <a:cubicBezTo>
                      <a:pt x="12" y="8"/>
                      <a:pt x="13" y="2"/>
                      <a:pt x="18" y="1"/>
                    </a:cubicBezTo>
                    <a:cubicBezTo>
                      <a:pt x="24" y="0"/>
                      <a:pt x="25" y="6"/>
                      <a:pt x="22" y="11"/>
                    </a:cubicBezTo>
                    <a:cubicBezTo>
                      <a:pt x="25" y="9"/>
                      <a:pt x="32" y="3"/>
                      <a:pt x="34" y="10"/>
                    </a:cubicBezTo>
                    <a:cubicBezTo>
                      <a:pt x="35" y="14"/>
                      <a:pt x="30" y="17"/>
                      <a:pt x="27" y="17"/>
                    </a:cubicBezTo>
                    <a:cubicBezTo>
                      <a:pt x="30" y="20"/>
                      <a:pt x="36" y="26"/>
                      <a:pt x="30" y="30"/>
                    </a:cubicBezTo>
                    <a:cubicBezTo>
                      <a:pt x="26" y="33"/>
                      <a:pt x="23" y="29"/>
                      <a:pt x="21" y="27"/>
                    </a:cubicBezTo>
                    <a:cubicBezTo>
                      <a:pt x="19" y="30"/>
                      <a:pt x="15" y="35"/>
                      <a:pt x="11" y="33"/>
                    </a:cubicBezTo>
                    <a:cubicBezTo>
                      <a:pt x="5" y="30"/>
                      <a:pt x="7" y="24"/>
                      <a:pt x="12" y="20"/>
                    </a:cubicBezTo>
                    <a:close/>
                  </a:path>
                </a:pathLst>
              </a:custGeom>
              <a:solidFill>
                <a:srgbClr val="F7C8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26" name="is1îḋe"/>
              <p:cNvSpPr/>
              <p:nvPr>
                <p:custDataLst>
                  <p:tags r:id="rId81"/>
                </p:custDataLst>
              </p:nvPr>
            </p:nvSpPr>
            <p:spPr bwMode="auto">
              <a:xfrm>
                <a:off x="7470776" y="381001"/>
                <a:ext cx="42863" cy="46038"/>
              </a:xfrm>
              <a:custGeom>
                <a:avLst/>
                <a:gdLst>
                  <a:gd name="T0" fmla="*/ 4 w 13"/>
                  <a:gd name="T1" fmla="*/ 2 h 14"/>
                  <a:gd name="T2" fmla="*/ 10 w 13"/>
                  <a:gd name="T3" fmla="*/ 8 h 14"/>
                  <a:gd name="T4" fmla="*/ 4 w 13"/>
                  <a:gd name="T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4">
                    <a:moveTo>
                      <a:pt x="4" y="2"/>
                    </a:moveTo>
                    <a:cubicBezTo>
                      <a:pt x="0" y="4"/>
                      <a:pt x="4" y="14"/>
                      <a:pt x="10" y="8"/>
                    </a:cubicBezTo>
                    <a:cubicBezTo>
                      <a:pt x="13" y="5"/>
                      <a:pt x="7" y="0"/>
                      <a:pt x="4" y="2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27" name="íŝḻîdê"/>
              <p:cNvSpPr/>
              <p:nvPr>
                <p:custDataLst>
                  <p:tags r:id="rId82"/>
                </p:custDataLst>
              </p:nvPr>
            </p:nvSpPr>
            <p:spPr bwMode="auto">
              <a:xfrm>
                <a:off x="6840539" y="815976"/>
                <a:ext cx="207963" cy="201613"/>
              </a:xfrm>
              <a:custGeom>
                <a:avLst/>
                <a:gdLst>
                  <a:gd name="T0" fmla="*/ 20 w 63"/>
                  <a:gd name="T1" fmla="*/ 34 h 61"/>
                  <a:gd name="T2" fmla="*/ 3 w 63"/>
                  <a:gd name="T3" fmla="*/ 32 h 61"/>
                  <a:gd name="T4" fmla="*/ 1 w 63"/>
                  <a:gd name="T5" fmla="*/ 18 h 61"/>
                  <a:gd name="T6" fmla="*/ 11 w 63"/>
                  <a:gd name="T7" fmla="*/ 13 h 61"/>
                  <a:gd name="T8" fmla="*/ 23 w 63"/>
                  <a:gd name="T9" fmla="*/ 20 h 61"/>
                  <a:gd name="T10" fmla="*/ 30 w 63"/>
                  <a:gd name="T11" fmla="*/ 1 h 61"/>
                  <a:gd name="T12" fmla="*/ 38 w 63"/>
                  <a:gd name="T13" fmla="*/ 19 h 61"/>
                  <a:gd name="T14" fmla="*/ 59 w 63"/>
                  <a:gd name="T15" fmla="*/ 16 h 61"/>
                  <a:gd name="T16" fmla="*/ 47 w 63"/>
                  <a:gd name="T17" fmla="*/ 29 h 61"/>
                  <a:gd name="T18" fmla="*/ 52 w 63"/>
                  <a:gd name="T19" fmla="*/ 52 h 61"/>
                  <a:gd name="T20" fmla="*/ 36 w 63"/>
                  <a:gd name="T21" fmla="*/ 46 h 61"/>
                  <a:gd name="T22" fmla="*/ 18 w 63"/>
                  <a:gd name="T23" fmla="*/ 57 h 61"/>
                  <a:gd name="T24" fmla="*/ 20 w 63"/>
                  <a:gd name="T25" fmla="*/ 3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3" h="61">
                    <a:moveTo>
                      <a:pt x="20" y="34"/>
                    </a:moveTo>
                    <a:cubicBezTo>
                      <a:pt x="14" y="34"/>
                      <a:pt x="7" y="36"/>
                      <a:pt x="3" y="32"/>
                    </a:cubicBezTo>
                    <a:cubicBezTo>
                      <a:pt x="0" y="29"/>
                      <a:pt x="0" y="22"/>
                      <a:pt x="1" y="18"/>
                    </a:cubicBezTo>
                    <a:cubicBezTo>
                      <a:pt x="3" y="14"/>
                      <a:pt x="6" y="12"/>
                      <a:pt x="11" y="13"/>
                    </a:cubicBezTo>
                    <a:cubicBezTo>
                      <a:pt x="15" y="14"/>
                      <a:pt x="23" y="16"/>
                      <a:pt x="23" y="20"/>
                    </a:cubicBezTo>
                    <a:cubicBezTo>
                      <a:pt x="20" y="13"/>
                      <a:pt x="22" y="2"/>
                      <a:pt x="30" y="1"/>
                    </a:cubicBezTo>
                    <a:cubicBezTo>
                      <a:pt x="42" y="0"/>
                      <a:pt x="43" y="9"/>
                      <a:pt x="38" y="19"/>
                    </a:cubicBezTo>
                    <a:cubicBezTo>
                      <a:pt x="43" y="15"/>
                      <a:pt x="56" y="5"/>
                      <a:pt x="59" y="16"/>
                    </a:cubicBezTo>
                    <a:cubicBezTo>
                      <a:pt x="61" y="23"/>
                      <a:pt x="52" y="29"/>
                      <a:pt x="47" y="29"/>
                    </a:cubicBezTo>
                    <a:cubicBezTo>
                      <a:pt x="51" y="35"/>
                      <a:pt x="63" y="45"/>
                      <a:pt x="52" y="52"/>
                    </a:cubicBezTo>
                    <a:cubicBezTo>
                      <a:pt x="45" y="57"/>
                      <a:pt x="40" y="50"/>
                      <a:pt x="36" y="46"/>
                    </a:cubicBezTo>
                    <a:cubicBezTo>
                      <a:pt x="32" y="53"/>
                      <a:pt x="26" y="61"/>
                      <a:pt x="18" y="57"/>
                    </a:cubicBezTo>
                    <a:cubicBezTo>
                      <a:pt x="9" y="52"/>
                      <a:pt x="12" y="42"/>
                      <a:pt x="20" y="34"/>
                    </a:cubicBezTo>
                  </a:path>
                </a:pathLst>
              </a:custGeom>
              <a:solidFill>
                <a:srgbClr val="F7C8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28" name="íśḷiḍê"/>
              <p:cNvSpPr/>
              <p:nvPr>
                <p:custDataLst>
                  <p:tags r:id="rId83"/>
                </p:custDataLst>
              </p:nvPr>
            </p:nvSpPr>
            <p:spPr bwMode="auto">
              <a:xfrm>
                <a:off x="6899276" y="879476"/>
                <a:ext cx="76200" cy="77788"/>
              </a:xfrm>
              <a:custGeom>
                <a:avLst/>
                <a:gdLst>
                  <a:gd name="T0" fmla="*/ 8 w 23"/>
                  <a:gd name="T1" fmla="*/ 3 h 24"/>
                  <a:gd name="T2" fmla="*/ 17 w 23"/>
                  <a:gd name="T3" fmla="*/ 14 h 24"/>
                  <a:gd name="T4" fmla="*/ 8 w 23"/>
                  <a:gd name="T5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4">
                    <a:moveTo>
                      <a:pt x="8" y="3"/>
                    </a:moveTo>
                    <a:cubicBezTo>
                      <a:pt x="0" y="6"/>
                      <a:pt x="8" y="24"/>
                      <a:pt x="17" y="14"/>
                    </a:cubicBezTo>
                    <a:cubicBezTo>
                      <a:pt x="23" y="8"/>
                      <a:pt x="14" y="0"/>
                      <a:pt x="8" y="3"/>
                    </a:cubicBezTo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29" name="îSlîḍê"/>
              <p:cNvSpPr/>
              <p:nvPr>
                <p:custDataLst>
                  <p:tags r:id="rId84"/>
                </p:custDataLst>
              </p:nvPr>
            </p:nvSpPr>
            <p:spPr bwMode="auto">
              <a:xfrm>
                <a:off x="6700839" y="917576"/>
                <a:ext cx="204788" cy="198438"/>
              </a:xfrm>
              <a:custGeom>
                <a:avLst/>
                <a:gdLst>
                  <a:gd name="T0" fmla="*/ 19 w 62"/>
                  <a:gd name="T1" fmla="*/ 33 h 60"/>
                  <a:gd name="T2" fmla="*/ 3 w 62"/>
                  <a:gd name="T3" fmla="*/ 31 h 60"/>
                  <a:gd name="T4" fmla="*/ 1 w 62"/>
                  <a:gd name="T5" fmla="*/ 18 h 60"/>
                  <a:gd name="T6" fmla="*/ 11 w 62"/>
                  <a:gd name="T7" fmla="*/ 13 h 60"/>
                  <a:gd name="T8" fmla="*/ 23 w 62"/>
                  <a:gd name="T9" fmla="*/ 19 h 60"/>
                  <a:gd name="T10" fmla="*/ 30 w 62"/>
                  <a:gd name="T11" fmla="*/ 1 h 60"/>
                  <a:gd name="T12" fmla="*/ 38 w 62"/>
                  <a:gd name="T13" fmla="*/ 18 h 60"/>
                  <a:gd name="T14" fmla="*/ 59 w 62"/>
                  <a:gd name="T15" fmla="*/ 16 h 60"/>
                  <a:gd name="T16" fmla="*/ 46 w 62"/>
                  <a:gd name="T17" fmla="*/ 29 h 60"/>
                  <a:gd name="T18" fmla="*/ 52 w 62"/>
                  <a:gd name="T19" fmla="*/ 51 h 60"/>
                  <a:gd name="T20" fmla="*/ 35 w 62"/>
                  <a:gd name="T21" fmla="*/ 45 h 60"/>
                  <a:gd name="T22" fmla="*/ 18 w 62"/>
                  <a:gd name="T23" fmla="*/ 56 h 60"/>
                  <a:gd name="T24" fmla="*/ 19 w 62"/>
                  <a:gd name="T25" fmla="*/ 3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" h="60">
                    <a:moveTo>
                      <a:pt x="19" y="33"/>
                    </a:moveTo>
                    <a:cubicBezTo>
                      <a:pt x="14" y="33"/>
                      <a:pt x="7" y="36"/>
                      <a:pt x="3" y="31"/>
                    </a:cubicBezTo>
                    <a:cubicBezTo>
                      <a:pt x="0" y="28"/>
                      <a:pt x="0" y="22"/>
                      <a:pt x="1" y="18"/>
                    </a:cubicBezTo>
                    <a:cubicBezTo>
                      <a:pt x="3" y="13"/>
                      <a:pt x="6" y="11"/>
                      <a:pt x="11" y="13"/>
                    </a:cubicBezTo>
                    <a:cubicBezTo>
                      <a:pt x="15" y="13"/>
                      <a:pt x="23" y="16"/>
                      <a:pt x="23" y="19"/>
                    </a:cubicBezTo>
                    <a:cubicBezTo>
                      <a:pt x="20" y="13"/>
                      <a:pt x="22" y="2"/>
                      <a:pt x="30" y="1"/>
                    </a:cubicBezTo>
                    <a:cubicBezTo>
                      <a:pt x="42" y="0"/>
                      <a:pt x="43" y="9"/>
                      <a:pt x="38" y="18"/>
                    </a:cubicBezTo>
                    <a:cubicBezTo>
                      <a:pt x="42" y="14"/>
                      <a:pt x="56" y="4"/>
                      <a:pt x="59" y="16"/>
                    </a:cubicBezTo>
                    <a:cubicBezTo>
                      <a:pt x="61" y="22"/>
                      <a:pt x="52" y="28"/>
                      <a:pt x="46" y="29"/>
                    </a:cubicBezTo>
                    <a:cubicBezTo>
                      <a:pt x="51" y="34"/>
                      <a:pt x="62" y="45"/>
                      <a:pt x="52" y="51"/>
                    </a:cubicBezTo>
                    <a:cubicBezTo>
                      <a:pt x="45" y="56"/>
                      <a:pt x="40" y="50"/>
                      <a:pt x="35" y="45"/>
                    </a:cubicBezTo>
                    <a:cubicBezTo>
                      <a:pt x="32" y="52"/>
                      <a:pt x="26" y="60"/>
                      <a:pt x="18" y="56"/>
                    </a:cubicBezTo>
                    <a:cubicBezTo>
                      <a:pt x="9" y="52"/>
                      <a:pt x="12" y="41"/>
                      <a:pt x="19" y="33"/>
                    </a:cubicBezTo>
                  </a:path>
                </a:pathLst>
              </a:custGeom>
              <a:solidFill>
                <a:srgbClr val="F7C8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30" name="ïṡľîḍe"/>
              <p:cNvSpPr/>
              <p:nvPr>
                <p:custDataLst>
                  <p:tags r:id="rId85"/>
                </p:custDataLst>
              </p:nvPr>
            </p:nvSpPr>
            <p:spPr bwMode="auto">
              <a:xfrm>
                <a:off x="6761164" y="981076"/>
                <a:ext cx="76200" cy="76200"/>
              </a:xfrm>
              <a:custGeom>
                <a:avLst/>
                <a:gdLst>
                  <a:gd name="T0" fmla="*/ 8 w 23"/>
                  <a:gd name="T1" fmla="*/ 2 h 23"/>
                  <a:gd name="T2" fmla="*/ 17 w 23"/>
                  <a:gd name="T3" fmla="*/ 13 h 23"/>
                  <a:gd name="T4" fmla="*/ 8 w 23"/>
                  <a:gd name="T5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3">
                    <a:moveTo>
                      <a:pt x="8" y="2"/>
                    </a:moveTo>
                    <a:cubicBezTo>
                      <a:pt x="0" y="6"/>
                      <a:pt x="8" y="23"/>
                      <a:pt x="17" y="13"/>
                    </a:cubicBezTo>
                    <a:cubicBezTo>
                      <a:pt x="23" y="7"/>
                      <a:pt x="13" y="0"/>
                      <a:pt x="8" y="2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31" name="ïṥḷiḋè"/>
              <p:cNvSpPr/>
              <p:nvPr>
                <p:custDataLst>
                  <p:tags r:id="rId86"/>
                </p:custDataLst>
              </p:nvPr>
            </p:nvSpPr>
            <p:spPr bwMode="auto">
              <a:xfrm>
                <a:off x="7859714" y="558801"/>
                <a:ext cx="306388" cy="504825"/>
              </a:xfrm>
              <a:custGeom>
                <a:avLst/>
                <a:gdLst>
                  <a:gd name="T0" fmla="*/ 0 w 93"/>
                  <a:gd name="T1" fmla="*/ 150 h 153"/>
                  <a:gd name="T2" fmla="*/ 2 w 93"/>
                  <a:gd name="T3" fmla="*/ 153 h 153"/>
                  <a:gd name="T4" fmla="*/ 5 w 93"/>
                  <a:gd name="T5" fmla="*/ 151 h 153"/>
                  <a:gd name="T6" fmla="*/ 55 w 93"/>
                  <a:gd name="T7" fmla="*/ 101 h 153"/>
                  <a:gd name="T8" fmla="*/ 93 w 93"/>
                  <a:gd name="T9" fmla="*/ 1 h 153"/>
                  <a:gd name="T10" fmla="*/ 90 w 93"/>
                  <a:gd name="T11" fmla="*/ 0 h 153"/>
                  <a:gd name="T12" fmla="*/ 52 w 93"/>
                  <a:gd name="T13" fmla="*/ 99 h 153"/>
                  <a:gd name="T14" fmla="*/ 3 w 93"/>
                  <a:gd name="T15" fmla="*/ 148 h 153"/>
                  <a:gd name="T16" fmla="*/ 0 w 93"/>
                  <a:gd name="T17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" h="153">
                    <a:moveTo>
                      <a:pt x="0" y="150"/>
                    </a:moveTo>
                    <a:cubicBezTo>
                      <a:pt x="2" y="153"/>
                      <a:pt x="2" y="153"/>
                      <a:pt x="2" y="153"/>
                    </a:cubicBezTo>
                    <a:cubicBezTo>
                      <a:pt x="5" y="151"/>
                      <a:pt x="5" y="151"/>
                      <a:pt x="5" y="151"/>
                    </a:cubicBezTo>
                    <a:cubicBezTo>
                      <a:pt x="25" y="136"/>
                      <a:pt x="41" y="125"/>
                      <a:pt x="55" y="101"/>
                    </a:cubicBezTo>
                    <a:cubicBezTo>
                      <a:pt x="74" y="70"/>
                      <a:pt x="86" y="38"/>
                      <a:pt x="93" y="1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83" y="37"/>
                      <a:pt x="71" y="69"/>
                      <a:pt x="52" y="99"/>
                    </a:cubicBezTo>
                    <a:cubicBezTo>
                      <a:pt x="39" y="122"/>
                      <a:pt x="23" y="133"/>
                      <a:pt x="3" y="148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32" name="îşlíďê"/>
              <p:cNvSpPr/>
              <p:nvPr>
                <p:custDataLst>
                  <p:tags r:id="rId87"/>
                </p:custDataLst>
              </p:nvPr>
            </p:nvSpPr>
            <p:spPr bwMode="auto">
              <a:xfrm>
                <a:off x="8135939" y="644526"/>
                <a:ext cx="47625" cy="23813"/>
              </a:xfrm>
              <a:custGeom>
                <a:avLst/>
                <a:gdLst>
                  <a:gd name="T0" fmla="*/ 0 w 14"/>
                  <a:gd name="T1" fmla="*/ 5 h 7"/>
                  <a:gd name="T2" fmla="*/ 14 w 14"/>
                  <a:gd name="T3" fmla="*/ 2 h 7"/>
                  <a:gd name="T4" fmla="*/ 13 w 14"/>
                  <a:gd name="T5" fmla="*/ 0 h 7"/>
                  <a:gd name="T6" fmla="*/ 1 w 14"/>
                  <a:gd name="T7" fmla="*/ 3 h 7"/>
                  <a:gd name="T8" fmla="*/ 0 w 14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0" y="5"/>
                    </a:moveTo>
                    <a:cubicBezTo>
                      <a:pt x="5" y="7"/>
                      <a:pt x="12" y="3"/>
                      <a:pt x="14" y="2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0" y="2"/>
                      <a:pt x="4" y="4"/>
                      <a:pt x="1" y="3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33" name="íṩḷïḓê"/>
              <p:cNvSpPr/>
              <p:nvPr>
                <p:custDataLst>
                  <p:tags r:id="rId88"/>
                </p:custDataLst>
              </p:nvPr>
            </p:nvSpPr>
            <p:spPr bwMode="auto">
              <a:xfrm>
                <a:off x="8169276" y="573088"/>
                <a:ext cx="161925" cy="160338"/>
              </a:xfrm>
              <a:custGeom>
                <a:avLst/>
                <a:gdLst>
                  <a:gd name="T0" fmla="*/ 1 w 49"/>
                  <a:gd name="T1" fmla="*/ 24 h 49"/>
                  <a:gd name="T2" fmla="*/ 31 w 49"/>
                  <a:gd name="T3" fmla="*/ 0 h 49"/>
                  <a:gd name="T4" fmla="*/ 1 w 49"/>
                  <a:gd name="T5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49">
                    <a:moveTo>
                      <a:pt x="1" y="24"/>
                    </a:moveTo>
                    <a:cubicBezTo>
                      <a:pt x="0" y="3"/>
                      <a:pt x="25" y="13"/>
                      <a:pt x="31" y="0"/>
                    </a:cubicBezTo>
                    <a:cubicBezTo>
                      <a:pt x="49" y="28"/>
                      <a:pt x="12" y="49"/>
                      <a:pt x="1" y="24"/>
                    </a:cubicBezTo>
                    <a:close/>
                  </a:path>
                </a:pathLst>
              </a:custGeom>
              <a:solidFill>
                <a:srgbClr val="BDDA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34" name="işḻíďê"/>
              <p:cNvSpPr/>
              <p:nvPr>
                <p:custDataLst>
                  <p:tags r:id="rId89"/>
                </p:custDataLst>
              </p:nvPr>
            </p:nvSpPr>
            <p:spPr bwMode="auto">
              <a:xfrm>
                <a:off x="8169276" y="558801"/>
                <a:ext cx="146050" cy="168275"/>
              </a:xfrm>
              <a:custGeom>
                <a:avLst/>
                <a:gdLst>
                  <a:gd name="T0" fmla="*/ 30 w 44"/>
                  <a:gd name="T1" fmla="*/ 0 h 51"/>
                  <a:gd name="T2" fmla="*/ 28 w 44"/>
                  <a:gd name="T3" fmla="*/ 15 h 51"/>
                  <a:gd name="T4" fmla="*/ 17 w 44"/>
                  <a:gd name="T5" fmla="*/ 28 h 51"/>
                  <a:gd name="T6" fmla="*/ 0 w 44"/>
                  <a:gd name="T7" fmla="*/ 29 h 51"/>
                  <a:gd name="T8" fmla="*/ 18 w 44"/>
                  <a:gd name="T9" fmla="*/ 48 h 51"/>
                  <a:gd name="T10" fmla="*/ 37 w 44"/>
                  <a:gd name="T11" fmla="*/ 46 h 51"/>
                  <a:gd name="T12" fmla="*/ 36 w 44"/>
                  <a:gd name="T13" fmla="*/ 1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51">
                    <a:moveTo>
                      <a:pt x="30" y="0"/>
                    </a:moveTo>
                    <a:cubicBezTo>
                      <a:pt x="29" y="5"/>
                      <a:pt x="30" y="10"/>
                      <a:pt x="28" y="15"/>
                    </a:cubicBezTo>
                    <a:cubicBezTo>
                      <a:pt x="25" y="21"/>
                      <a:pt x="22" y="25"/>
                      <a:pt x="17" y="28"/>
                    </a:cubicBezTo>
                    <a:cubicBezTo>
                      <a:pt x="12" y="32"/>
                      <a:pt x="7" y="32"/>
                      <a:pt x="0" y="29"/>
                    </a:cubicBezTo>
                    <a:cubicBezTo>
                      <a:pt x="5" y="37"/>
                      <a:pt x="11" y="46"/>
                      <a:pt x="18" y="48"/>
                    </a:cubicBezTo>
                    <a:cubicBezTo>
                      <a:pt x="24" y="50"/>
                      <a:pt x="33" y="51"/>
                      <a:pt x="37" y="46"/>
                    </a:cubicBezTo>
                    <a:cubicBezTo>
                      <a:pt x="43" y="39"/>
                      <a:pt x="44" y="20"/>
                      <a:pt x="36" y="10"/>
                    </a:cubicBezTo>
                  </a:path>
                </a:pathLst>
              </a:custGeom>
              <a:solidFill>
                <a:srgbClr val="A9CE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35" name="ïśḷiḓê"/>
              <p:cNvSpPr/>
              <p:nvPr>
                <p:custDataLst>
                  <p:tags r:id="rId90"/>
                </p:custDataLst>
              </p:nvPr>
            </p:nvSpPr>
            <p:spPr bwMode="auto">
              <a:xfrm>
                <a:off x="8089901" y="671513"/>
                <a:ext cx="30163" cy="42863"/>
              </a:xfrm>
              <a:custGeom>
                <a:avLst/>
                <a:gdLst>
                  <a:gd name="T0" fmla="*/ 0 w 9"/>
                  <a:gd name="T1" fmla="*/ 1 h 13"/>
                  <a:gd name="T2" fmla="*/ 8 w 9"/>
                  <a:gd name="T3" fmla="*/ 13 h 13"/>
                  <a:gd name="T4" fmla="*/ 9 w 9"/>
                  <a:gd name="T5" fmla="*/ 12 h 13"/>
                  <a:gd name="T6" fmla="*/ 2 w 9"/>
                  <a:gd name="T7" fmla="*/ 0 h 13"/>
                  <a:gd name="T8" fmla="*/ 0 w 9"/>
                  <a:gd name="T9" fmla="*/ 0 h 13"/>
                  <a:gd name="T10" fmla="*/ 0 w 9"/>
                  <a:gd name="T11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3">
                    <a:moveTo>
                      <a:pt x="0" y="1"/>
                    </a:moveTo>
                    <a:cubicBezTo>
                      <a:pt x="2" y="4"/>
                      <a:pt x="5" y="12"/>
                      <a:pt x="8" y="13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6" y="10"/>
                      <a:pt x="3" y="4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36" name="ïṧlîďé"/>
              <p:cNvSpPr/>
              <p:nvPr>
                <p:custDataLst>
                  <p:tags r:id="rId91"/>
                </p:custDataLst>
              </p:nvPr>
            </p:nvSpPr>
            <p:spPr bwMode="auto">
              <a:xfrm>
                <a:off x="7978776" y="542926"/>
                <a:ext cx="165100" cy="168275"/>
              </a:xfrm>
              <a:custGeom>
                <a:avLst/>
                <a:gdLst>
                  <a:gd name="T0" fmla="*/ 37 w 50"/>
                  <a:gd name="T1" fmla="*/ 42 h 51"/>
                  <a:gd name="T2" fmla="*/ 29 w 50"/>
                  <a:gd name="T3" fmla="*/ 0 h 51"/>
                  <a:gd name="T4" fmla="*/ 37 w 50"/>
                  <a:gd name="T5" fmla="*/ 4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51">
                    <a:moveTo>
                      <a:pt x="37" y="42"/>
                    </a:moveTo>
                    <a:cubicBezTo>
                      <a:pt x="50" y="27"/>
                      <a:pt x="26" y="15"/>
                      <a:pt x="29" y="0"/>
                    </a:cubicBezTo>
                    <a:cubicBezTo>
                      <a:pt x="0" y="7"/>
                      <a:pt x="13" y="51"/>
                      <a:pt x="37" y="42"/>
                    </a:cubicBezTo>
                    <a:close/>
                  </a:path>
                </a:pathLst>
              </a:custGeom>
              <a:solidFill>
                <a:srgbClr val="BDDA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37" name="í$1íḑè"/>
              <p:cNvSpPr/>
              <p:nvPr>
                <p:custDataLst>
                  <p:tags r:id="rId92"/>
                </p:custDataLst>
              </p:nvPr>
            </p:nvSpPr>
            <p:spPr bwMode="auto">
              <a:xfrm>
                <a:off x="7978776" y="539751"/>
                <a:ext cx="119063" cy="157163"/>
              </a:xfrm>
              <a:custGeom>
                <a:avLst/>
                <a:gdLst>
                  <a:gd name="T0" fmla="*/ 32 w 36"/>
                  <a:gd name="T1" fmla="*/ 0 h 48"/>
                  <a:gd name="T2" fmla="*/ 25 w 36"/>
                  <a:gd name="T3" fmla="*/ 12 h 48"/>
                  <a:gd name="T4" fmla="*/ 25 w 36"/>
                  <a:gd name="T5" fmla="*/ 31 h 48"/>
                  <a:gd name="T6" fmla="*/ 36 w 36"/>
                  <a:gd name="T7" fmla="*/ 44 h 48"/>
                  <a:gd name="T8" fmla="*/ 12 w 36"/>
                  <a:gd name="T9" fmla="*/ 43 h 48"/>
                  <a:gd name="T10" fmla="*/ 0 w 36"/>
                  <a:gd name="T11" fmla="*/ 27 h 48"/>
                  <a:gd name="T12" fmla="*/ 22 w 36"/>
                  <a:gd name="T13" fmla="*/ 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48">
                    <a:moveTo>
                      <a:pt x="32" y="0"/>
                    </a:moveTo>
                    <a:cubicBezTo>
                      <a:pt x="30" y="4"/>
                      <a:pt x="26" y="7"/>
                      <a:pt x="25" y="12"/>
                    </a:cubicBezTo>
                    <a:cubicBezTo>
                      <a:pt x="23" y="19"/>
                      <a:pt x="23" y="24"/>
                      <a:pt x="25" y="31"/>
                    </a:cubicBezTo>
                    <a:cubicBezTo>
                      <a:pt x="26" y="37"/>
                      <a:pt x="30" y="42"/>
                      <a:pt x="36" y="44"/>
                    </a:cubicBezTo>
                    <a:cubicBezTo>
                      <a:pt x="29" y="46"/>
                      <a:pt x="19" y="48"/>
                      <a:pt x="12" y="43"/>
                    </a:cubicBezTo>
                    <a:cubicBezTo>
                      <a:pt x="7" y="40"/>
                      <a:pt x="0" y="34"/>
                      <a:pt x="0" y="27"/>
                    </a:cubicBezTo>
                    <a:cubicBezTo>
                      <a:pt x="0" y="17"/>
                      <a:pt x="11" y="3"/>
                      <a:pt x="22" y="1"/>
                    </a:cubicBezTo>
                  </a:path>
                </a:pathLst>
              </a:custGeom>
              <a:solidFill>
                <a:srgbClr val="A9CE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38" name="îṡ1íḍê"/>
              <p:cNvSpPr/>
              <p:nvPr>
                <p:custDataLst>
                  <p:tags r:id="rId93"/>
                </p:custDataLst>
              </p:nvPr>
            </p:nvSpPr>
            <p:spPr bwMode="auto">
              <a:xfrm>
                <a:off x="8093076" y="779463"/>
                <a:ext cx="85725" cy="23813"/>
              </a:xfrm>
              <a:custGeom>
                <a:avLst/>
                <a:gdLst>
                  <a:gd name="T0" fmla="*/ 0 w 26"/>
                  <a:gd name="T1" fmla="*/ 4 h 7"/>
                  <a:gd name="T2" fmla="*/ 26 w 26"/>
                  <a:gd name="T3" fmla="*/ 2 h 7"/>
                  <a:gd name="T4" fmla="*/ 25 w 26"/>
                  <a:gd name="T5" fmla="*/ 0 h 7"/>
                  <a:gd name="T6" fmla="*/ 1 w 26"/>
                  <a:gd name="T7" fmla="*/ 2 h 7"/>
                  <a:gd name="T8" fmla="*/ 0 w 26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7">
                    <a:moveTo>
                      <a:pt x="0" y="4"/>
                    </a:moveTo>
                    <a:cubicBezTo>
                      <a:pt x="5" y="7"/>
                      <a:pt x="22" y="4"/>
                      <a:pt x="26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1" y="2"/>
                      <a:pt x="5" y="5"/>
                      <a:pt x="1" y="2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39" name="isļîḍè"/>
              <p:cNvSpPr/>
              <p:nvPr>
                <p:custDataLst>
                  <p:tags r:id="rId94"/>
                </p:custDataLst>
              </p:nvPr>
            </p:nvSpPr>
            <p:spPr bwMode="auto">
              <a:xfrm>
                <a:off x="8162926" y="701676"/>
                <a:ext cx="214313" cy="190500"/>
              </a:xfrm>
              <a:custGeom>
                <a:avLst/>
                <a:gdLst>
                  <a:gd name="T0" fmla="*/ 0 w 65"/>
                  <a:gd name="T1" fmla="*/ 26 h 58"/>
                  <a:gd name="T2" fmla="*/ 47 w 65"/>
                  <a:gd name="T3" fmla="*/ 1 h 58"/>
                  <a:gd name="T4" fmla="*/ 0 w 65"/>
                  <a:gd name="T5" fmla="*/ 2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58">
                    <a:moveTo>
                      <a:pt x="0" y="26"/>
                    </a:moveTo>
                    <a:cubicBezTo>
                      <a:pt x="4" y="0"/>
                      <a:pt x="36" y="16"/>
                      <a:pt x="47" y="1"/>
                    </a:cubicBezTo>
                    <a:cubicBezTo>
                      <a:pt x="65" y="39"/>
                      <a:pt x="11" y="58"/>
                      <a:pt x="0" y="26"/>
                    </a:cubicBez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40" name="íśļïḍê"/>
              <p:cNvSpPr/>
              <p:nvPr>
                <p:custDataLst>
                  <p:tags r:id="rId95"/>
                </p:custDataLst>
              </p:nvPr>
            </p:nvSpPr>
            <p:spPr bwMode="auto">
              <a:xfrm>
                <a:off x="8159751" y="690563"/>
                <a:ext cx="204788" cy="201613"/>
              </a:xfrm>
              <a:custGeom>
                <a:avLst/>
                <a:gdLst>
                  <a:gd name="T0" fmla="*/ 47 w 62"/>
                  <a:gd name="T1" fmla="*/ 0 h 61"/>
                  <a:gd name="T2" fmla="*/ 41 w 62"/>
                  <a:gd name="T3" fmla="*/ 18 h 61"/>
                  <a:gd name="T4" fmla="*/ 23 w 62"/>
                  <a:gd name="T5" fmla="*/ 32 h 61"/>
                  <a:gd name="T6" fmla="*/ 0 w 62"/>
                  <a:gd name="T7" fmla="*/ 30 h 61"/>
                  <a:gd name="T8" fmla="*/ 21 w 62"/>
                  <a:gd name="T9" fmla="*/ 56 h 61"/>
                  <a:gd name="T10" fmla="*/ 47 w 62"/>
                  <a:gd name="T11" fmla="*/ 56 h 61"/>
                  <a:gd name="T12" fmla="*/ 54 w 62"/>
                  <a:gd name="T13" fmla="*/ 1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1">
                    <a:moveTo>
                      <a:pt x="47" y="0"/>
                    </a:moveTo>
                    <a:cubicBezTo>
                      <a:pt x="45" y="6"/>
                      <a:pt x="45" y="12"/>
                      <a:pt x="41" y="18"/>
                    </a:cubicBezTo>
                    <a:cubicBezTo>
                      <a:pt x="36" y="25"/>
                      <a:pt x="30" y="29"/>
                      <a:pt x="23" y="32"/>
                    </a:cubicBezTo>
                    <a:cubicBezTo>
                      <a:pt x="16" y="35"/>
                      <a:pt x="8" y="35"/>
                      <a:pt x="0" y="30"/>
                    </a:cubicBezTo>
                    <a:cubicBezTo>
                      <a:pt x="4" y="40"/>
                      <a:pt x="11" y="52"/>
                      <a:pt x="21" y="56"/>
                    </a:cubicBezTo>
                    <a:cubicBezTo>
                      <a:pt x="29" y="59"/>
                      <a:pt x="40" y="61"/>
                      <a:pt x="47" y="56"/>
                    </a:cubicBezTo>
                    <a:cubicBezTo>
                      <a:pt x="57" y="49"/>
                      <a:pt x="62" y="26"/>
                      <a:pt x="54" y="12"/>
                    </a:cubicBezTo>
                  </a:path>
                </a:pathLst>
              </a:custGeom>
              <a:solidFill>
                <a:srgbClr val="80A8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41" name="îṡlíḑe"/>
              <p:cNvSpPr/>
              <p:nvPr>
                <p:custDataLst>
                  <p:tags r:id="rId96"/>
                </p:custDataLst>
              </p:nvPr>
            </p:nvSpPr>
            <p:spPr bwMode="auto">
              <a:xfrm>
                <a:off x="8018464" y="766763"/>
                <a:ext cx="46038" cy="82550"/>
              </a:xfrm>
              <a:custGeom>
                <a:avLst/>
                <a:gdLst>
                  <a:gd name="T0" fmla="*/ 0 w 14"/>
                  <a:gd name="T1" fmla="*/ 1 h 25"/>
                  <a:gd name="T2" fmla="*/ 13 w 14"/>
                  <a:gd name="T3" fmla="*/ 25 h 25"/>
                  <a:gd name="T4" fmla="*/ 14 w 14"/>
                  <a:gd name="T5" fmla="*/ 23 h 25"/>
                  <a:gd name="T6" fmla="*/ 2 w 14"/>
                  <a:gd name="T7" fmla="*/ 0 h 25"/>
                  <a:gd name="T8" fmla="*/ 0 w 14"/>
                  <a:gd name="T9" fmla="*/ 0 h 25"/>
                  <a:gd name="T10" fmla="*/ 0 w 14"/>
                  <a:gd name="T11" fmla="*/ 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25">
                    <a:moveTo>
                      <a:pt x="0" y="1"/>
                    </a:moveTo>
                    <a:cubicBezTo>
                      <a:pt x="2" y="7"/>
                      <a:pt x="9" y="22"/>
                      <a:pt x="13" y="25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0" y="21"/>
                      <a:pt x="3" y="5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42" name="îṣļiḑè"/>
              <p:cNvSpPr/>
              <p:nvPr>
                <p:custDataLst>
                  <p:tags r:id="rId97"/>
                </p:custDataLst>
              </p:nvPr>
            </p:nvSpPr>
            <p:spPr bwMode="auto">
              <a:xfrm>
                <a:off x="7872414" y="592138"/>
                <a:ext cx="207963" cy="217488"/>
              </a:xfrm>
              <a:custGeom>
                <a:avLst/>
                <a:gdLst>
                  <a:gd name="T0" fmla="*/ 47 w 63"/>
                  <a:gd name="T1" fmla="*/ 58 h 66"/>
                  <a:gd name="T2" fmla="*/ 37 w 63"/>
                  <a:gd name="T3" fmla="*/ 0 h 66"/>
                  <a:gd name="T4" fmla="*/ 47 w 63"/>
                  <a:gd name="T5" fmla="*/ 5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" h="66">
                    <a:moveTo>
                      <a:pt x="47" y="58"/>
                    </a:moveTo>
                    <a:cubicBezTo>
                      <a:pt x="63" y="39"/>
                      <a:pt x="33" y="19"/>
                      <a:pt x="37" y="0"/>
                    </a:cubicBezTo>
                    <a:cubicBezTo>
                      <a:pt x="0" y="5"/>
                      <a:pt x="18" y="66"/>
                      <a:pt x="47" y="58"/>
                    </a:cubicBezTo>
                    <a:close/>
                  </a:path>
                </a:pathLst>
              </a:custGeom>
              <a:solidFill>
                <a:srgbClr val="81A9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43" name="ïṧľíḓé"/>
              <p:cNvSpPr/>
              <p:nvPr>
                <p:custDataLst>
                  <p:tags r:id="rId98"/>
                </p:custDataLst>
              </p:nvPr>
            </p:nvSpPr>
            <p:spPr bwMode="auto">
              <a:xfrm>
                <a:off x="7872414" y="585788"/>
                <a:ext cx="152400" cy="211138"/>
              </a:xfrm>
              <a:custGeom>
                <a:avLst/>
                <a:gdLst>
                  <a:gd name="T0" fmla="*/ 41 w 46"/>
                  <a:gd name="T1" fmla="*/ 0 h 64"/>
                  <a:gd name="T2" fmla="*/ 32 w 46"/>
                  <a:gd name="T3" fmla="*/ 16 h 64"/>
                  <a:gd name="T4" fmla="*/ 32 w 46"/>
                  <a:gd name="T5" fmla="*/ 41 h 64"/>
                  <a:gd name="T6" fmla="*/ 46 w 46"/>
                  <a:gd name="T7" fmla="*/ 61 h 64"/>
                  <a:gd name="T8" fmla="*/ 16 w 46"/>
                  <a:gd name="T9" fmla="*/ 57 h 64"/>
                  <a:gd name="T10" fmla="*/ 1 w 46"/>
                  <a:gd name="T11" fmla="*/ 33 h 64"/>
                  <a:gd name="T12" fmla="*/ 28 w 46"/>
                  <a:gd name="T13" fmla="*/ 1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64">
                    <a:moveTo>
                      <a:pt x="41" y="0"/>
                    </a:moveTo>
                    <a:cubicBezTo>
                      <a:pt x="38" y="6"/>
                      <a:pt x="34" y="10"/>
                      <a:pt x="32" y="16"/>
                    </a:cubicBezTo>
                    <a:cubicBezTo>
                      <a:pt x="30" y="25"/>
                      <a:pt x="30" y="32"/>
                      <a:pt x="32" y="41"/>
                    </a:cubicBezTo>
                    <a:cubicBezTo>
                      <a:pt x="34" y="50"/>
                      <a:pt x="38" y="57"/>
                      <a:pt x="46" y="61"/>
                    </a:cubicBezTo>
                    <a:cubicBezTo>
                      <a:pt x="37" y="63"/>
                      <a:pt x="25" y="64"/>
                      <a:pt x="16" y="57"/>
                    </a:cubicBezTo>
                    <a:cubicBezTo>
                      <a:pt x="9" y="51"/>
                      <a:pt x="1" y="42"/>
                      <a:pt x="1" y="33"/>
                    </a:cubicBezTo>
                    <a:cubicBezTo>
                      <a:pt x="0" y="20"/>
                      <a:pt x="14" y="2"/>
                      <a:pt x="28" y="1"/>
                    </a:cubicBezTo>
                  </a:path>
                </a:pathLst>
              </a:custGeom>
              <a:solidFill>
                <a:srgbClr val="7599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44" name="ïśḻîďé"/>
              <p:cNvSpPr/>
              <p:nvPr>
                <p:custDataLst>
                  <p:tags r:id="rId99"/>
                </p:custDataLst>
              </p:nvPr>
            </p:nvSpPr>
            <p:spPr bwMode="auto">
              <a:xfrm>
                <a:off x="8018464" y="917576"/>
                <a:ext cx="111125" cy="23813"/>
              </a:xfrm>
              <a:custGeom>
                <a:avLst/>
                <a:gdLst>
                  <a:gd name="T0" fmla="*/ 0 w 34"/>
                  <a:gd name="T1" fmla="*/ 2 h 7"/>
                  <a:gd name="T2" fmla="*/ 34 w 34"/>
                  <a:gd name="T3" fmla="*/ 6 h 7"/>
                  <a:gd name="T4" fmla="*/ 34 w 34"/>
                  <a:gd name="T5" fmla="*/ 4 h 7"/>
                  <a:gd name="T6" fmla="*/ 1 w 34"/>
                  <a:gd name="T7" fmla="*/ 0 h 7"/>
                  <a:gd name="T8" fmla="*/ 0 w 34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7">
                    <a:moveTo>
                      <a:pt x="0" y="2"/>
                    </a:moveTo>
                    <a:cubicBezTo>
                      <a:pt x="6" y="6"/>
                      <a:pt x="27" y="7"/>
                      <a:pt x="34" y="6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27" y="5"/>
                      <a:pt x="6" y="4"/>
                      <a:pt x="1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45" name="í$lïḍé"/>
              <p:cNvSpPr/>
              <p:nvPr>
                <p:custDataLst>
                  <p:tags r:id="rId100"/>
                </p:custDataLst>
              </p:nvPr>
            </p:nvSpPr>
            <p:spPr bwMode="auto">
              <a:xfrm>
                <a:off x="8107364" y="871538"/>
                <a:ext cx="273050" cy="204788"/>
              </a:xfrm>
              <a:custGeom>
                <a:avLst/>
                <a:gdLst>
                  <a:gd name="T0" fmla="*/ 0 w 83"/>
                  <a:gd name="T1" fmla="*/ 19 h 62"/>
                  <a:gd name="T2" fmla="*/ 38 w 83"/>
                  <a:gd name="T3" fmla="*/ 4 h 62"/>
                  <a:gd name="T4" fmla="*/ 69 w 83"/>
                  <a:gd name="T5" fmla="*/ 0 h 62"/>
                  <a:gd name="T6" fmla="*/ 0 w 83"/>
                  <a:gd name="T7" fmla="*/ 19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62">
                    <a:moveTo>
                      <a:pt x="0" y="19"/>
                    </a:moveTo>
                    <a:cubicBezTo>
                      <a:pt x="7" y="0"/>
                      <a:pt x="22" y="2"/>
                      <a:pt x="38" y="4"/>
                    </a:cubicBezTo>
                    <a:cubicBezTo>
                      <a:pt x="49" y="5"/>
                      <a:pt x="61" y="7"/>
                      <a:pt x="69" y="0"/>
                    </a:cubicBezTo>
                    <a:cubicBezTo>
                      <a:pt x="83" y="52"/>
                      <a:pt x="8" y="62"/>
                      <a:pt x="0" y="19"/>
                    </a:cubicBezTo>
                  </a:path>
                </a:pathLst>
              </a:custGeom>
              <a:solidFill>
                <a:srgbClr val="80B8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46" name="ïṩḷiḓe"/>
              <p:cNvSpPr/>
              <p:nvPr>
                <p:custDataLst>
                  <p:tags r:id="rId101"/>
                </p:custDataLst>
              </p:nvPr>
            </p:nvSpPr>
            <p:spPr bwMode="auto">
              <a:xfrm>
                <a:off x="8104189" y="852488"/>
                <a:ext cx="273050" cy="250825"/>
              </a:xfrm>
              <a:custGeom>
                <a:avLst/>
                <a:gdLst>
                  <a:gd name="T0" fmla="*/ 69 w 83"/>
                  <a:gd name="T1" fmla="*/ 0 h 76"/>
                  <a:gd name="T2" fmla="*/ 57 w 83"/>
                  <a:gd name="T3" fmla="*/ 21 h 76"/>
                  <a:gd name="T4" fmla="*/ 30 w 83"/>
                  <a:gd name="T5" fmla="*/ 34 h 76"/>
                  <a:gd name="T6" fmla="*/ 0 w 83"/>
                  <a:gd name="T7" fmla="*/ 26 h 76"/>
                  <a:gd name="T8" fmla="*/ 22 w 83"/>
                  <a:gd name="T9" fmla="*/ 64 h 76"/>
                  <a:gd name="T10" fmla="*/ 56 w 83"/>
                  <a:gd name="T11" fmla="*/ 72 h 76"/>
                  <a:gd name="T12" fmla="*/ 75 w 83"/>
                  <a:gd name="T13" fmla="*/ 17 h 76"/>
                  <a:gd name="T14" fmla="*/ 69 w 83"/>
                  <a:gd name="T15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76">
                    <a:moveTo>
                      <a:pt x="69" y="0"/>
                    </a:moveTo>
                    <a:cubicBezTo>
                      <a:pt x="65" y="7"/>
                      <a:pt x="63" y="15"/>
                      <a:pt x="57" y="21"/>
                    </a:cubicBezTo>
                    <a:cubicBezTo>
                      <a:pt x="49" y="28"/>
                      <a:pt x="40" y="32"/>
                      <a:pt x="30" y="34"/>
                    </a:cubicBezTo>
                    <a:cubicBezTo>
                      <a:pt x="19" y="37"/>
                      <a:pt x="10" y="34"/>
                      <a:pt x="0" y="26"/>
                    </a:cubicBezTo>
                    <a:cubicBezTo>
                      <a:pt x="4" y="40"/>
                      <a:pt x="10" y="57"/>
                      <a:pt x="22" y="64"/>
                    </a:cubicBezTo>
                    <a:cubicBezTo>
                      <a:pt x="32" y="70"/>
                      <a:pt x="46" y="76"/>
                      <a:pt x="56" y="72"/>
                    </a:cubicBezTo>
                    <a:cubicBezTo>
                      <a:pt x="71" y="65"/>
                      <a:pt x="83" y="37"/>
                      <a:pt x="75" y="17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6997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47" name="í$ḻïďê"/>
              <p:cNvSpPr/>
              <p:nvPr>
                <p:custDataLst>
                  <p:tags r:id="rId102"/>
                </p:custDataLst>
              </p:nvPr>
            </p:nvSpPr>
            <p:spPr bwMode="auto">
              <a:xfrm>
                <a:off x="7912101" y="871538"/>
                <a:ext cx="49213" cy="112713"/>
              </a:xfrm>
              <a:custGeom>
                <a:avLst/>
                <a:gdLst>
                  <a:gd name="T0" fmla="*/ 2 w 15"/>
                  <a:gd name="T1" fmla="*/ 9 h 34"/>
                  <a:gd name="T2" fmla="*/ 14 w 15"/>
                  <a:gd name="T3" fmla="*/ 34 h 34"/>
                  <a:gd name="T4" fmla="*/ 15 w 15"/>
                  <a:gd name="T5" fmla="*/ 33 h 34"/>
                  <a:gd name="T6" fmla="*/ 1 w 15"/>
                  <a:gd name="T7" fmla="*/ 0 h 34"/>
                  <a:gd name="T8" fmla="*/ 0 w 15"/>
                  <a:gd name="T9" fmla="*/ 0 h 34"/>
                  <a:gd name="T10" fmla="*/ 2 w 15"/>
                  <a:gd name="T11" fmla="*/ 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34">
                    <a:moveTo>
                      <a:pt x="2" y="9"/>
                    </a:moveTo>
                    <a:cubicBezTo>
                      <a:pt x="5" y="19"/>
                      <a:pt x="11" y="31"/>
                      <a:pt x="14" y="34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0" y="29"/>
                      <a:pt x="3" y="7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1" y="6"/>
                      <a:pt x="2" y="9"/>
                    </a:cubicBezTo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48" name="ísļiḑé"/>
              <p:cNvSpPr/>
              <p:nvPr>
                <p:custDataLst>
                  <p:tags r:id="rId103"/>
                </p:custDataLst>
              </p:nvPr>
            </p:nvSpPr>
            <p:spPr bwMode="auto">
              <a:xfrm>
                <a:off x="7737476" y="641351"/>
                <a:ext cx="260350" cy="276225"/>
              </a:xfrm>
              <a:custGeom>
                <a:avLst/>
                <a:gdLst>
                  <a:gd name="T0" fmla="*/ 56 w 79"/>
                  <a:gd name="T1" fmla="*/ 77 h 84"/>
                  <a:gd name="T2" fmla="*/ 49 w 79"/>
                  <a:gd name="T3" fmla="*/ 0 h 84"/>
                  <a:gd name="T4" fmla="*/ 56 w 79"/>
                  <a:gd name="T5" fmla="*/ 7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84">
                    <a:moveTo>
                      <a:pt x="56" y="77"/>
                    </a:moveTo>
                    <a:cubicBezTo>
                      <a:pt x="79" y="55"/>
                      <a:pt x="42" y="24"/>
                      <a:pt x="49" y="0"/>
                    </a:cubicBezTo>
                    <a:cubicBezTo>
                      <a:pt x="0" y="2"/>
                      <a:pt x="16" y="84"/>
                      <a:pt x="56" y="77"/>
                    </a:cubicBezTo>
                    <a:close/>
                  </a:path>
                </a:pathLst>
              </a:custGeom>
              <a:solidFill>
                <a:srgbClr val="5F7F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49" name="išľide"/>
              <p:cNvSpPr/>
              <p:nvPr>
                <p:custDataLst>
                  <p:tags r:id="rId104"/>
                </p:custDataLst>
              </p:nvPr>
            </p:nvSpPr>
            <p:spPr bwMode="auto">
              <a:xfrm>
                <a:off x="7727951" y="628651"/>
                <a:ext cx="190500" cy="276225"/>
              </a:xfrm>
              <a:custGeom>
                <a:avLst/>
                <a:gdLst>
                  <a:gd name="T0" fmla="*/ 58 w 58"/>
                  <a:gd name="T1" fmla="*/ 2 h 84"/>
                  <a:gd name="T2" fmla="*/ 44 w 58"/>
                  <a:gd name="T3" fmla="*/ 22 h 84"/>
                  <a:gd name="T4" fmla="*/ 41 w 58"/>
                  <a:gd name="T5" fmla="*/ 54 h 84"/>
                  <a:gd name="T6" fmla="*/ 58 w 58"/>
                  <a:gd name="T7" fmla="*/ 82 h 84"/>
                  <a:gd name="T8" fmla="*/ 18 w 58"/>
                  <a:gd name="T9" fmla="*/ 73 h 84"/>
                  <a:gd name="T10" fmla="*/ 1 w 58"/>
                  <a:gd name="T11" fmla="*/ 40 h 84"/>
                  <a:gd name="T12" fmla="*/ 41 w 58"/>
                  <a:gd name="T13" fmla="*/ 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84">
                    <a:moveTo>
                      <a:pt x="58" y="2"/>
                    </a:moveTo>
                    <a:cubicBezTo>
                      <a:pt x="53" y="9"/>
                      <a:pt x="47" y="14"/>
                      <a:pt x="44" y="22"/>
                    </a:cubicBezTo>
                    <a:cubicBezTo>
                      <a:pt x="40" y="33"/>
                      <a:pt x="40" y="43"/>
                      <a:pt x="41" y="54"/>
                    </a:cubicBezTo>
                    <a:cubicBezTo>
                      <a:pt x="43" y="66"/>
                      <a:pt x="48" y="75"/>
                      <a:pt x="58" y="82"/>
                    </a:cubicBezTo>
                    <a:cubicBezTo>
                      <a:pt x="45" y="84"/>
                      <a:pt x="29" y="82"/>
                      <a:pt x="18" y="73"/>
                    </a:cubicBezTo>
                    <a:cubicBezTo>
                      <a:pt x="10" y="64"/>
                      <a:pt x="0" y="51"/>
                      <a:pt x="1" y="40"/>
                    </a:cubicBezTo>
                    <a:cubicBezTo>
                      <a:pt x="2" y="22"/>
                      <a:pt x="21" y="0"/>
                      <a:pt x="41" y="2"/>
                    </a:cubicBezTo>
                  </a:path>
                </a:pathLst>
              </a:custGeom>
              <a:solidFill>
                <a:srgbClr val="4F68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50" name="işľîdè"/>
              <p:cNvSpPr/>
              <p:nvPr>
                <p:custDataLst>
                  <p:tags r:id="rId105"/>
                </p:custDataLst>
              </p:nvPr>
            </p:nvSpPr>
            <p:spPr bwMode="auto">
              <a:xfrm>
                <a:off x="7935914" y="1000126"/>
                <a:ext cx="98425" cy="69850"/>
              </a:xfrm>
              <a:custGeom>
                <a:avLst/>
                <a:gdLst>
                  <a:gd name="T0" fmla="*/ 0 w 30"/>
                  <a:gd name="T1" fmla="*/ 1 h 21"/>
                  <a:gd name="T2" fmla="*/ 30 w 30"/>
                  <a:gd name="T3" fmla="*/ 21 h 21"/>
                  <a:gd name="T4" fmla="*/ 30 w 30"/>
                  <a:gd name="T5" fmla="*/ 19 h 21"/>
                  <a:gd name="T6" fmla="*/ 1 w 30"/>
                  <a:gd name="T7" fmla="*/ 0 h 21"/>
                  <a:gd name="T8" fmla="*/ 0 w 30"/>
                  <a:gd name="T9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1">
                    <a:moveTo>
                      <a:pt x="0" y="1"/>
                    </a:moveTo>
                    <a:cubicBezTo>
                      <a:pt x="3" y="7"/>
                      <a:pt x="23" y="18"/>
                      <a:pt x="30" y="21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24" y="17"/>
                      <a:pt x="5" y="6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51" name="ïŝlïḋe"/>
              <p:cNvSpPr/>
              <p:nvPr>
                <p:custDataLst>
                  <p:tags r:id="rId106"/>
                </p:custDataLst>
              </p:nvPr>
            </p:nvSpPr>
            <p:spPr bwMode="auto">
              <a:xfrm>
                <a:off x="7978776" y="1014413"/>
                <a:ext cx="269875" cy="266700"/>
              </a:xfrm>
              <a:custGeom>
                <a:avLst/>
                <a:gdLst>
                  <a:gd name="T0" fmla="*/ 11 w 82"/>
                  <a:gd name="T1" fmla="*/ 12 h 81"/>
                  <a:gd name="T2" fmla="*/ 52 w 82"/>
                  <a:gd name="T3" fmla="*/ 17 h 81"/>
                  <a:gd name="T4" fmla="*/ 82 w 82"/>
                  <a:gd name="T5" fmla="*/ 28 h 81"/>
                  <a:gd name="T6" fmla="*/ 11 w 82"/>
                  <a:gd name="T7" fmla="*/ 1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81">
                    <a:moveTo>
                      <a:pt x="11" y="12"/>
                    </a:moveTo>
                    <a:cubicBezTo>
                      <a:pt x="24" y="0"/>
                      <a:pt x="38" y="8"/>
                      <a:pt x="52" y="17"/>
                    </a:cubicBezTo>
                    <a:cubicBezTo>
                      <a:pt x="62" y="24"/>
                      <a:pt x="72" y="30"/>
                      <a:pt x="82" y="28"/>
                    </a:cubicBezTo>
                    <a:cubicBezTo>
                      <a:pt x="74" y="81"/>
                      <a:pt x="0" y="54"/>
                      <a:pt x="11" y="12"/>
                    </a:cubicBezTo>
                  </a:path>
                </a:pathLst>
              </a:custGeom>
              <a:solidFill>
                <a:srgbClr val="6092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52" name="îṧ1idé"/>
              <p:cNvSpPr/>
              <p:nvPr>
                <p:custDataLst>
                  <p:tags r:id="rId107"/>
                </p:custDataLst>
              </p:nvPr>
            </p:nvSpPr>
            <p:spPr bwMode="auto">
              <a:xfrm>
                <a:off x="7997826" y="1057276"/>
                <a:ext cx="257175" cy="220663"/>
              </a:xfrm>
              <a:custGeom>
                <a:avLst/>
                <a:gdLst>
                  <a:gd name="T0" fmla="*/ 78 w 78"/>
                  <a:gd name="T1" fmla="*/ 10 h 67"/>
                  <a:gd name="T2" fmla="*/ 58 w 78"/>
                  <a:gd name="T3" fmla="*/ 22 h 67"/>
                  <a:gd name="T4" fmla="*/ 28 w 78"/>
                  <a:gd name="T5" fmla="*/ 21 h 67"/>
                  <a:gd name="T6" fmla="*/ 4 w 78"/>
                  <a:gd name="T7" fmla="*/ 0 h 67"/>
                  <a:gd name="T8" fmla="*/ 8 w 78"/>
                  <a:gd name="T9" fmla="*/ 43 h 67"/>
                  <a:gd name="T10" fmla="*/ 37 w 78"/>
                  <a:gd name="T11" fmla="*/ 66 h 67"/>
                  <a:gd name="T12" fmla="*/ 76 w 78"/>
                  <a:gd name="T13" fmla="*/ 28 h 67"/>
                  <a:gd name="T14" fmla="*/ 78 w 78"/>
                  <a:gd name="T15" fmla="*/ 1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67">
                    <a:moveTo>
                      <a:pt x="78" y="10"/>
                    </a:moveTo>
                    <a:cubicBezTo>
                      <a:pt x="71" y="14"/>
                      <a:pt x="66" y="20"/>
                      <a:pt x="58" y="22"/>
                    </a:cubicBezTo>
                    <a:cubicBezTo>
                      <a:pt x="48" y="25"/>
                      <a:pt x="38" y="24"/>
                      <a:pt x="28" y="21"/>
                    </a:cubicBezTo>
                    <a:cubicBezTo>
                      <a:pt x="17" y="18"/>
                      <a:pt x="9" y="12"/>
                      <a:pt x="4" y="0"/>
                    </a:cubicBezTo>
                    <a:cubicBezTo>
                      <a:pt x="1" y="14"/>
                      <a:pt x="0" y="31"/>
                      <a:pt x="8" y="43"/>
                    </a:cubicBezTo>
                    <a:cubicBezTo>
                      <a:pt x="15" y="54"/>
                      <a:pt x="26" y="66"/>
                      <a:pt x="37" y="66"/>
                    </a:cubicBezTo>
                    <a:cubicBezTo>
                      <a:pt x="53" y="67"/>
                      <a:pt x="76" y="48"/>
                      <a:pt x="76" y="28"/>
                    </a:cubicBezTo>
                    <a:cubicBezTo>
                      <a:pt x="78" y="10"/>
                      <a:pt x="78" y="10"/>
                      <a:pt x="78" y="10"/>
                    </a:cubicBezTo>
                  </a:path>
                </a:pathLst>
              </a:custGeom>
              <a:solidFill>
                <a:srgbClr val="5477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53" name="îṧlïḍê"/>
              <p:cNvSpPr/>
              <p:nvPr>
                <p:custDataLst>
                  <p:tags r:id="rId108"/>
                </p:custDataLst>
              </p:nvPr>
            </p:nvSpPr>
            <p:spPr bwMode="auto">
              <a:xfrm>
                <a:off x="8140701" y="463551"/>
                <a:ext cx="46038" cy="101600"/>
              </a:xfrm>
              <a:custGeom>
                <a:avLst/>
                <a:gdLst>
                  <a:gd name="T0" fmla="*/ 6 w 14"/>
                  <a:gd name="T1" fmla="*/ 31 h 31"/>
                  <a:gd name="T2" fmla="*/ 13 w 14"/>
                  <a:gd name="T3" fmla="*/ 18 h 31"/>
                  <a:gd name="T4" fmla="*/ 10 w 14"/>
                  <a:gd name="T5" fmla="*/ 0 h 31"/>
                  <a:gd name="T6" fmla="*/ 1 w 14"/>
                  <a:gd name="T7" fmla="*/ 17 h 31"/>
                  <a:gd name="T8" fmla="*/ 6 w 14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31">
                    <a:moveTo>
                      <a:pt x="6" y="31"/>
                    </a:moveTo>
                    <a:cubicBezTo>
                      <a:pt x="11" y="30"/>
                      <a:pt x="13" y="23"/>
                      <a:pt x="13" y="18"/>
                    </a:cubicBezTo>
                    <a:cubicBezTo>
                      <a:pt x="14" y="12"/>
                      <a:pt x="12" y="6"/>
                      <a:pt x="10" y="0"/>
                    </a:cubicBezTo>
                    <a:cubicBezTo>
                      <a:pt x="4" y="2"/>
                      <a:pt x="2" y="11"/>
                      <a:pt x="1" y="17"/>
                    </a:cubicBezTo>
                    <a:cubicBezTo>
                      <a:pt x="1" y="20"/>
                      <a:pt x="0" y="30"/>
                      <a:pt x="6" y="31"/>
                    </a:cubicBezTo>
                    <a:close/>
                  </a:path>
                </a:pathLst>
              </a:custGeom>
              <a:solidFill>
                <a:srgbClr val="BEAE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54" name="isļîḓè"/>
              <p:cNvSpPr/>
              <p:nvPr>
                <p:custDataLst>
                  <p:tags r:id="rId109"/>
                </p:custDataLst>
              </p:nvPr>
            </p:nvSpPr>
            <p:spPr bwMode="auto">
              <a:xfrm>
                <a:off x="7416801" y="723901"/>
                <a:ext cx="455613" cy="250825"/>
              </a:xfrm>
              <a:custGeom>
                <a:avLst/>
                <a:gdLst>
                  <a:gd name="T0" fmla="*/ 11 w 138"/>
                  <a:gd name="T1" fmla="*/ 32 h 76"/>
                  <a:gd name="T2" fmla="*/ 15 w 138"/>
                  <a:gd name="T3" fmla="*/ 3 h 76"/>
                  <a:gd name="T4" fmla="*/ 33 w 138"/>
                  <a:gd name="T5" fmla="*/ 23 h 76"/>
                  <a:gd name="T6" fmla="*/ 46 w 138"/>
                  <a:gd name="T7" fmla="*/ 43 h 76"/>
                  <a:gd name="T8" fmla="*/ 58 w 138"/>
                  <a:gd name="T9" fmla="*/ 14 h 76"/>
                  <a:gd name="T10" fmla="*/ 70 w 138"/>
                  <a:gd name="T11" fmla="*/ 1 h 76"/>
                  <a:gd name="T12" fmla="*/ 84 w 138"/>
                  <a:gd name="T13" fmla="*/ 42 h 76"/>
                  <a:gd name="T14" fmla="*/ 106 w 138"/>
                  <a:gd name="T15" fmla="*/ 31 h 76"/>
                  <a:gd name="T16" fmla="*/ 121 w 138"/>
                  <a:gd name="T17" fmla="*/ 19 h 76"/>
                  <a:gd name="T18" fmla="*/ 136 w 138"/>
                  <a:gd name="T19" fmla="*/ 46 h 76"/>
                  <a:gd name="T20" fmla="*/ 74 w 138"/>
                  <a:gd name="T21" fmla="*/ 73 h 76"/>
                  <a:gd name="T22" fmla="*/ 32 w 138"/>
                  <a:gd name="T23" fmla="*/ 61 h 76"/>
                  <a:gd name="T24" fmla="*/ 16 w 138"/>
                  <a:gd name="T25" fmla="*/ 42 h 76"/>
                  <a:gd name="T26" fmla="*/ 11 w 138"/>
                  <a:gd name="T27" fmla="*/ 32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8" h="76">
                    <a:moveTo>
                      <a:pt x="11" y="32"/>
                    </a:moveTo>
                    <a:cubicBezTo>
                      <a:pt x="10" y="27"/>
                      <a:pt x="0" y="0"/>
                      <a:pt x="15" y="3"/>
                    </a:cubicBezTo>
                    <a:cubicBezTo>
                      <a:pt x="23" y="4"/>
                      <a:pt x="30" y="16"/>
                      <a:pt x="33" y="23"/>
                    </a:cubicBezTo>
                    <a:cubicBezTo>
                      <a:pt x="36" y="30"/>
                      <a:pt x="41" y="37"/>
                      <a:pt x="46" y="43"/>
                    </a:cubicBezTo>
                    <a:cubicBezTo>
                      <a:pt x="47" y="33"/>
                      <a:pt x="54" y="22"/>
                      <a:pt x="58" y="14"/>
                    </a:cubicBezTo>
                    <a:cubicBezTo>
                      <a:pt x="60" y="9"/>
                      <a:pt x="64" y="1"/>
                      <a:pt x="70" y="1"/>
                    </a:cubicBezTo>
                    <a:cubicBezTo>
                      <a:pt x="84" y="1"/>
                      <a:pt x="86" y="32"/>
                      <a:pt x="84" y="42"/>
                    </a:cubicBezTo>
                    <a:cubicBezTo>
                      <a:pt x="91" y="39"/>
                      <a:pt x="100" y="35"/>
                      <a:pt x="106" y="31"/>
                    </a:cubicBezTo>
                    <a:cubicBezTo>
                      <a:pt x="111" y="28"/>
                      <a:pt x="116" y="21"/>
                      <a:pt x="121" y="19"/>
                    </a:cubicBezTo>
                    <a:cubicBezTo>
                      <a:pt x="135" y="14"/>
                      <a:pt x="138" y="37"/>
                      <a:pt x="136" y="46"/>
                    </a:cubicBezTo>
                    <a:cubicBezTo>
                      <a:pt x="131" y="76"/>
                      <a:pt x="97" y="76"/>
                      <a:pt x="74" y="73"/>
                    </a:cubicBezTo>
                    <a:cubicBezTo>
                      <a:pt x="58" y="72"/>
                      <a:pt x="44" y="71"/>
                      <a:pt x="32" y="61"/>
                    </a:cubicBezTo>
                    <a:cubicBezTo>
                      <a:pt x="25" y="55"/>
                      <a:pt x="22" y="47"/>
                      <a:pt x="16" y="42"/>
                    </a:cubicBezTo>
                    <a:cubicBezTo>
                      <a:pt x="11" y="32"/>
                      <a:pt x="11" y="32"/>
                      <a:pt x="11" y="32"/>
                    </a:cubicBezTo>
                  </a:path>
                </a:pathLst>
              </a:custGeom>
              <a:solidFill>
                <a:srgbClr val="D6AA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55" name="išľîdé"/>
              <p:cNvSpPr/>
              <p:nvPr>
                <p:custDataLst>
                  <p:tags r:id="rId110"/>
                </p:custDataLst>
              </p:nvPr>
            </p:nvSpPr>
            <p:spPr bwMode="auto">
              <a:xfrm>
                <a:off x="7473951" y="708026"/>
                <a:ext cx="61913" cy="190500"/>
              </a:xfrm>
              <a:custGeom>
                <a:avLst/>
                <a:gdLst>
                  <a:gd name="T0" fmla="*/ 17 w 19"/>
                  <a:gd name="T1" fmla="*/ 58 h 58"/>
                  <a:gd name="T2" fmla="*/ 12 w 19"/>
                  <a:gd name="T3" fmla="*/ 52 h 58"/>
                  <a:gd name="T4" fmla="*/ 11 w 19"/>
                  <a:gd name="T5" fmla="*/ 51 h 58"/>
                  <a:gd name="T6" fmla="*/ 18 w 19"/>
                  <a:gd name="T7" fmla="*/ 0 h 58"/>
                  <a:gd name="T8" fmla="*/ 19 w 19"/>
                  <a:gd name="T9" fmla="*/ 1 h 58"/>
                  <a:gd name="T10" fmla="*/ 12 w 19"/>
                  <a:gd name="T11" fmla="*/ 50 h 58"/>
                  <a:gd name="T12" fmla="*/ 13 w 19"/>
                  <a:gd name="T13" fmla="*/ 51 h 58"/>
                  <a:gd name="T14" fmla="*/ 18 w 19"/>
                  <a:gd name="T15" fmla="*/ 56 h 58"/>
                  <a:gd name="T16" fmla="*/ 17 w 19"/>
                  <a:gd name="T17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58">
                    <a:moveTo>
                      <a:pt x="17" y="58"/>
                    </a:moveTo>
                    <a:cubicBezTo>
                      <a:pt x="15" y="56"/>
                      <a:pt x="13" y="54"/>
                      <a:pt x="12" y="52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0" y="36"/>
                      <a:pt x="4" y="11"/>
                      <a:pt x="18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6" y="11"/>
                      <a:pt x="2" y="36"/>
                      <a:pt x="12" y="50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4" y="53"/>
                      <a:pt x="16" y="55"/>
                      <a:pt x="18" y="56"/>
                    </a:cubicBezTo>
                    <a:lnTo>
                      <a:pt x="17" y="58"/>
                    </a:ln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56" name="îṧ1îdè"/>
              <p:cNvSpPr/>
              <p:nvPr>
                <p:custDataLst>
                  <p:tags r:id="rId111"/>
                </p:custDataLst>
              </p:nvPr>
            </p:nvSpPr>
            <p:spPr bwMode="auto">
              <a:xfrm>
                <a:off x="7526339" y="684213"/>
                <a:ext cx="36513" cy="39688"/>
              </a:xfrm>
              <a:custGeom>
                <a:avLst/>
                <a:gdLst>
                  <a:gd name="T0" fmla="*/ 11 w 11"/>
                  <a:gd name="T1" fmla="*/ 6 h 12"/>
                  <a:gd name="T2" fmla="*/ 5 w 11"/>
                  <a:gd name="T3" fmla="*/ 11 h 12"/>
                  <a:gd name="T4" fmla="*/ 0 w 11"/>
                  <a:gd name="T5" fmla="*/ 5 h 12"/>
                  <a:gd name="T6" fmla="*/ 6 w 11"/>
                  <a:gd name="T7" fmla="*/ 0 h 12"/>
                  <a:gd name="T8" fmla="*/ 11 w 11"/>
                  <a:gd name="T9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1" y="6"/>
                    </a:moveTo>
                    <a:cubicBezTo>
                      <a:pt x="11" y="10"/>
                      <a:pt x="8" y="12"/>
                      <a:pt x="5" y="11"/>
                    </a:cubicBezTo>
                    <a:cubicBezTo>
                      <a:pt x="2" y="11"/>
                      <a:pt x="0" y="8"/>
                      <a:pt x="0" y="5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9" y="1"/>
                      <a:pt x="11" y="3"/>
                      <a:pt x="11" y="6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57" name="îṩḻîḍê"/>
              <p:cNvSpPr/>
              <p:nvPr>
                <p:custDataLst>
                  <p:tags r:id="rId112"/>
                </p:custDataLst>
              </p:nvPr>
            </p:nvSpPr>
            <p:spPr bwMode="auto">
              <a:xfrm>
                <a:off x="7542214" y="690563"/>
                <a:ext cx="66675" cy="188913"/>
              </a:xfrm>
              <a:custGeom>
                <a:avLst/>
                <a:gdLst>
                  <a:gd name="T0" fmla="*/ 17 w 20"/>
                  <a:gd name="T1" fmla="*/ 57 h 57"/>
                  <a:gd name="T2" fmla="*/ 12 w 20"/>
                  <a:gd name="T3" fmla="*/ 52 h 57"/>
                  <a:gd name="T4" fmla="*/ 11 w 20"/>
                  <a:gd name="T5" fmla="*/ 51 h 57"/>
                  <a:gd name="T6" fmla="*/ 19 w 20"/>
                  <a:gd name="T7" fmla="*/ 0 h 57"/>
                  <a:gd name="T8" fmla="*/ 20 w 20"/>
                  <a:gd name="T9" fmla="*/ 1 h 57"/>
                  <a:gd name="T10" fmla="*/ 13 w 20"/>
                  <a:gd name="T11" fmla="*/ 50 h 57"/>
                  <a:gd name="T12" fmla="*/ 13 w 20"/>
                  <a:gd name="T13" fmla="*/ 51 h 57"/>
                  <a:gd name="T14" fmla="*/ 18 w 20"/>
                  <a:gd name="T15" fmla="*/ 56 h 57"/>
                  <a:gd name="T16" fmla="*/ 17 w 20"/>
                  <a:gd name="T1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7">
                    <a:moveTo>
                      <a:pt x="17" y="57"/>
                    </a:moveTo>
                    <a:cubicBezTo>
                      <a:pt x="15" y="56"/>
                      <a:pt x="13" y="54"/>
                      <a:pt x="12" y="52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0" y="36"/>
                      <a:pt x="4" y="10"/>
                      <a:pt x="19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6" y="11"/>
                      <a:pt x="3" y="36"/>
                      <a:pt x="13" y="50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5" y="52"/>
                      <a:pt x="16" y="55"/>
                      <a:pt x="18" y="56"/>
                    </a:cubicBezTo>
                    <a:lnTo>
                      <a:pt x="17" y="57"/>
                    </a:ln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58" name="íşḷïḍè"/>
              <p:cNvSpPr/>
              <p:nvPr>
                <p:custDataLst>
                  <p:tags r:id="rId113"/>
                </p:custDataLst>
              </p:nvPr>
            </p:nvSpPr>
            <p:spPr bwMode="auto">
              <a:xfrm>
                <a:off x="7596189" y="665163"/>
                <a:ext cx="39688" cy="39688"/>
              </a:xfrm>
              <a:custGeom>
                <a:avLst/>
                <a:gdLst>
                  <a:gd name="T0" fmla="*/ 11 w 12"/>
                  <a:gd name="T1" fmla="*/ 7 h 12"/>
                  <a:gd name="T2" fmla="*/ 5 w 12"/>
                  <a:gd name="T3" fmla="*/ 12 h 12"/>
                  <a:gd name="T4" fmla="*/ 0 w 12"/>
                  <a:gd name="T5" fmla="*/ 6 h 12"/>
                  <a:gd name="T6" fmla="*/ 7 w 12"/>
                  <a:gd name="T7" fmla="*/ 1 h 12"/>
                  <a:gd name="T8" fmla="*/ 11 w 12"/>
                  <a:gd name="T9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7"/>
                    </a:moveTo>
                    <a:cubicBezTo>
                      <a:pt x="11" y="10"/>
                      <a:pt x="8" y="12"/>
                      <a:pt x="5" y="12"/>
                    </a:cubicBezTo>
                    <a:cubicBezTo>
                      <a:pt x="2" y="12"/>
                      <a:pt x="0" y="9"/>
                      <a:pt x="0" y="6"/>
                    </a:cubicBezTo>
                    <a:cubicBezTo>
                      <a:pt x="1" y="3"/>
                      <a:pt x="3" y="0"/>
                      <a:pt x="7" y="1"/>
                    </a:cubicBezTo>
                    <a:cubicBezTo>
                      <a:pt x="10" y="1"/>
                      <a:pt x="12" y="4"/>
                      <a:pt x="11" y="7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59" name="ïsļîḍê"/>
              <p:cNvSpPr/>
              <p:nvPr>
                <p:custDataLst>
                  <p:tags r:id="rId114"/>
                </p:custDataLst>
              </p:nvPr>
            </p:nvSpPr>
            <p:spPr bwMode="auto">
              <a:xfrm>
                <a:off x="7740651" y="739776"/>
                <a:ext cx="85725" cy="185738"/>
              </a:xfrm>
              <a:custGeom>
                <a:avLst/>
                <a:gdLst>
                  <a:gd name="T0" fmla="*/ 1 w 26"/>
                  <a:gd name="T1" fmla="*/ 56 h 56"/>
                  <a:gd name="T2" fmla="*/ 0 w 26"/>
                  <a:gd name="T3" fmla="*/ 55 h 56"/>
                  <a:gd name="T4" fmla="*/ 6 w 26"/>
                  <a:gd name="T5" fmla="*/ 51 h 56"/>
                  <a:gd name="T6" fmla="*/ 7 w 26"/>
                  <a:gd name="T7" fmla="*/ 50 h 56"/>
                  <a:gd name="T8" fmla="*/ 13 w 26"/>
                  <a:gd name="T9" fmla="*/ 1 h 56"/>
                  <a:gd name="T10" fmla="*/ 14 w 26"/>
                  <a:gd name="T11" fmla="*/ 0 h 56"/>
                  <a:gd name="T12" fmla="*/ 8 w 26"/>
                  <a:gd name="T13" fmla="*/ 51 h 56"/>
                  <a:gd name="T14" fmla="*/ 7 w 26"/>
                  <a:gd name="T15" fmla="*/ 52 h 56"/>
                  <a:gd name="T16" fmla="*/ 1 w 26"/>
                  <a:gd name="T1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56">
                    <a:moveTo>
                      <a:pt x="1" y="56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2" y="54"/>
                      <a:pt x="4" y="52"/>
                      <a:pt x="6" y="51"/>
                    </a:cubicBezTo>
                    <a:cubicBezTo>
                      <a:pt x="7" y="50"/>
                      <a:pt x="7" y="50"/>
                      <a:pt x="7" y="50"/>
                    </a:cubicBezTo>
                    <a:cubicBezTo>
                      <a:pt x="21" y="39"/>
                      <a:pt x="23" y="14"/>
                      <a:pt x="13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6" y="14"/>
                      <a:pt x="23" y="39"/>
                      <a:pt x="8" y="51"/>
                    </a:cubicBezTo>
                    <a:cubicBezTo>
                      <a:pt x="7" y="52"/>
                      <a:pt x="7" y="52"/>
                      <a:pt x="7" y="52"/>
                    </a:cubicBezTo>
                    <a:cubicBezTo>
                      <a:pt x="5" y="54"/>
                      <a:pt x="3" y="55"/>
                      <a:pt x="1" y="56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60" name="î$ḻïḓè"/>
              <p:cNvSpPr/>
              <p:nvPr>
                <p:custDataLst>
                  <p:tags r:id="rId115"/>
                </p:custDataLst>
              </p:nvPr>
            </p:nvSpPr>
            <p:spPr bwMode="auto">
              <a:xfrm>
                <a:off x="7756526" y="714376"/>
                <a:ext cx="39688" cy="39688"/>
              </a:xfrm>
              <a:custGeom>
                <a:avLst/>
                <a:gdLst>
                  <a:gd name="T0" fmla="*/ 1 w 12"/>
                  <a:gd name="T1" fmla="*/ 5 h 12"/>
                  <a:gd name="T2" fmla="*/ 6 w 12"/>
                  <a:gd name="T3" fmla="*/ 12 h 12"/>
                  <a:gd name="T4" fmla="*/ 12 w 12"/>
                  <a:gd name="T5" fmla="*/ 7 h 12"/>
                  <a:gd name="T6" fmla="*/ 7 w 12"/>
                  <a:gd name="T7" fmla="*/ 0 h 12"/>
                  <a:gd name="T8" fmla="*/ 1 w 12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5"/>
                    </a:moveTo>
                    <a:cubicBezTo>
                      <a:pt x="0" y="8"/>
                      <a:pt x="3" y="11"/>
                      <a:pt x="6" y="12"/>
                    </a:cubicBezTo>
                    <a:cubicBezTo>
                      <a:pt x="9" y="12"/>
                      <a:pt x="12" y="10"/>
                      <a:pt x="12" y="7"/>
                    </a:cubicBezTo>
                    <a:cubicBezTo>
                      <a:pt x="12" y="4"/>
                      <a:pt x="10" y="1"/>
                      <a:pt x="7" y="0"/>
                    </a:cubicBezTo>
                    <a:cubicBezTo>
                      <a:pt x="4" y="0"/>
                      <a:pt x="1" y="2"/>
                      <a:pt x="1" y="5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61" name="î$ḷíḍè"/>
              <p:cNvSpPr/>
              <p:nvPr>
                <p:custDataLst>
                  <p:tags r:id="rId116"/>
                </p:custDataLst>
              </p:nvPr>
            </p:nvSpPr>
            <p:spPr bwMode="auto">
              <a:xfrm>
                <a:off x="7678739" y="704851"/>
                <a:ext cx="82550" cy="187325"/>
              </a:xfrm>
              <a:custGeom>
                <a:avLst/>
                <a:gdLst>
                  <a:gd name="T0" fmla="*/ 0 w 25"/>
                  <a:gd name="T1" fmla="*/ 57 h 57"/>
                  <a:gd name="T2" fmla="*/ 0 w 25"/>
                  <a:gd name="T3" fmla="*/ 55 h 57"/>
                  <a:gd name="T4" fmla="*/ 6 w 25"/>
                  <a:gd name="T5" fmla="*/ 51 h 57"/>
                  <a:gd name="T6" fmla="*/ 7 w 25"/>
                  <a:gd name="T7" fmla="*/ 50 h 57"/>
                  <a:gd name="T8" fmla="*/ 12 w 25"/>
                  <a:gd name="T9" fmla="*/ 1 h 57"/>
                  <a:gd name="T10" fmla="*/ 14 w 25"/>
                  <a:gd name="T11" fmla="*/ 0 h 57"/>
                  <a:gd name="T12" fmla="*/ 8 w 25"/>
                  <a:gd name="T13" fmla="*/ 52 h 57"/>
                  <a:gd name="T14" fmla="*/ 7 w 25"/>
                  <a:gd name="T15" fmla="*/ 52 h 57"/>
                  <a:gd name="T16" fmla="*/ 0 w 25"/>
                  <a:gd name="T1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57">
                    <a:moveTo>
                      <a:pt x="0" y="57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2" y="54"/>
                      <a:pt x="4" y="52"/>
                      <a:pt x="6" y="51"/>
                    </a:cubicBezTo>
                    <a:cubicBezTo>
                      <a:pt x="7" y="50"/>
                      <a:pt x="7" y="50"/>
                      <a:pt x="7" y="50"/>
                    </a:cubicBezTo>
                    <a:cubicBezTo>
                      <a:pt x="20" y="39"/>
                      <a:pt x="23" y="15"/>
                      <a:pt x="12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14"/>
                      <a:pt x="22" y="40"/>
                      <a:pt x="8" y="52"/>
                    </a:cubicBezTo>
                    <a:cubicBezTo>
                      <a:pt x="7" y="52"/>
                      <a:pt x="7" y="52"/>
                      <a:pt x="7" y="52"/>
                    </a:cubicBezTo>
                    <a:cubicBezTo>
                      <a:pt x="5" y="54"/>
                      <a:pt x="3" y="56"/>
                      <a:pt x="0" y="57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62" name="îSḷiḋê"/>
              <p:cNvSpPr/>
              <p:nvPr>
                <p:custDataLst>
                  <p:tags r:id="rId117"/>
                </p:custDataLst>
              </p:nvPr>
            </p:nvSpPr>
            <p:spPr bwMode="auto">
              <a:xfrm>
                <a:off x="7694614" y="677863"/>
                <a:ext cx="39688" cy="39688"/>
              </a:xfrm>
              <a:custGeom>
                <a:avLst/>
                <a:gdLst>
                  <a:gd name="T0" fmla="*/ 1 w 12"/>
                  <a:gd name="T1" fmla="*/ 6 h 12"/>
                  <a:gd name="T2" fmla="*/ 5 w 12"/>
                  <a:gd name="T3" fmla="*/ 12 h 12"/>
                  <a:gd name="T4" fmla="*/ 12 w 12"/>
                  <a:gd name="T5" fmla="*/ 7 h 12"/>
                  <a:gd name="T6" fmla="*/ 7 w 12"/>
                  <a:gd name="T7" fmla="*/ 1 h 12"/>
                  <a:gd name="T8" fmla="*/ 1 w 12"/>
                  <a:gd name="T9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6"/>
                    </a:moveTo>
                    <a:cubicBezTo>
                      <a:pt x="0" y="9"/>
                      <a:pt x="2" y="11"/>
                      <a:pt x="5" y="12"/>
                    </a:cubicBezTo>
                    <a:cubicBezTo>
                      <a:pt x="8" y="12"/>
                      <a:pt x="11" y="10"/>
                      <a:pt x="12" y="7"/>
                    </a:cubicBezTo>
                    <a:cubicBezTo>
                      <a:pt x="12" y="4"/>
                      <a:pt x="10" y="1"/>
                      <a:pt x="7" y="1"/>
                    </a:cubicBezTo>
                    <a:cubicBezTo>
                      <a:pt x="4" y="0"/>
                      <a:pt x="1" y="3"/>
                      <a:pt x="1" y="6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63" name="ïṥḷïḋê"/>
              <p:cNvSpPr/>
              <p:nvPr>
                <p:custDataLst>
                  <p:tags r:id="rId118"/>
                </p:custDataLst>
              </p:nvPr>
            </p:nvSpPr>
            <p:spPr bwMode="auto">
              <a:xfrm>
                <a:off x="7354889" y="742951"/>
                <a:ext cx="609600" cy="360363"/>
              </a:xfrm>
              <a:custGeom>
                <a:avLst/>
                <a:gdLst>
                  <a:gd name="T0" fmla="*/ 3 w 185"/>
                  <a:gd name="T1" fmla="*/ 38 h 109"/>
                  <a:gd name="T2" fmla="*/ 31 w 185"/>
                  <a:gd name="T3" fmla="*/ 88 h 109"/>
                  <a:gd name="T4" fmla="*/ 69 w 185"/>
                  <a:gd name="T5" fmla="*/ 106 h 109"/>
                  <a:gd name="T6" fmla="*/ 123 w 185"/>
                  <a:gd name="T7" fmla="*/ 99 h 109"/>
                  <a:gd name="T8" fmla="*/ 175 w 185"/>
                  <a:gd name="T9" fmla="*/ 65 h 109"/>
                  <a:gd name="T10" fmla="*/ 176 w 185"/>
                  <a:gd name="T11" fmla="*/ 38 h 109"/>
                  <a:gd name="T12" fmla="*/ 122 w 185"/>
                  <a:gd name="T13" fmla="*/ 54 h 109"/>
                  <a:gd name="T14" fmla="*/ 119 w 185"/>
                  <a:gd name="T15" fmla="*/ 15 h 109"/>
                  <a:gd name="T16" fmla="*/ 89 w 185"/>
                  <a:gd name="T17" fmla="*/ 47 h 109"/>
                  <a:gd name="T18" fmla="*/ 84 w 185"/>
                  <a:gd name="T19" fmla="*/ 20 h 109"/>
                  <a:gd name="T20" fmla="*/ 67 w 185"/>
                  <a:gd name="T21" fmla="*/ 7 h 109"/>
                  <a:gd name="T22" fmla="*/ 50 w 185"/>
                  <a:gd name="T23" fmla="*/ 45 h 109"/>
                  <a:gd name="T24" fmla="*/ 31 w 185"/>
                  <a:gd name="T25" fmla="*/ 14 h 109"/>
                  <a:gd name="T26" fmla="*/ 7 w 185"/>
                  <a:gd name="T27" fmla="*/ 4 h 109"/>
                  <a:gd name="T28" fmla="*/ 3 w 185"/>
                  <a:gd name="T29" fmla="*/ 38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5" h="109">
                    <a:moveTo>
                      <a:pt x="3" y="38"/>
                    </a:moveTo>
                    <a:cubicBezTo>
                      <a:pt x="8" y="66"/>
                      <a:pt x="18" y="76"/>
                      <a:pt x="31" y="88"/>
                    </a:cubicBezTo>
                    <a:cubicBezTo>
                      <a:pt x="42" y="98"/>
                      <a:pt x="55" y="103"/>
                      <a:pt x="69" y="106"/>
                    </a:cubicBezTo>
                    <a:cubicBezTo>
                      <a:pt x="86" y="109"/>
                      <a:pt x="107" y="104"/>
                      <a:pt x="123" y="99"/>
                    </a:cubicBezTo>
                    <a:cubicBezTo>
                      <a:pt x="141" y="93"/>
                      <a:pt x="165" y="80"/>
                      <a:pt x="175" y="65"/>
                    </a:cubicBezTo>
                    <a:cubicBezTo>
                      <a:pt x="180" y="58"/>
                      <a:pt x="185" y="44"/>
                      <a:pt x="176" y="38"/>
                    </a:cubicBezTo>
                    <a:cubicBezTo>
                      <a:pt x="161" y="27"/>
                      <a:pt x="135" y="49"/>
                      <a:pt x="122" y="54"/>
                    </a:cubicBezTo>
                    <a:cubicBezTo>
                      <a:pt x="122" y="44"/>
                      <a:pt x="131" y="21"/>
                      <a:pt x="119" y="15"/>
                    </a:cubicBezTo>
                    <a:cubicBezTo>
                      <a:pt x="102" y="7"/>
                      <a:pt x="94" y="37"/>
                      <a:pt x="89" y="47"/>
                    </a:cubicBezTo>
                    <a:cubicBezTo>
                      <a:pt x="88" y="37"/>
                      <a:pt x="90" y="28"/>
                      <a:pt x="84" y="20"/>
                    </a:cubicBezTo>
                    <a:cubicBezTo>
                      <a:pt x="81" y="15"/>
                      <a:pt x="73" y="7"/>
                      <a:pt x="67" y="7"/>
                    </a:cubicBezTo>
                    <a:cubicBezTo>
                      <a:pt x="51" y="7"/>
                      <a:pt x="51" y="35"/>
                      <a:pt x="50" y="45"/>
                    </a:cubicBezTo>
                    <a:cubicBezTo>
                      <a:pt x="45" y="33"/>
                      <a:pt x="41" y="23"/>
                      <a:pt x="31" y="14"/>
                    </a:cubicBezTo>
                    <a:cubicBezTo>
                      <a:pt x="26" y="9"/>
                      <a:pt x="15" y="0"/>
                      <a:pt x="7" y="4"/>
                    </a:cubicBezTo>
                    <a:cubicBezTo>
                      <a:pt x="0" y="9"/>
                      <a:pt x="0" y="23"/>
                      <a:pt x="3" y="38"/>
                    </a:cubicBezTo>
                  </a:path>
                </a:pathLst>
              </a:custGeom>
              <a:solidFill>
                <a:srgbClr val="EF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64" name="î$ľiḓê"/>
              <p:cNvSpPr/>
              <p:nvPr>
                <p:custDataLst>
                  <p:tags r:id="rId119"/>
                </p:custDataLst>
              </p:nvPr>
            </p:nvSpPr>
            <p:spPr bwMode="auto">
              <a:xfrm>
                <a:off x="7526339" y="1030288"/>
                <a:ext cx="171450" cy="79375"/>
              </a:xfrm>
              <a:custGeom>
                <a:avLst/>
                <a:gdLst>
                  <a:gd name="T0" fmla="*/ 20 w 52"/>
                  <a:gd name="T1" fmla="*/ 21 h 24"/>
                  <a:gd name="T2" fmla="*/ 39 w 52"/>
                  <a:gd name="T3" fmla="*/ 22 h 24"/>
                  <a:gd name="T4" fmla="*/ 51 w 52"/>
                  <a:gd name="T5" fmla="*/ 16 h 24"/>
                  <a:gd name="T6" fmla="*/ 31 w 52"/>
                  <a:gd name="T7" fmla="*/ 17 h 24"/>
                  <a:gd name="T8" fmla="*/ 29 w 52"/>
                  <a:gd name="T9" fmla="*/ 6 h 24"/>
                  <a:gd name="T10" fmla="*/ 24 w 52"/>
                  <a:gd name="T11" fmla="*/ 16 h 24"/>
                  <a:gd name="T12" fmla="*/ 13 w 52"/>
                  <a:gd name="T13" fmla="*/ 3 h 24"/>
                  <a:gd name="T14" fmla="*/ 13 w 52"/>
                  <a:gd name="T15" fmla="*/ 13 h 24"/>
                  <a:gd name="T16" fmla="*/ 2 w 52"/>
                  <a:gd name="T17" fmla="*/ 12 h 24"/>
                  <a:gd name="T18" fmla="*/ 20 w 52"/>
                  <a:gd name="T19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24">
                    <a:moveTo>
                      <a:pt x="20" y="21"/>
                    </a:moveTo>
                    <a:cubicBezTo>
                      <a:pt x="25" y="23"/>
                      <a:pt x="34" y="23"/>
                      <a:pt x="39" y="22"/>
                    </a:cubicBezTo>
                    <a:cubicBezTo>
                      <a:pt x="41" y="21"/>
                      <a:pt x="51" y="18"/>
                      <a:pt x="51" y="16"/>
                    </a:cubicBezTo>
                    <a:cubicBezTo>
                      <a:pt x="52" y="11"/>
                      <a:pt x="35" y="17"/>
                      <a:pt x="31" y="17"/>
                    </a:cubicBezTo>
                    <a:cubicBezTo>
                      <a:pt x="31" y="14"/>
                      <a:pt x="33" y="8"/>
                      <a:pt x="29" y="6"/>
                    </a:cubicBezTo>
                    <a:cubicBezTo>
                      <a:pt x="27" y="9"/>
                      <a:pt x="26" y="13"/>
                      <a:pt x="24" y="16"/>
                    </a:cubicBezTo>
                    <a:cubicBezTo>
                      <a:pt x="23" y="12"/>
                      <a:pt x="18" y="3"/>
                      <a:pt x="13" y="3"/>
                    </a:cubicBezTo>
                    <a:cubicBezTo>
                      <a:pt x="10" y="7"/>
                      <a:pt x="12" y="10"/>
                      <a:pt x="13" y="13"/>
                    </a:cubicBezTo>
                    <a:cubicBezTo>
                      <a:pt x="10" y="12"/>
                      <a:pt x="0" y="0"/>
                      <a:pt x="2" y="12"/>
                    </a:cubicBezTo>
                    <a:cubicBezTo>
                      <a:pt x="4" y="21"/>
                      <a:pt x="17" y="24"/>
                      <a:pt x="20" y="21"/>
                    </a:cubicBezTo>
                  </a:path>
                </a:pathLst>
              </a:custGeom>
              <a:solidFill>
                <a:srgbClr val="547B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65" name="iSliďê"/>
              <p:cNvSpPr/>
              <p:nvPr>
                <p:custDataLst>
                  <p:tags r:id="rId120"/>
                </p:custDataLst>
              </p:nvPr>
            </p:nvSpPr>
            <p:spPr bwMode="auto">
              <a:xfrm>
                <a:off x="7593014" y="1082676"/>
                <a:ext cx="46038" cy="134938"/>
              </a:xfrm>
              <a:custGeom>
                <a:avLst/>
                <a:gdLst>
                  <a:gd name="T0" fmla="*/ 1 w 14"/>
                  <a:gd name="T1" fmla="*/ 41 h 41"/>
                  <a:gd name="T2" fmla="*/ 0 w 14"/>
                  <a:gd name="T3" fmla="*/ 38 h 41"/>
                  <a:gd name="T4" fmla="*/ 6 w 14"/>
                  <a:gd name="T5" fmla="*/ 30 h 41"/>
                  <a:gd name="T6" fmla="*/ 0 w 14"/>
                  <a:gd name="T7" fmla="*/ 2 h 41"/>
                  <a:gd name="T8" fmla="*/ 3 w 14"/>
                  <a:gd name="T9" fmla="*/ 0 h 41"/>
                  <a:gd name="T10" fmla="*/ 10 w 14"/>
                  <a:gd name="T11" fmla="*/ 31 h 41"/>
                  <a:gd name="T12" fmla="*/ 1 w 14"/>
                  <a:gd name="T13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1">
                    <a:moveTo>
                      <a:pt x="1" y="41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3" y="36"/>
                      <a:pt x="5" y="34"/>
                      <a:pt x="6" y="30"/>
                    </a:cubicBezTo>
                    <a:cubicBezTo>
                      <a:pt x="10" y="19"/>
                      <a:pt x="6" y="11"/>
                      <a:pt x="0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9" y="10"/>
                      <a:pt x="14" y="19"/>
                      <a:pt x="10" y="31"/>
                    </a:cubicBezTo>
                    <a:cubicBezTo>
                      <a:pt x="8" y="36"/>
                      <a:pt x="5" y="39"/>
                      <a:pt x="1" y="41"/>
                    </a:cubicBezTo>
                  </a:path>
                </a:pathLst>
              </a:custGeom>
              <a:solidFill>
                <a:srgbClr val="547B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66" name="íšļîḓe"/>
              <p:cNvSpPr/>
              <p:nvPr>
                <p:custDataLst>
                  <p:tags r:id="rId121"/>
                </p:custDataLst>
              </p:nvPr>
            </p:nvSpPr>
            <p:spPr bwMode="auto">
              <a:xfrm>
                <a:off x="6381751" y="720726"/>
                <a:ext cx="422275" cy="404813"/>
              </a:xfrm>
              <a:custGeom>
                <a:avLst/>
                <a:gdLst>
                  <a:gd name="T0" fmla="*/ 128 w 128"/>
                  <a:gd name="T1" fmla="*/ 119 h 123"/>
                  <a:gd name="T2" fmla="*/ 127 w 128"/>
                  <a:gd name="T3" fmla="*/ 123 h 123"/>
                  <a:gd name="T4" fmla="*/ 123 w 128"/>
                  <a:gd name="T5" fmla="*/ 121 h 123"/>
                  <a:gd name="T6" fmla="*/ 63 w 128"/>
                  <a:gd name="T7" fmla="*/ 88 h 123"/>
                  <a:gd name="T8" fmla="*/ 0 w 128"/>
                  <a:gd name="T9" fmla="*/ 2 h 123"/>
                  <a:gd name="T10" fmla="*/ 3 w 128"/>
                  <a:gd name="T11" fmla="*/ 0 h 123"/>
                  <a:gd name="T12" fmla="*/ 65 w 128"/>
                  <a:gd name="T13" fmla="*/ 85 h 123"/>
                  <a:gd name="T14" fmla="*/ 124 w 128"/>
                  <a:gd name="T15" fmla="*/ 118 h 123"/>
                  <a:gd name="T16" fmla="*/ 128 w 128"/>
                  <a:gd name="T17" fmla="*/ 119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3">
                    <a:moveTo>
                      <a:pt x="128" y="119"/>
                    </a:moveTo>
                    <a:cubicBezTo>
                      <a:pt x="127" y="123"/>
                      <a:pt x="127" y="123"/>
                      <a:pt x="127" y="123"/>
                    </a:cubicBezTo>
                    <a:cubicBezTo>
                      <a:pt x="123" y="121"/>
                      <a:pt x="123" y="121"/>
                      <a:pt x="123" y="121"/>
                    </a:cubicBezTo>
                    <a:cubicBezTo>
                      <a:pt x="100" y="113"/>
                      <a:pt x="82" y="106"/>
                      <a:pt x="63" y="88"/>
                    </a:cubicBezTo>
                    <a:cubicBezTo>
                      <a:pt x="37" y="63"/>
                      <a:pt x="17" y="36"/>
                      <a:pt x="0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0" y="34"/>
                      <a:pt x="39" y="61"/>
                      <a:pt x="65" y="85"/>
                    </a:cubicBezTo>
                    <a:cubicBezTo>
                      <a:pt x="84" y="103"/>
                      <a:pt x="102" y="110"/>
                      <a:pt x="124" y="118"/>
                    </a:cubicBezTo>
                    <a:lnTo>
                      <a:pt x="128" y="119"/>
                    </a:ln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67" name="ïSľíḍè"/>
              <p:cNvSpPr/>
              <p:nvPr>
                <p:custDataLst>
                  <p:tags r:id="rId122"/>
                </p:custDataLst>
              </p:nvPr>
            </p:nvSpPr>
            <p:spPr bwMode="auto">
              <a:xfrm>
                <a:off x="6391276" y="809626"/>
                <a:ext cx="46038" cy="12700"/>
              </a:xfrm>
              <a:custGeom>
                <a:avLst/>
                <a:gdLst>
                  <a:gd name="T0" fmla="*/ 14 w 14"/>
                  <a:gd name="T1" fmla="*/ 2 h 4"/>
                  <a:gd name="T2" fmla="*/ 0 w 14"/>
                  <a:gd name="T3" fmla="*/ 2 h 4"/>
                  <a:gd name="T4" fmla="*/ 0 w 14"/>
                  <a:gd name="T5" fmla="*/ 0 h 4"/>
                  <a:gd name="T6" fmla="*/ 13 w 14"/>
                  <a:gd name="T7" fmla="*/ 0 h 4"/>
                  <a:gd name="T8" fmla="*/ 14 w 1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4">
                    <a:moveTo>
                      <a:pt x="14" y="2"/>
                    </a:moveTo>
                    <a:cubicBezTo>
                      <a:pt x="10" y="4"/>
                      <a:pt x="2" y="3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2"/>
                      <a:pt x="10" y="2"/>
                      <a:pt x="13" y="0"/>
                    </a:cubicBez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68" name="îṧḷîḓê"/>
              <p:cNvSpPr/>
              <p:nvPr>
                <p:custDataLst>
                  <p:tags r:id="rId123"/>
                </p:custDataLst>
              </p:nvPr>
            </p:nvSpPr>
            <p:spPr bwMode="auto">
              <a:xfrm>
                <a:off x="6256339" y="750888"/>
                <a:ext cx="144463" cy="150813"/>
              </a:xfrm>
              <a:custGeom>
                <a:avLst/>
                <a:gdLst>
                  <a:gd name="T0" fmla="*/ 44 w 44"/>
                  <a:gd name="T1" fmla="*/ 20 h 46"/>
                  <a:gd name="T2" fmla="*/ 8 w 44"/>
                  <a:gd name="T3" fmla="*/ 5 h 46"/>
                  <a:gd name="T4" fmla="*/ 44 w 44"/>
                  <a:gd name="T5" fmla="*/ 2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46">
                    <a:moveTo>
                      <a:pt x="44" y="20"/>
                    </a:moveTo>
                    <a:cubicBezTo>
                      <a:pt x="39" y="0"/>
                      <a:pt x="18" y="15"/>
                      <a:pt x="8" y="5"/>
                    </a:cubicBezTo>
                    <a:cubicBezTo>
                      <a:pt x="0" y="36"/>
                      <a:pt x="40" y="46"/>
                      <a:pt x="44" y="20"/>
                    </a:cubicBezTo>
                    <a:close/>
                  </a:path>
                </a:pathLst>
              </a:custGeom>
              <a:solidFill>
                <a:srgbClr val="BDDA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69" name="išḻidé"/>
              <p:cNvSpPr/>
              <p:nvPr>
                <p:custDataLst>
                  <p:tags r:id="rId124"/>
                </p:custDataLst>
              </p:nvPr>
            </p:nvSpPr>
            <p:spPr bwMode="auto">
              <a:xfrm>
                <a:off x="6259514" y="754063"/>
                <a:ext cx="144463" cy="157163"/>
              </a:xfrm>
              <a:custGeom>
                <a:avLst/>
                <a:gdLst>
                  <a:gd name="T0" fmla="*/ 8 w 44"/>
                  <a:gd name="T1" fmla="*/ 0 h 48"/>
                  <a:gd name="T2" fmla="*/ 14 w 44"/>
                  <a:gd name="T3" fmla="*/ 13 h 48"/>
                  <a:gd name="T4" fmla="*/ 28 w 44"/>
                  <a:gd name="T5" fmla="*/ 23 h 48"/>
                  <a:gd name="T6" fmla="*/ 44 w 44"/>
                  <a:gd name="T7" fmla="*/ 20 h 48"/>
                  <a:gd name="T8" fmla="*/ 32 w 44"/>
                  <a:gd name="T9" fmla="*/ 42 h 48"/>
                  <a:gd name="T10" fmla="*/ 13 w 44"/>
                  <a:gd name="T11" fmla="*/ 45 h 48"/>
                  <a:gd name="T12" fmla="*/ 4 w 44"/>
                  <a:gd name="T13" fmla="*/ 1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8">
                    <a:moveTo>
                      <a:pt x="8" y="0"/>
                    </a:moveTo>
                    <a:cubicBezTo>
                      <a:pt x="10" y="4"/>
                      <a:pt x="11" y="9"/>
                      <a:pt x="14" y="13"/>
                    </a:cubicBezTo>
                    <a:cubicBezTo>
                      <a:pt x="18" y="18"/>
                      <a:pt x="22" y="21"/>
                      <a:pt x="28" y="23"/>
                    </a:cubicBezTo>
                    <a:cubicBezTo>
                      <a:pt x="33" y="25"/>
                      <a:pt x="39" y="24"/>
                      <a:pt x="44" y="20"/>
                    </a:cubicBezTo>
                    <a:cubicBezTo>
                      <a:pt x="42" y="28"/>
                      <a:pt x="38" y="38"/>
                      <a:pt x="32" y="42"/>
                    </a:cubicBezTo>
                    <a:cubicBezTo>
                      <a:pt x="26" y="45"/>
                      <a:pt x="19" y="48"/>
                      <a:pt x="13" y="45"/>
                    </a:cubicBezTo>
                    <a:cubicBezTo>
                      <a:pt x="6" y="40"/>
                      <a:pt x="0" y="22"/>
                      <a:pt x="4" y="10"/>
                    </a:cubicBezTo>
                  </a:path>
                </a:pathLst>
              </a:custGeom>
              <a:solidFill>
                <a:srgbClr val="A9CE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70" name="ïŝľïḋè"/>
              <p:cNvSpPr/>
              <p:nvPr>
                <p:custDataLst>
                  <p:tags r:id="rId125"/>
                </p:custDataLst>
              </p:nvPr>
            </p:nvSpPr>
            <p:spPr bwMode="auto">
              <a:xfrm>
                <a:off x="6467476" y="812801"/>
                <a:ext cx="15875" cy="49213"/>
              </a:xfrm>
              <a:custGeom>
                <a:avLst/>
                <a:gdLst>
                  <a:gd name="T0" fmla="*/ 5 w 5"/>
                  <a:gd name="T1" fmla="*/ 1 h 15"/>
                  <a:gd name="T2" fmla="*/ 1 w 5"/>
                  <a:gd name="T3" fmla="*/ 15 h 15"/>
                  <a:gd name="T4" fmla="*/ 0 w 5"/>
                  <a:gd name="T5" fmla="*/ 13 h 15"/>
                  <a:gd name="T6" fmla="*/ 3 w 5"/>
                  <a:gd name="T7" fmla="*/ 0 h 15"/>
                  <a:gd name="T8" fmla="*/ 5 w 5"/>
                  <a:gd name="T9" fmla="*/ 0 h 15"/>
                  <a:gd name="T10" fmla="*/ 5 w 5"/>
                  <a:gd name="T11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5">
                    <a:moveTo>
                      <a:pt x="5" y="1"/>
                    </a:moveTo>
                    <a:cubicBezTo>
                      <a:pt x="5" y="4"/>
                      <a:pt x="4" y="12"/>
                      <a:pt x="1" y="1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11"/>
                      <a:pt x="3" y="4"/>
                      <a:pt x="3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5" y="1"/>
                    </a:ln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71" name="iṩ1îḓè"/>
              <p:cNvSpPr/>
              <p:nvPr>
                <p:custDataLst>
                  <p:tags r:id="rId126"/>
                </p:custDataLst>
              </p:nvPr>
            </p:nvSpPr>
            <p:spPr bwMode="auto">
              <a:xfrm>
                <a:off x="6424614" y="684213"/>
                <a:ext cx="138113" cy="149225"/>
              </a:xfrm>
              <a:custGeom>
                <a:avLst/>
                <a:gdLst>
                  <a:gd name="T0" fmla="*/ 16 w 42"/>
                  <a:gd name="T1" fmla="*/ 43 h 45"/>
                  <a:gd name="T2" fmla="*/ 12 w 42"/>
                  <a:gd name="T3" fmla="*/ 1 h 45"/>
                  <a:gd name="T4" fmla="*/ 16 w 42"/>
                  <a:gd name="T5" fmla="*/ 4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45">
                    <a:moveTo>
                      <a:pt x="16" y="43"/>
                    </a:moveTo>
                    <a:cubicBezTo>
                      <a:pt x="0" y="32"/>
                      <a:pt x="19" y="14"/>
                      <a:pt x="12" y="1"/>
                    </a:cubicBezTo>
                    <a:cubicBezTo>
                      <a:pt x="42" y="0"/>
                      <a:pt x="41" y="45"/>
                      <a:pt x="16" y="43"/>
                    </a:cubicBezTo>
                    <a:close/>
                  </a:path>
                </a:pathLst>
              </a:custGeom>
              <a:solidFill>
                <a:srgbClr val="BDDA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72" name="iśḷîḓe"/>
              <p:cNvSpPr/>
              <p:nvPr>
                <p:custDataLst>
                  <p:tags r:id="rId127"/>
                </p:custDataLst>
              </p:nvPr>
            </p:nvSpPr>
            <p:spPr bwMode="auto">
              <a:xfrm>
                <a:off x="6454776" y="677863"/>
                <a:ext cx="131763" cy="150813"/>
              </a:xfrm>
              <a:custGeom>
                <a:avLst/>
                <a:gdLst>
                  <a:gd name="T0" fmla="*/ 0 w 40"/>
                  <a:gd name="T1" fmla="*/ 2 h 46"/>
                  <a:gd name="T2" fmla="*/ 10 w 40"/>
                  <a:gd name="T3" fmla="*/ 12 h 46"/>
                  <a:gd name="T4" fmla="*/ 15 w 40"/>
                  <a:gd name="T5" fmla="*/ 30 h 46"/>
                  <a:gd name="T6" fmla="*/ 8 w 40"/>
                  <a:gd name="T7" fmla="*/ 45 h 46"/>
                  <a:gd name="T8" fmla="*/ 31 w 40"/>
                  <a:gd name="T9" fmla="*/ 38 h 46"/>
                  <a:gd name="T10" fmla="*/ 38 w 40"/>
                  <a:gd name="T11" fmla="*/ 20 h 46"/>
                  <a:gd name="T12" fmla="*/ 10 w 40"/>
                  <a:gd name="T13" fmla="*/ 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46">
                    <a:moveTo>
                      <a:pt x="0" y="2"/>
                    </a:moveTo>
                    <a:cubicBezTo>
                      <a:pt x="3" y="6"/>
                      <a:pt x="7" y="8"/>
                      <a:pt x="10" y="12"/>
                    </a:cubicBezTo>
                    <a:cubicBezTo>
                      <a:pt x="14" y="18"/>
                      <a:pt x="15" y="23"/>
                      <a:pt x="15" y="30"/>
                    </a:cubicBezTo>
                    <a:cubicBezTo>
                      <a:pt x="15" y="36"/>
                      <a:pt x="13" y="41"/>
                      <a:pt x="8" y="45"/>
                    </a:cubicBezTo>
                    <a:cubicBezTo>
                      <a:pt x="16" y="46"/>
                      <a:pt x="25" y="44"/>
                      <a:pt x="31" y="38"/>
                    </a:cubicBezTo>
                    <a:cubicBezTo>
                      <a:pt x="35" y="34"/>
                      <a:pt x="40" y="26"/>
                      <a:pt x="38" y="20"/>
                    </a:cubicBezTo>
                    <a:cubicBezTo>
                      <a:pt x="35" y="11"/>
                      <a:pt x="21" y="0"/>
                      <a:pt x="10" y="1"/>
                    </a:cubicBezTo>
                  </a:path>
                </a:pathLst>
              </a:custGeom>
              <a:solidFill>
                <a:srgbClr val="A9CE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73" name="íśḻiḍê"/>
              <p:cNvSpPr/>
              <p:nvPr>
                <p:custDataLst>
                  <p:tags r:id="rId128"/>
                </p:custDataLst>
              </p:nvPr>
            </p:nvSpPr>
            <p:spPr bwMode="auto">
              <a:xfrm>
                <a:off x="6430964" y="925513"/>
                <a:ext cx="82550" cy="19050"/>
              </a:xfrm>
              <a:custGeom>
                <a:avLst/>
                <a:gdLst>
                  <a:gd name="T0" fmla="*/ 25 w 25"/>
                  <a:gd name="T1" fmla="*/ 1 h 6"/>
                  <a:gd name="T2" fmla="*/ 0 w 25"/>
                  <a:gd name="T3" fmla="*/ 6 h 6"/>
                  <a:gd name="T4" fmla="*/ 0 w 25"/>
                  <a:gd name="T5" fmla="*/ 4 h 6"/>
                  <a:gd name="T6" fmla="*/ 24 w 25"/>
                  <a:gd name="T7" fmla="*/ 0 h 6"/>
                  <a:gd name="T8" fmla="*/ 25 w 2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6">
                    <a:moveTo>
                      <a:pt x="25" y="1"/>
                    </a:moveTo>
                    <a:cubicBezTo>
                      <a:pt x="21" y="5"/>
                      <a:pt x="4" y="6"/>
                      <a:pt x="0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5" y="4"/>
                      <a:pt x="20" y="3"/>
                      <a:pt x="24" y="0"/>
                    </a:cubicBezTo>
                    <a:lnTo>
                      <a:pt x="25" y="1"/>
                    </a:ln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74" name="iṩlíďe"/>
              <p:cNvSpPr/>
              <p:nvPr>
                <p:custDataLst>
                  <p:tags r:id="rId129"/>
                </p:custDataLst>
              </p:nvPr>
            </p:nvSpPr>
            <p:spPr bwMode="auto">
              <a:xfrm>
                <a:off x="6253164" y="862013"/>
                <a:ext cx="193675" cy="184150"/>
              </a:xfrm>
              <a:custGeom>
                <a:avLst/>
                <a:gdLst>
                  <a:gd name="T0" fmla="*/ 59 w 59"/>
                  <a:gd name="T1" fmla="*/ 23 h 56"/>
                  <a:gd name="T2" fmla="*/ 7 w 59"/>
                  <a:gd name="T3" fmla="*/ 12 h 56"/>
                  <a:gd name="T4" fmla="*/ 59 w 59"/>
                  <a:gd name="T5" fmla="*/ 2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56">
                    <a:moveTo>
                      <a:pt x="59" y="23"/>
                    </a:moveTo>
                    <a:cubicBezTo>
                      <a:pt x="48" y="0"/>
                      <a:pt x="22" y="23"/>
                      <a:pt x="7" y="12"/>
                    </a:cubicBezTo>
                    <a:cubicBezTo>
                      <a:pt x="0" y="52"/>
                      <a:pt x="57" y="56"/>
                      <a:pt x="59" y="23"/>
                    </a:cubicBez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75" name="ï$ḻiḓe"/>
              <p:cNvSpPr/>
              <p:nvPr>
                <p:custDataLst>
                  <p:tags r:id="rId130"/>
                </p:custDataLst>
              </p:nvPr>
            </p:nvSpPr>
            <p:spPr bwMode="auto">
              <a:xfrm>
                <a:off x="6253164" y="889001"/>
                <a:ext cx="193675" cy="184150"/>
              </a:xfrm>
              <a:custGeom>
                <a:avLst/>
                <a:gdLst>
                  <a:gd name="T0" fmla="*/ 7 w 59"/>
                  <a:gd name="T1" fmla="*/ 0 h 56"/>
                  <a:gd name="T2" fmla="*/ 18 w 59"/>
                  <a:gd name="T3" fmla="*/ 15 h 56"/>
                  <a:gd name="T4" fmla="*/ 38 w 59"/>
                  <a:gd name="T5" fmla="*/ 24 h 56"/>
                  <a:gd name="T6" fmla="*/ 59 w 59"/>
                  <a:gd name="T7" fmla="*/ 16 h 56"/>
                  <a:gd name="T8" fmla="*/ 47 w 59"/>
                  <a:gd name="T9" fmla="*/ 46 h 56"/>
                  <a:gd name="T10" fmla="*/ 22 w 59"/>
                  <a:gd name="T11" fmla="*/ 53 h 56"/>
                  <a:gd name="T12" fmla="*/ 4 w 59"/>
                  <a:gd name="T13" fmla="*/ 1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56">
                    <a:moveTo>
                      <a:pt x="7" y="0"/>
                    </a:moveTo>
                    <a:cubicBezTo>
                      <a:pt x="11" y="5"/>
                      <a:pt x="13" y="11"/>
                      <a:pt x="18" y="15"/>
                    </a:cubicBezTo>
                    <a:cubicBezTo>
                      <a:pt x="24" y="20"/>
                      <a:pt x="30" y="23"/>
                      <a:pt x="38" y="24"/>
                    </a:cubicBezTo>
                    <a:cubicBezTo>
                      <a:pt x="46" y="25"/>
                      <a:pt x="53" y="23"/>
                      <a:pt x="59" y="16"/>
                    </a:cubicBezTo>
                    <a:cubicBezTo>
                      <a:pt x="58" y="27"/>
                      <a:pt x="55" y="39"/>
                      <a:pt x="47" y="46"/>
                    </a:cubicBezTo>
                    <a:cubicBezTo>
                      <a:pt x="40" y="51"/>
                      <a:pt x="30" y="56"/>
                      <a:pt x="22" y="53"/>
                    </a:cubicBezTo>
                    <a:cubicBezTo>
                      <a:pt x="11" y="48"/>
                      <a:pt x="0" y="28"/>
                      <a:pt x="4" y="13"/>
                    </a:cubicBezTo>
                  </a:path>
                </a:pathLst>
              </a:custGeom>
              <a:solidFill>
                <a:srgbClr val="80A8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76" name="îsḷïḍê"/>
              <p:cNvSpPr/>
              <p:nvPr>
                <p:custDataLst>
                  <p:tags r:id="rId131"/>
                </p:custDataLst>
              </p:nvPr>
            </p:nvSpPr>
            <p:spPr bwMode="auto">
              <a:xfrm>
                <a:off x="6553201" y="885826"/>
                <a:ext cx="22225" cy="85725"/>
              </a:xfrm>
              <a:custGeom>
                <a:avLst/>
                <a:gdLst>
                  <a:gd name="T0" fmla="*/ 7 w 7"/>
                  <a:gd name="T1" fmla="*/ 1 h 26"/>
                  <a:gd name="T2" fmla="*/ 1 w 7"/>
                  <a:gd name="T3" fmla="*/ 26 h 26"/>
                  <a:gd name="T4" fmla="*/ 0 w 7"/>
                  <a:gd name="T5" fmla="*/ 25 h 26"/>
                  <a:gd name="T6" fmla="*/ 6 w 7"/>
                  <a:gd name="T7" fmla="*/ 0 h 26"/>
                  <a:gd name="T8" fmla="*/ 7 w 7"/>
                  <a:gd name="T9" fmla="*/ 0 h 26"/>
                  <a:gd name="T10" fmla="*/ 7 w 7"/>
                  <a:gd name="T11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6">
                    <a:moveTo>
                      <a:pt x="7" y="1"/>
                    </a:moveTo>
                    <a:cubicBezTo>
                      <a:pt x="7" y="7"/>
                      <a:pt x="5" y="23"/>
                      <a:pt x="1" y="26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3" y="22"/>
                      <a:pt x="6" y="5"/>
                      <a:pt x="6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1"/>
                    </a:cubicBez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77" name="iš1íḍè"/>
              <p:cNvSpPr/>
              <p:nvPr>
                <p:custDataLst>
                  <p:tags r:id="rId132"/>
                </p:custDataLst>
              </p:nvPr>
            </p:nvSpPr>
            <p:spPr bwMode="auto">
              <a:xfrm>
                <a:off x="6507164" y="696913"/>
                <a:ext cx="168275" cy="204788"/>
              </a:xfrm>
              <a:custGeom>
                <a:avLst/>
                <a:gdLst>
                  <a:gd name="T0" fmla="*/ 20 w 51"/>
                  <a:gd name="T1" fmla="*/ 62 h 62"/>
                  <a:gd name="T2" fmla="*/ 14 w 51"/>
                  <a:gd name="T3" fmla="*/ 5 h 62"/>
                  <a:gd name="T4" fmla="*/ 20 w 51"/>
                  <a:gd name="T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" h="62">
                    <a:moveTo>
                      <a:pt x="20" y="62"/>
                    </a:moveTo>
                    <a:cubicBezTo>
                      <a:pt x="0" y="49"/>
                      <a:pt x="23" y="22"/>
                      <a:pt x="14" y="5"/>
                    </a:cubicBezTo>
                    <a:cubicBezTo>
                      <a:pt x="51" y="0"/>
                      <a:pt x="50" y="62"/>
                      <a:pt x="20" y="62"/>
                    </a:cubicBezTo>
                    <a:close/>
                  </a:path>
                </a:pathLst>
              </a:custGeom>
              <a:solidFill>
                <a:srgbClr val="81A9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78" name="iṣ1ïḓé"/>
              <p:cNvSpPr/>
              <p:nvPr>
                <p:custDataLst>
                  <p:tags r:id="rId133"/>
                </p:custDataLst>
              </p:nvPr>
            </p:nvSpPr>
            <p:spPr bwMode="auto">
              <a:xfrm>
                <a:off x="6540501" y="693738"/>
                <a:ext cx="160338" cy="211138"/>
              </a:xfrm>
              <a:custGeom>
                <a:avLst/>
                <a:gdLst>
                  <a:gd name="T0" fmla="*/ 0 w 49"/>
                  <a:gd name="T1" fmla="*/ 5 h 64"/>
                  <a:gd name="T2" fmla="*/ 13 w 49"/>
                  <a:gd name="T3" fmla="*/ 18 h 64"/>
                  <a:gd name="T4" fmla="*/ 19 w 49"/>
                  <a:gd name="T5" fmla="*/ 41 h 64"/>
                  <a:gd name="T6" fmla="*/ 11 w 49"/>
                  <a:gd name="T7" fmla="*/ 64 h 64"/>
                  <a:gd name="T8" fmla="*/ 38 w 49"/>
                  <a:gd name="T9" fmla="*/ 52 h 64"/>
                  <a:gd name="T10" fmla="*/ 47 w 49"/>
                  <a:gd name="T11" fmla="*/ 26 h 64"/>
                  <a:gd name="T12" fmla="*/ 12 w 49"/>
                  <a:gd name="T13" fmla="*/ 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64">
                    <a:moveTo>
                      <a:pt x="0" y="5"/>
                    </a:moveTo>
                    <a:cubicBezTo>
                      <a:pt x="4" y="10"/>
                      <a:pt x="9" y="12"/>
                      <a:pt x="13" y="18"/>
                    </a:cubicBezTo>
                    <a:cubicBezTo>
                      <a:pt x="17" y="25"/>
                      <a:pt x="19" y="33"/>
                      <a:pt x="19" y="41"/>
                    </a:cubicBezTo>
                    <a:cubicBezTo>
                      <a:pt x="20" y="50"/>
                      <a:pt x="17" y="58"/>
                      <a:pt x="11" y="64"/>
                    </a:cubicBezTo>
                    <a:cubicBezTo>
                      <a:pt x="20" y="63"/>
                      <a:pt x="32" y="61"/>
                      <a:pt x="38" y="52"/>
                    </a:cubicBezTo>
                    <a:cubicBezTo>
                      <a:pt x="44" y="45"/>
                      <a:pt x="49" y="34"/>
                      <a:pt x="47" y="26"/>
                    </a:cubicBezTo>
                    <a:cubicBezTo>
                      <a:pt x="44" y="13"/>
                      <a:pt x="26" y="0"/>
                      <a:pt x="12" y="3"/>
                    </a:cubicBezTo>
                  </a:path>
                </a:pathLst>
              </a:custGeom>
              <a:solidFill>
                <a:srgbClr val="7599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79" name="îŝlîḓê"/>
              <p:cNvSpPr/>
              <p:nvPr>
                <p:custDataLst>
                  <p:tags r:id="rId134"/>
                </p:custDataLst>
              </p:nvPr>
            </p:nvSpPr>
            <p:spPr bwMode="auto">
              <a:xfrm>
                <a:off x="6516689" y="1027113"/>
                <a:ext cx="101600" cy="46038"/>
              </a:xfrm>
              <a:custGeom>
                <a:avLst/>
                <a:gdLst>
                  <a:gd name="T0" fmla="*/ 31 w 31"/>
                  <a:gd name="T1" fmla="*/ 2 h 14"/>
                  <a:gd name="T2" fmla="*/ 0 w 31"/>
                  <a:gd name="T3" fmla="*/ 14 h 14"/>
                  <a:gd name="T4" fmla="*/ 0 w 31"/>
                  <a:gd name="T5" fmla="*/ 12 h 14"/>
                  <a:gd name="T6" fmla="*/ 30 w 31"/>
                  <a:gd name="T7" fmla="*/ 0 h 14"/>
                  <a:gd name="T8" fmla="*/ 31 w 31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4">
                    <a:moveTo>
                      <a:pt x="31" y="2"/>
                    </a:moveTo>
                    <a:cubicBezTo>
                      <a:pt x="27" y="7"/>
                      <a:pt x="7" y="13"/>
                      <a:pt x="0" y="1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6" y="12"/>
                      <a:pt x="26" y="6"/>
                      <a:pt x="30" y="0"/>
                    </a:cubicBezTo>
                    <a:lnTo>
                      <a:pt x="31" y="2"/>
                    </a:ln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80" name="iṣļïḓé"/>
              <p:cNvSpPr/>
              <p:nvPr>
                <p:custDataLst>
                  <p:tags r:id="rId135"/>
                </p:custDataLst>
              </p:nvPr>
            </p:nvSpPr>
            <p:spPr bwMode="auto">
              <a:xfrm>
                <a:off x="6305551" y="974726"/>
                <a:ext cx="247650" cy="263525"/>
              </a:xfrm>
              <a:custGeom>
                <a:avLst/>
                <a:gdLst>
                  <a:gd name="T0" fmla="*/ 70 w 75"/>
                  <a:gd name="T1" fmla="*/ 27 h 80"/>
                  <a:gd name="T2" fmla="*/ 0 w 75"/>
                  <a:gd name="T3" fmla="*/ 27 h 80"/>
                  <a:gd name="T4" fmla="*/ 70 w 75"/>
                  <a:gd name="T5" fmla="*/ 27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80">
                    <a:moveTo>
                      <a:pt x="70" y="27"/>
                    </a:moveTo>
                    <a:cubicBezTo>
                      <a:pt x="51" y="0"/>
                      <a:pt x="22" y="37"/>
                      <a:pt x="0" y="27"/>
                    </a:cubicBezTo>
                    <a:cubicBezTo>
                      <a:pt x="0" y="80"/>
                      <a:pt x="75" y="70"/>
                      <a:pt x="70" y="27"/>
                    </a:cubicBezTo>
                    <a:close/>
                  </a:path>
                </a:pathLst>
              </a:custGeom>
              <a:solidFill>
                <a:srgbClr val="80B8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81" name="îsļîďé"/>
              <p:cNvSpPr/>
              <p:nvPr>
                <p:custDataLst>
                  <p:tags r:id="rId136"/>
                </p:custDataLst>
              </p:nvPr>
            </p:nvSpPr>
            <p:spPr bwMode="auto">
              <a:xfrm>
                <a:off x="6292851" y="1042988"/>
                <a:ext cx="250825" cy="217488"/>
              </a:xfrm>
              <a:custGeom>
                <a:avLst/>
                <a:gdLst>
                  <a:gd name="T0" fmla="*/ 3 w 76"/>
                  <a:gd name="T1" fmla="*/ 0 h 66"/>
                  <a:gd name="T2" fmla="*/ 21 w 76"/>
                  <a:gd name="T3" fmla="*/ 17 h 66"/>
                  <a:gd name="T4" fmla="*/ 49 w 76"/>
                  <a:gd name="T5" fmla="*/ 23 h 66"/>
                  <a:gd name="T6" fmla="*/ 75 w 76"/>
                  <a:gd name="T7" fmla="*/ 8 h 66"/>
                  <a:gd name="T8" fmla="*/ 65 w 76"/>
                  <a:gd name="T9" fmla="*/ 49 h 66"/>
                  <a:gd name="T10" fmla="*/ 35 w 76"/>
                  <a:gd name="T11" fmla="*/ 65 h 66"/>
                  <a:gd name="T12" fmla="*/ 2 w 76"/>
                  <a:gd name="T13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66">
                    <a:moveTo>
                      <a:pt x="3" y="0"/>
                    </a:moveTo>
                    <a:cubicBezTo>
                      <a:pt x="9" y="6"/>
                      <a:pt x="13" y="13"/>
                      <a:pt x="21" y="17"/>
                    </a:cubicBezTo>
                    <a:cubicBezTo>
                      <a:pt x="30" y="22"/>
                      <a:pt x="39" y="23"/>
                      <a:pt x="49" y="23"/>
                    </a:cubicBezTo>
                    <a:cubicBezTo>
                      <a:pt x="60" y="22"/>
                      <a:pt x="69" y="18"/>
                      <a:pt x="75" y="8"/>
                    </a:cubicBezTo>
                    <a:cubicBezTo>
                      <a:pt x="76" y="21"/>
                      <a:pt x="74" y="39"/>
                      <a:pt x="65" y="49"/>
                    </a:cubicBezTo>
                    <a:cubicBezTo>
                      <a:pt x="57" y="57"/>
                      <a:pt x="45" y="66"/>
                      <a:pt x="35" y="65"/>
                    </a:cubicBezTo>
                    <a:cubicBezTo>
                      <a:pt x="19" y="62"/>
                      <a:pt x="0" y="39"/>
                      <a:pt x="2" y="18"/>
                    </a:cubicBezTo>
                  </a:path>
                </a:pathLst>
              </a:custGeom>
              <a:solidFill>
                <a:srgbClr val="6997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82" name="íṡḻïďé"/>
              <p:cNvSpPr/>
              <p:nvPr>
                <p:custDataLst>
                  <p:tags r:id="rId137"/>
                </p:custDataLst>
              </p:nvPr>
            </p:nvSpPr>
            <p:spPr bwMode="auto">
              <a:xfrm>
                <a:off x="6684964" y="957263"/>
                <a:ext cx="23813" cy="115888"/>
              </a:xfrm>
              <a:custGeom>
                <a:avLst/>
                <a:gdLst>
                  <a:gd name="T0" fmla="*/ 7 w 7"/>
                  <a:gd name="T1" fmla="*/ 9 h 35"/>
                  <a:gd name="T2" fmla="*/ 2 w 7"/>
                  <a:gd name="T3" fmla="*/ 35 h 35"/>
                  <a:gd name="T4" fmla="*/ 0 w 7"/>
                  <a:gd name="T5" fmla="*/ 34 h 35"/>
                  <a:gd name="T6" fmla="*/ 5 w 7"/>
                  <a:gd name="T7" fmla="*/ 0 h 35"/>
                  <a:gd name="T8" fmla="*/ 7 w 7"/>
                  <a:gd name="T9" fmla="*/ 0 h 35"/>
                  <a:gd name="T10" fmla="*/ 7 w 7"/>
                  <a:gd name="T11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35">
                    <a:moveTo>
                      <a:pt x="7" y="9"/>
                    </a:moveTo>
                    <a:cubicBezTo>
                      <a:pt x="6" y="19"/>
                      <a:pt x="5" y="31"/>
                      <a:pt x="2" y="3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4" y="29"/>
                      <a:pt x="6" y="7"/>
                      <a:pt x="5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2"/>
                      <a:pt x="7" y="5"/>
                      <a:pt x="7" y="9"/>
                    </a:cubicBez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83" name="ïṧḻïḋè"/>
              <p:cNvSpPr/>
              <p:nvPr>
                <p:custDataLst>
                  <p:tags r:id="rId138"/>
                </p:custDataLst>
              </p:nvPr>
            </p:nvSpPr>
            <p:spPr bwMode="auto">
              <a:xfrm>
                <a:off x="6608764" y="701676"/>
                <a:ext cx="225425" cy="279400"/>
              </a:xfrm>
              <a:custGeom>
                <a:avLst/>
                <a:gdLst>
                  <a:gd name="T0" fmla="*/ 28 w 68"/>
                  <a:gd name="T1" fmla="*/ 85 h 85"/>
                  <a:gd name="T2" fmla="*/ 14 w 68"/>
                  <a:gd name="T3" fmla="*/ 10 h 85"/>
                  <a:gd name="T4" fmla="*/ 28 w 68"/>
                  <a:gd name="T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85">
                    <a:moveTo>
                      <a:pt x="28" y="85"/>
                    </a:moveTo>
                    <a:cubicBezTo>
                      <a:pt x="0" y="70"/>
                      <a:pt x="28" y="32"/>
                      <a:pt x="14" y="10"/>
                    </a:cubicBezTo>
                    <a:cubicBezTo>
                      <a:pt x="62" y="0"/>
                      <a:pt x="68" y="81"/>
                      <a:pt x="28" y="85"/>
                    </a:cubicBezTo>
                    <a:close/>
                  </a:path>
                </a:pathLst>
              </a:custGeom>
              <a:solidFill>
                <a:srgbClr val="5F7F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84" name="isľiḍe"/>
              <p:cNvSpPr/>
              <p:nvPr>
                <p:custDataLst>
                  <p:tags r:id="rId139"/>
                </p:custDataLst>
              </p:nvPr>
            </p:nvSpPr>
            <p:spPr bwMode="auto">
              <a:xfrm>
                <a:off x="6638926" y="696913"/>
                <a:ext cx="223838" cy="287338"/>
              </a:xfrm>
              <a:custGeom>
                <a:avLst/>
                <a:gdLst>
                  <a:gd name="T0" fmla="*/ 0 w 68"/>
                  <a:gd name="T1" fmla="*/ 11 h 87"/>
                  <a:gd name="T2" fmla="*/ 18 w 68"/>
                  <a:gd name="T3" fmla="*/ 26 h 87"/>
                  <a:gd name="T4" fmla="*/ 29 w 68"/>
                  <a:gd name="T5" fmla="*/ 56 h 87"/>
                  <a:gd name="T6" fmla="*/ 21 w 68"/>
                  <a:gd name="T7" fmla="*/ 87 h 87"/>
                  <a:gd name="T8" fmla="*/ 56 w 68"/>
                  <a:gd name="T9" fmla="*/ 68 h 87"/>
                  <a:gd name="T10" fmla="*/ 64 w 68"/>
                  <a:gd name="T11" fmla="*/ 32 h 87"/>
                  <a:gd name="T12" fmla="*/ 16 w 68"/>
                  <a:gd name="T13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87">
                    <a:moveTo>
                      <a:pt x="0" y="11"/>
                    </a:moveTo>
                    <a:cubicBezTo>
                      <a:pt x="6" y="17"/>
                      <a:pt x="13" y="20"/>
                      <a:pt x="18" y="26"/>
                    </a:cubicBezTo>
                    <a:cubicBezTo>
                      <a:pt x="25" y="35"/>
                      <a:pt x="27" y="45"/>
                      <a:pt x="29" y="56"/>
                    </a:cubicBezTo>
                    <a:cubicBezTo>
                      <a:pt x="31" y="68"/>
                      <a:pt x="29" y="78"/>
                      <a:pt x="21" y="87"/>
                    </a:cubicBezTo>
                    <a:cubicBezTo>
                      <a:pt x="33" y="85"/>
                      <a:pt x="48" y="80"/>
                      <a:pt x="56" y="68"/>
                    </a:cubicBezTo>
                    <a:cubicBezTo>
                      <a:pt x="62" y="58"/>
                      <a:pt x="68" y="43"/>
                      <a:pt x="64" y="32"/>
                    </a:cubicBezTo>
                    <a:cubicBezTo>
                      <a:pt x="58" y="16"/>
                      <a:pt x="34" y="0"/>
                      <a:pt x="16" y="7"/>
                    </a:cubicBezTo>
                  </a:path>
                </a:pathLst>
              </a:custGeom>
              <a:solidFill>
                <a:srgbClr val="4F68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85" name="ï$ľïḓé"/>
              <p:cNvSpPr/>
              <p:nvPr>
                <p:custDataLst>
                  <p:tags r:id="rId140"/>
                </p:custDataLst>
              </p:nvPr>
            </p:nvSpPr>
            <p:spPr bwMode="auto">
              <a:xfrm>
                <a:off x="6638926" y="1085851"/>
                <a:ext cx="79375" cy="85725"/>
              </a:xfrm>
              <a:custGeom>
                <a:avLst/>
                <a:gdLst>
                  <a:gd name="T0" fmla="*/ 24 w 24"/>
                  <a:gd name="T1" fmla="*/ 0 h 26"/>
                  <a:gd name="T2" fmla="*/ 1 w 24"/>
                  <a:gd name="T3" fmla="*/ 26 h 26"/>
                  <a:gd name="T4" fmla="*/ 0 w 24"/>
                  <a:gd name="T5" fmla="*/ 25 h 26"/>
                  <a:gd name="T6" fmla="*/ 23 w 24"/>
                  <a:gd name="T7" fmla="*/ 0 h 26"/>
                  <a:gd name="T8" fmla="*/ 24 w 24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6">
                    <a:moveTo>
                      <a:pt x="24" y="0"/>
                    </a:moveTo>
                    <a:cubicBezTo>
                      <a:pt x="23" y="7"/>
                      <a:pt x="7" y="22"/>
                      <a:pt x="1" y="26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6" y="21"/>
                      <a:pt x="21" y="6"/>
                      <a:pt x="23" y="0"/>
                    </a:cubicBez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94B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86" name="íś1íḓè"/>
              <p:cNvSpPr/>
              <p:nvPr>
                <p:custDataLst>
                  <p:tags r:id="rId141"/>
                </p:custDataLst>
              </p:nvPr>
            </p:nvSpPr>
            <p:spPr bwMode="auto">
              <a:xfrm>
                <a:off x="6450014" y="1106488"/>
                <a:ext cx="277813" cy="312738"/>
              </a:xfrm>
              <a:custGeom>
                <a:avLst/>
                <a:gdLst>
                  <a:gd name="T0" fmla="*/ 63 w 84"/>
                  <a:gd name="T1" fmla="*/ 15 h 95"/>
                  <a:gd name="T2" fmla="*/ 0 w 84"/>
                  <a:gd name="T3" fmla="*/ 48 h 95"/>
                  <a:gd name="T4" fmla="*/ 63 w 84"/>
                  <a:gd name="T5" fmla="*/ 1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95">
                    <a:moveTo>
                      <a:pt x="63" y="15"/>
                    </a:moveTo>
                    <a:cubicBezTo>
                      <a:pt x="35" y="0"/>
                      <a:pt x="23" y="46"/>
                      <a:pt x="0" y="48"/>
                    </a:cubicBezTo>
                    <a:cubicBezTo>
                      <a:pt x="21" y="95"/>
                      <a:pt x="84" y="51"/>
                      <a:pt x="63" y="15"/>
                    </a:cubicBezTo>
                    <a:close/>
                  </a:path>
                </a:pathLst>
              </a:custGeom>
              <a:solidFill>
                <a:srgbClr val="6092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87" name="ïṩḷíḍè"/>
              <p:cNvSpPr/>
              <p:nvPr>
                <p:custDataLst>
                  <p:tags r:id="rId142"/>
                </p:custDataLst>
              </p:nvPr>
            </p:nvSpPr>
            <p:spPr bwMode="auto">
              <a:xfrm>
                <a:off x="6437314" y="1155701"/>
                <a:ext cx="263525" cy="250825"/>
              </a:xfrm>
              <a:custGeom>
                <a:avLst/>
                <a:gdLst>
                  <a:gd name="T0" fmla="*/ 0 w 80"/>
                  <a:gd name="T1" fmla="*/ 28 h 76"/>
                  <a:gd name="T2" fmla="*/ 22 w 80"/>
                  <a:gd name="T3" fmla="*/ 35 h 76"/>
                  <a:gd name="T4" fmla="*/ 51 w 80"/>
                  <a:gd name="T5" fmla="*/ 26 h 76"/>
                  <a:gd name="T6" fmla="*/ 68 w 80"/>
                  <a:gd name="T7" fmla="*/ 0 h 76"/>
                  <a:gd name="T8" fmla="*/ 75 w 80"/>
                  <a:gd name="T9" fmla="*/ 42 h 76"/>
                  <a:gd name="T10" fmla="*/ 54 w 80"/>
                  <a:gd name="T11" fmla="*/ 71 h 76"/>
                  <a:gd name="T12" fmla="*/ 6 w 80"/>
                  <a:gd name="T13" fmla="*/ 4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76">
                    <a:moveTo>
                      <a:pt x="0" y="28"/>
                    </a:moveTo>
                    <a:cubicBezTo>
                      <a:pt x="8" y="30"/>
                      <a:pt x="14" y="34"/>
                      <a:pt x="22" y="35"/>
                    </a:cubicBezTo>
                    <a:cubicBezTo>
                      <a:pt x="33" y="35"/>
                      <a:pt x="42" y="32"/>
                      <a:pt x="51" y="26"/>
                    </a:cubicBezTo>
                    <a:cubicBezTo>
                      <a:pt x="60" y="21"/>
                      <a:pt x="66" y="13"/>
                      <a:pt x="68" y="0"/>
                    </a:cubicBezTo>
                    <a:cubicBezTo>
                      <a:pt x="74" y="12"/>
                      <a:pt x="80" y="29"/>
                      <a:pt x="75" y="42"/>
                    </a:cubicBezTo>
                    <a:cubicBezTo>
                      <a:pt x="72" y="53"/>
                      <a:pt x="65" y="67"/>
                      <a:pt x="54" y="71"/>
                    </a:cubicBezTo>
                    <a:cubicBezTo>
                      <a:pt x="39" y="76"/>
                      <a:pt x="13" y="64"/>
                      <a:pt x="6" y="44"/>
                    </a:cubicBezTo>
                  </a:path>
                </a:pathLst>
              </a:custGeom>
              <a:solidFill>
                <a:srgbClr val="5477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88" name="ïŝḷîḓê"/>
              <p:cNvSpPr/>
              <p:nvPr>
                <p:custDataLst>
                  <p:tags r:id="rId143"/>
                </p:custDataLst>
              </p:nvPr>
            </p:nvSpPr>
            <p:spPr bwMode="auto">
              <a:xfrm>
                <a:off x="6348414" y="638176"/>
                <a:ext cx="58738" cy="95250"/>
              </a:xfrm>
              <a:custGeom>
                <a:avLst/>
                <a:gdLst>
                  <a:gd name="T0" fmla="*/ 13 w 18"/>
                  <a:gd name="T1" fmla="*/ 28 h 29"/>
                  <a:gd name="T2" fmla="*/ 2 w 18"/>
                  <a:gd name="T3" fmla="*/ 18 h 29"/>
                  <a:gd name="T4" fmla="*/ 1 w 18"/>
                  <a:gd name="T5" fmla="*/ 0 h 29"/>
                  <a:gd name="T6" fmla="*/ 14 w 18"/>
                  <a:gd name="T7" fmla="*/ 14 h 29"/>
                  <a:gd name="T8" fmla="*/ 13 w 18"/>
                  <a:gd name="T9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9">
                    <a:moveTo>
                      <a:pt x="13" y="28"/>
                    </a:moveTo>
                    <a:cubicBezTo>
                      <a:pt x="8" y="29"/>
                      <a:pt x="4" y="22"/>
                      <a:pt x="2" y="18"/>
                    </a:cubicBezTo>
                    <a:cubicBezTo>
                      <a:pt x="0" y="12"/>
                      <a:pt x="1" y="6"/>
                      <a:pt x="1" y="0"/>
                    </a:cubicBezTo>
                    <a:cubicBezTo>
                      <a:pt x="7" y="0"/>
                      <a:pt x="11" y="8"/>
                      <a:pt x="14" y="14"/>
                    </a:cubicBezTo>
                    <a:cubicBezTo>
                      <a:pt x="15" y="17"/>
                      <a:pt x="18" y="26"/>
                      <a:pt x="13" y="28"/>
                    </a:cubicBezTo>
                    <a:close/>
                  </a:path>
                </a:pathLst>
              </a:custGeom>
              <a:solidFill>
                <a:srgbClr val="BEAE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89" name="ïṡľíďé"/>
              <p:cNvSpPr/>
              <p:nvPr>
                <p:custDataLst>
                  <p:tags r:id="rId144"/>
                </p:custDataLst>
              </p:nvPr>
            </p:nvSpPr>
            <p:spPr bwMode="auto">
              <a:xfrm>
                <a:off x="6826251" y="938213"/>
                <a:ext cx="344488" cy="180975"/>
              </a:xfrm>
              <a:custGeom>
                <a:avLst/>
                <a:gdLst>
                  <a:gd name="T0" fmla="*/ 13 w 104"/>
                  <a:gd name="T1" fmla="*/ 34 h 55"/>
                  <a:gd name="T2" fmla="*/ 12 w 104"/>
                  <a:gd name="T3" fmla="*/ 13 h 55"/>
                  <a:gd name="T4" fmla="*/ 27 w 104"/>
                  <a:gd name="T5" fmla="*/ 24 h 55"/>
                  <a:gd name="T6" fmla="*/ 39 w 104"/>
                  <a:gd name="T7" fmla="*/ 35 h 55"/>
                  <a:gd name="T8" fmla="*/ 43 w 104"/>
                  <a:gd name="T9" fmla="*/ 13 h 55"/>
                  <a:gd name="T10" fmla="*/ 49 w 104"/>
                  <a:gd name="T11" fmla="*/ 3 h 55"/>
                  <a:gd name="T12" fmla="*/ 66 w 104"/>
                  <a:gd name="T13" fmla="*/ 29 h 55"/>
                  <a:gd name="T14" fmla="*/ 79 w 104"/>
                  <a:gd name="T15" fmla="*/ 17 h 55"/>
                  <a:gd name="T16" fmla="*/ 88 w 104"/>
                  <a:gd name="T17" fmla="*/ 7 h 55"/>
                  <a:gd name="T18" fmla="*/ 103 w 104"/>
                  <a:gd name="T19" fmla="*/ 23 h 55"/>
                  <a:gd name="T20" fmla="*/ 64 w 104"/>
                  <a:gd name="T21" fmla="*/ 52 h 55"/>
                  <a:gd name="T22" fmla="*/ 32 w 104"/>
                  <a:gd name="T23" fmla="*/ 50 h 55"/>
                  <a:gd name="T24" fmla="*/ 18 w 104"/>
                  <a:gd name="T25" fmla="*/ 40 h 55"/>
                  <a:gd name="T26" fmla="*/ 13 w 104"/>
                  <a:gd name="T27" fmla="*/ 3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4" h="55">
                    <a:moveTo>
                      <a:pt x="13" y="34"/>
                    </a:moveTo>
                    <a:cubicBezTo>
                      <a:pt x="12" y="31"/>
                      <a:pt x="0" y="14"/>
                      <a:pt x="12" y="13"/>
                    </a:cubicBezTo>
                    <a:cubicBezTo>
                      <a:pt x="17" y="12"/>
                      <a:pt x="24" y="20"/>
                      <a:pt x="27" y="24"/>
                    </a:cubicBezTo>
                    <a:cubicBezTo>
                      <a:pt x="31" y="28"/>
                      <a:pt x="35" y="32"/>
                      <a:pt x="39" y="35"/>
                    </a:cubicBezTo>
                    <a:cubicBezTo>
                      <a:pt x="39" y="29"/>
                      <a:pt x="41" y="20"/>
                      <a:pt x="43" y="13"/>
                    </a:cubicBezTo>
                    <a:cubicBezTo>
                      <a:pt x="43" y="10"/>
                      <a:pt x="45" y="4"/>
                      <a:pt x="49" y="3"/>
                    </a:cubicBezTo>
                    <a:cubicBezTo>
                      <a:pt x="59" y="0"/>
                      <a:pt x="66" y="22"/>
                      <a:pt x="66" y="29"/>
                    </a:cubicBezTo>
                    <a:cubicBezTo>
                      <a:pt x="70" y="25"/>
                      <a:pt x="75" y="21"/>
                      <a:pt x="79" y="17"/>
                    </a:cubicBezTo>
                    <a:cubicBezTo>
                      <a:pt x="82" y="14"/>
                      <a:pt x="84" y="9"/>
                      <a:pt x="88" y="7"/>
                    </a:cubicBezTo>
                    <a:cubicBezTo>
                      <a:pt x="97" y="1"/>
                      <a:pt x="102" y="16"/>
                      <a:pt x="103" y="23"/>
                    </a:cubicBezTo>
                    <a:cubicBezTo>
                      <a:pt x="104" y="45"/>
                      <a:pt x="80" y="50"/>
                      <a:pt x="64" y="52"/>
                    </a:cubicBezTo>
                    <a:cubicBezTo>
                      <a:pt x="53" y="54"/>
                      <a:pt x="43" y="55"/>
                      <a:pt x="32" y="50"/>
                    </a:cubicBezTo>
                    <a:cubicBezTo>
                      <a:pt x="27" y="48"/>
                      <a:pt x="24" y="42"/>
                      <a:pt x="18" y="40"/>
                    </a:cubicBezTo>
                    <a:cubicBezTo>
                      <a:pt x="13" y="34"/>
                      <a:pt x="13" y="34"/>
                      <a:pt x="13" y="34"/>
                    </a:cubicBezTo>
                  </a:path>
                </a:pathLst>
              </a:custGeom>
              <a:solidFill>
                <a:srgbClr val="D6AA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90" name="iṩḷîḓé"/>
              <p:cNvSpPr/>
              <p:nvPr>
                <p:custDataLst>
                  <p:tags r:id="rId145"/>
                </p:custDataLst>
              </p:nvPr>
            </p:nvSpPr>
            <p:spPr bwMode="auto">
              <a:xfrm>
                <a:off x="6880226" y="950913"/>
                <a:ext cx="55563" cy="131763"/>
              </a:xfrm>
              <a:custGeom>
                <a:avLst/>
                <a:gdLst>
                  <a:gd name="T0" fmla="*/ 17 w 17"/>
                  <a:gd name="T1" fmla="*/ 40 h 40"/>
                  <a:gd name="T2" fmla="*/ 12 w 17"/>
                  <a:gd name="T3" fmla="*/ 37 h 40"/>
                  <a:gd name="T4" fmla="*/ 11 w 17"/>
                  <a:gd name="T5" fmla="*/ 37 h 40"/>
                  <a:gd name="T6" fmla="*/ 8 w 17"/>
                  <a:gd name="T7" fmla="*/ 0 h 40"/>
                  <a:gd name="T8" fmla="*/ 9 w 17"/>
                  <a:gd name="T9" fmla="*/ 1 h 40"/>
                  <a:gd name="T10" fmla="*/ 12 w 17"/>
                  <a:gd name="T11" fmla="*/ 36 h 40"/>
                  <a:gd name="T12" fmla="*/ 13 w 17"/>
                  <a:gd name="T13" fmla="*/ 36 h 40"/>
                  <a:gd name="T14" fmla="*/ 17 w 17"/>
                  <a:gd name="T15" fmla="*/ 39 h 40"/>
                  <a:gd name="T16" fmla="*/ 17 w 17"/>
                  <a:gd name="T1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40">
                    <a:moveTo>
                      <a:pt x="17" y="40"/>
                    </a:moveTo>
                    <a:cubicBezTo>
                      <a:pt x="15" y="40"/>
                      <a:pt x="13" y="38"/>
                      <a:pt x="12" y="3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1" y="28"/>
                      <a:pt x="0" y="10"/>
                      <a:pt x="8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" y="10"/>
                      <a:pt x="3" y="28"/>
                      <a:pt x="12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4" y="37"/>
                      <a:pt x="16" y="39"/>
                      <a:pt x="17" y="39"/>
                    </a:cubicBezTo>
                    <a:cubicBezTo>
                      <a:pt x="17" y="40"/>
                      <a:pt x="17" y="40"/>
                      <a:pt x="17" y="40"/>
                    </a:cubicBezTo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91" name="íṣļiḑé"/>
              <p:cNvSpPr/>
              <p:nvPr>
                <p:custDataLst>
                  <p:tags r:id="rId146"/>
                </p:custDataLst>
              </p:nvPr>
            </p:nvSpPr>
            <p:spPr bwMode="auto">
              <a:xfrm>
                <a:off x="6899276" y="935038"/>
                <a:ext cx="26988" cy="25400"/>
              </a:xfrm>
              <a:custGeom>
                <a:avLst/>
                <a:gdLst>
                  <a:gd name="T0" fmla="*/ 8 w 8"/>
                  <a:gd name="T1" fmla="*/ 3 h 8"/>
                  <a:gd name="T2" fmla="*/ 4 w 8"/>
                  <a:gd name="T3" fmla="*/ 8 h 8"/>
                  <a:gd name="T4" fmla="*/ 0 w 8"/>
                  <a:gd name="T5" fmla="*/ 4 h 8"/>
                  <a:gd name="T6" fmla="*/ 4 w 8"/>
                  <a:gd name="T7" fmla="*/ 0 h 8"/>
                  <a:gd name="T8" fmla="*/ 8 w 8"/>
                  <a:gd name="T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cubicBezTo>
                      <a:pt x="8" y="5"/>
                      <a:pt x="7" y="7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6" y="0"/>
                      <a:pt x="8" y="1"/>
                      <a:pt x="8" y="3"/>
                    </a:cubicBezTo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92" name="íṡḻîďê"/>
              <p:cNvSpPr/>
              <p:nvPr>
                <p:custDataLst>
                  <p:tags r:id="rId147"/>
                </p:custDataLst>
              </p:nvPr>
            </p:nvSpPr>
            <p:spPr bwMode="auto">
              <a:xfrm>
                <a:off x="6926264" y="928688"/>
                <a:ext cx="55563" cy="131763"/>
              </a:xfrm>
              <a:custGeom>
                <a:avLst/>
                <a:gdLst>
                  <a:gd name="T0" fmla="*/ 17 w 17"/>
                  <a:gd name="T1" fmla="*/ 40 h 40"/>
                  <a:gd name="T2" fmla="*/ 12 w 17"/>
                  <a:gd name="T3" fmla="*/ 37 h 40"/>
                  <a:gd name="T4" fmla="*/ 11 w 17"/>
                  <a:gd name="T5" fmla="*/ 36 h 40"/>
                  <a:gd name="T6" fmla="*/ 8 w 17"/>
                  <a:gd name="T7" fmla="*/ 0 h 40"/>
                  <a:gd name="T8" fmla="*/ 9 w 17"/>
                  <a:gd name="T9" fmla="*/ 1 h 40"/>
                  <a:gd name="T10" fmla="*/ 12 w 17"/>
                  <a:gd name="T11" fmla="*/ 35 h 40"/>
                  <a:gd name="T12" fmla="*/ 13 w 17"/>
                  <a:gd name="T13" fmla="*/ 36 h 40"/>
                  <a:gd name="T14" fmla="*/ 17 w 17"/>
                  <a:gd name="T15" fmla="*/ 39 h 40"/>
                  <a:gd name="T16" fmla="*/ 17 w 17"/>
                  <a:gd name="T1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40">
                    <a:moveTo>
                      <a:pt x="17" y="40"/>
                    </a:moveTo>
                    <a:cubicBezTo>
                      <a:pt x="15" y="40"/>
                      <a:pt x="13" y="38"/>
                      <a:pt x="12" y="37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" y="28"/>
                      <a:pt x="0" y="10"/>
                      <a:pt x="8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" y="10"/>
                      <a:pt x="3" y="27"/>
                      <a:pt x="12" y="35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4" y="37"/>
                      <a:pt x="16" y="38"/>
                      <a:pt x="17" y="39"/>
                    </a:cubicBezTo>
                    <a:cubicBezTo>
                      <a:pt x="17" y="40"/>
                      <a:pt x="17" y="40"/>
                      <a:pt x="17" y="40"/>
                    </a:cubicBezTo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93" name="îṧļïḋé"/>
              <p:cNvSpPr/>
              <p:nvPr>
                <p:custDataLst>
                  <p:tags r:id="rId148"/>
                </p:custDataLst>
              </p:nvPr>
            </p:nvSpPr>
            <p:spPr bwMode="auto">
              <a:xfrm>
                <a:off x="6945314" y="908051"/>
                <a:ext cx="26988" cy="30163"/>
              </a:xfrm>
              <a:custGeom>
                <a:avLst/>
                <a:gdLst>
                  <a:gd name="T0" fmla="*/ 8 w 8"/>
                  <a:gd name="T1" fmla="*/ 4 h 9"/>
                  <a:gd name="T2" fmla="*/ 4 w 8"/>
                  <a:gd name="T3" fmla="*/ 8 h 9"/>
                  <a:gd name="T4" fmla="*/ 0 w 8"/>
                  <a:gd name="T5" fmla="*/ 5 h 9"/>
                  <a:gd name="T6" fmla="*/ 4 w 8"/>
                  <a:gd name="T7" fmla="*/ 0 h 9"/>
                  <a:gd name="T8" fmla="*/ 8 w 8"/>
                  <a:gd name="T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9">
                    <a:moveTo>
                      <a:pt x="8" y="4"/>
                    </a:moveTo>
                    <a:cubicBezTo>
                      <a:pt x="8" y="6"/>
                      <a:pt x="7" y="8"/>
                      <a:pt x="4" y="8"/>
                    </a:cubicBezTo>
                    <a:cubicBezTo>
                      <a:pt x="2" y="9"/>
                      <a:pt x="0" y="7"/>
                      <a:pt x="0" y="5"/>
                    </a:cubicBezTo>
                    <a:cubicBezTo>
                      <a:pt x="0" y="3"/>
                      <a:pt x="1" y="1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94" name="ísļíďè"/>
              <p:cNvSpPr/>
              <p:nvPr>
                <p:custDataLst>
                  <p:tags r:id="rId149"/>
                </p:custDataLst>
              </p:nvPr>
            </p:nvSpPr>
            <p:spPr bwMode="auto">
              <a:xfrm>
                <a:off x="7083426" y="931863"/>
                <a:ext cx="44450" cy="138113"/>
              </a:xfrm>
              <a:custGeom>
                <a:avLst/>
                <a:gdLst>
                  <a:gd name="T0" fmla="*/ 1 w 13"/>
                  <a:gd name="T1" fmla="*/ 42 h 42"/>
                  <a:gd name="T2" fmla="*/ 0 w 13"/>
                  <a:gd name="T3" fmla="*/ 40 h 42"/>
                  <a:gd name="T4" fmla="*/ 4 w 13"/>
                  <a:gd name="T5" fmla="*/ 37 h 42"/>
                  <a:gd name="T6" fmla="*/ 4 w 13"/>
                  <a:gd name="T7" fmla="*/ 36 h 42"/>
                  <a:gd name="T8" fmla="*/ 0 w 13"/>
                  <a:gd name="T9" fmla="*/ 1 h 42"/>
                  <a:gd name="T10" fmla="*/ 1 w 13"/>
                  <a:gd name="T11" fmla="*/ 0 h 42"/>
                  <a:gd name="T12" fmla="*/ 5 w 13"/>
                  <a:gd name="T13" fmla="*/ 37 h 42"/>
                  <a:gd name="T14" fmla="*/ 5 w 13"/>
                  <a:gd name="T15" fmla="*/ 37 h 42"/>
                  <a:gd name="T16" fmla="*/ 1 w 13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42">
                    <a:moveTo>
                      <a:pt x="1" y="42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2" y="40"/>
                      <a:pt x="3" y="38"/>
                      <a:pt x="4" y="37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12" y="26"/>
                      <a:pt x="10" y="9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1" y="8"/>
                      <a:pt x="13" y="26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4" y="39"/>
                      <a:pt x="3" y="41"/>
                      <a:pt x="1" y="42"/>
                    </a:cubicBezTo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95" name="íSľíḋè"/>
              <p:cNvSpPr/>
              <p:nvPr>
                <p:custDataLst>
                  <p:tags r:id="rId150"/>
                </p:custDataLst>
              </p:nvPr>
            </p:nvSpPr>
            <p:spPr bwMode="auto">
              <a:xfrm>
                <a:off x="7067551" y="914401"/>
                <a:ext cx="26988" cy="30163"/>
              </a:xfrm>
              <a:custGeom>
                <a:avLst/>
                <a:gdLst>
                  <a:gd name="T0" fmla="*/ 0 w 8"/>
                  <a:gd name="T1" fmla="*/ 5 h 9"/>
                  <a:gd name="T2" fmla="*/ 4 w 8"/>
                  <a:gd name="T3" fmla="*/ 8 h 9"/>
                  <a:gd name="T4" fmla="*/ 8 w 8"/>
                  <a:gd name="T5" fmla="*/ 4 h 9"/>
                  <a:gd name="T6" fmla="*/ 3 w 8"/>
                  <a:gd name="T7" fmla="*/ 0 h 9"/>
                  <a:gd name="T8" fmla="*/ 0 w 8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9">
                    <a:moveTo>
                      <a:pt x="0" y="5"/>
                    </a:moveTo>
                    <a:cubicBezTo>
                      <a:pt x="0" y="7"/>
                      <a:pt x="2" y="9"/>
                      <a:pt x="4" y="8"/>
                    </a:cubicBezTo>
                    <a:cubicBezTo>
                      <a:pt x="6" y="8"/>
                      <a:pt x="8" y="6"/>
                      <a:pt x="8" y="4"/>
                    </a:cubicBezTo>
                    <a:cubicBezTo>
                      <a:pt x="8" y="2"/>
                      <a:pt x="6" y="0"/>
                      <a:pt x="3" y="0"/>
                    </a:cubicBezTo>
                    <a:cubicBezTo>
                      <a:pt x="1" y="1"/>
                      <a:pt x="0" y="3"/>
                      <a:pt x="0" y="5"/>
                    </a:cubicBezTo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96" name="îśḷiďê"/>
              <p:cNvSpPr/>
              <p:nvPr>
                <p:custDataLst>
                  <p:tags r:id="rId151"/>
                </p:custDataLst>
              </p:nvPr>
            </p:nvSpPr>
            <p:spPr bwMode="auto">
              <a:xfrm>
                <a:off x="7034214" y="917576"/>
                <a:ext cx="42863" cy="136525"/>
              </a:xfrm>
              <a:custGeom>
                <a:avLst/>
                <a:gdLst>
                  <a:gd name="T0" fmla="*/ 1 w 13"/>
                  <a:gd name="T1" fmla="*/ 41 h 41"/>
                  <a:gd name="T2" fmla="*/ 0 w 13"/>
                  <a:gd name="T3" fmla="*/ 40 h 41"/>
                  <a:gd name="T4" fmla="*/ 4 w 13"/>
                  <a:gd name="T5" fmla="*/ 36 h 41"/>
                  <a:gd name="T6" fmla="*/ 4 w 13"/>
                  <a:gd name="T7" fmla="*/ 36 h 41"/>
                  <a:gd name="T8" fmla="*/ 0 w 13"/>
                  <a:gd name="T9" fmla="*/ 1 h 41"/>
                  <a:gd name="T10" fmla="*/ 1 w 13"/>
                  <a:gd name="T11" fmla="*/ 0 h 41"/>
                  <a:gd name="T12" fmla="*/ 5 w 13"/>
                  <a:gd name="T13" fmla="*/ 37 h 41"/>
                  <a:gd name="T14" fmla="*/ 5 w 13"/>
                  <a:gd name="T15" fmla="*/ 37 h 41"/>
                  <a:gd name="T16" fmla="*/ 1 w 13"/>
                  <a:gd name="T1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41">
                    <a:moveTo>
                      <a:pt x="1" y="41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2" y="39"/>
                      <a:pt x="3" y="38"/>
                      <a:pt x="4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12" y="26"/>
                      <a:pt x="10" y="8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1" y="8"/>
                      <a:pt x="13" y="26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4" y="39"/>
                      <a:pt x="2" y="40"/>
                      <a:pt x="1" y="41"/>
                    </a:cubicBezTo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97" name="ïṥ1iḋè"/>
              <p:cNvSpPr/>
              <p:nvPr>
                <p:custDataLst>
                  <p:tags r:id="rId152"/>
                </p:custDataLst>
              </p:nvPr>
            </p:nvSpPr>
            <p:spPr bwMode="auto">
              <a:xfrm>
                <a:off x="7015164" y="901701"/>
                <a:ext cx="30163" cy="26988"/>
              </a:xfrm>
              <a:custGeom>
                <a:avLst/>
                <a:gdLst>
                  <a:gd name="T0" fmla="*/ 1 w 9"/>
                  <a:gd name="T1" fmla="*/ 5 h 8"/>
                  <a:gd name="T2" fmla="*/ 5 w 9"/>
                  <a:gd name="T3" fmla="*/ 8 h 8"/>
                  <a:gd name="T4" fmla="*/ 9 w 9"/>
                  <a:gd name="T5" fmla="*/ 4 h 8"/>
                  <a:gd name="T6" fmla="*/ 4 w 9"/>
                  <a:gd name="T7" fmla="*/ 0 h 8"/>
                  <a:gd name="T8" fmla="*/ 1 w 9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1" y="5"/>
                    </a:moveTo>
                    <a:cubicBezTo>
                      <a:pt x="1" y="7"/>
                      <a:pt x="3" y="8"/>
                      <a:pt x="5" y="8"/>
                    </a:cubicBezTo>
                    <a:cubicBezTo>
                      <a:pt x="7" y="8"/>
                      <a:pt x="9" y="6"/>
                      <a:pt x="9" y="4"/>
                    </a:cubicBezTo>
                    <a:cubicBezTo>
                      <a:pt x="8" y="2"/>
                      <a:pt x="6" y="0"/>
                      <a:pt x="4" y="0"/>
                    </a:cubicBezTo>
                    <a:cubicBezTo>
                      <a:pt x="2" y="0"/>
                      <a:pt x="0" y="2"/>
                      <a:pt x="1" y="5"/>
                    </a:cubicBezTo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98" name="iśľîḓe"/>
              <p:cNvSpPr/>
              <p:nvPr>
                <p:custDataLst>
                  <p:tags r:id="rId153"/>
                </p:custDataLst>
              </p:nvPr>
            </p:nvSpPr>
            <p:spPr bwMode="auto">
              <a:xfrm>
                <a:off x="6794501" y="965201"/>
                <a:ext cx="441325" cy="246063"/>
              </a:xfrm>
              <a:custGeom>
                <a:avLst/>
                <a:gdLst>
                  <a:gd name="T0" fmla="*/ 6 w 134"/>
                  <a:gd name="T1" fmla="*/ 39 h 75"/>
                  <a:gd name="T2" fmla="*/ 34 w 134"/>
                  <a:gd name="T3" fmla="*/ 68 h 75"/>
                  <a:gd name="T4" fmla="*/ 64 w 134"/>
                  <a:gd name="T5" fmla="*/ 75 h 75"/>
                  <a:gd name="T6" fmla="*/ 100 w 134"/>
                  <a:gd name="T7" fmla="*/ 61 h 75"/>
                  <a:gd name="T8" fmla="*/ 131 w 134"/>
                  <a:gd name="T9" fmla="*/ 28 h 75"/>
                  <a:gd name="T10" fmla="*/ 127 w 134"/>
                  <a:gd name="T11" fmla="*/ 10 h 75"/>
                  <a:gd name="T12" fmla="*/ 91 w 134"/>
                  <a:gd name="T13" fmla="*/ 30 h 75"/>
                  <a:gd name="T14" fmla="*/ 83 w 134"/>
                  <a:gd name="T15" fmla="*/ 3 h 75"/>
                  <a:gd name="T16" fmla="*/ 68 w 134"/>
                  <a:gd name="T17" fmla="*/ 30 h 75"/>
                  <a:gd name="T18" fmla="*/ 60 w 134"/>
                  <a:gd name="T19" fmla="*/ 12 h 75"/>
                  <a:gd name="T20" fmla="*/ 46 w 134"/>
                  <a:gd name="T21" fmla="*/ 6 h 75"/>
                  <a:gd name="T22" fmla="*/ 40 w 134"/>
                  <a:gd name="T23" fmla="*/ 36 h 75"/>
                  <a:gd name="T24" fmla="*/ 22 w 134"/>
                  <a:gd name="T25" fmla="*/ 17 h 75"/>
                  <a:gd name="T26" fmla="*/ 4 w 134"/>
                  <a:gd name="T27" fmla="*/ 14 h 75"/>
                  <a:gd name="T28" fmla="*/ 6 w 134"/>
                  <a:gd name="T29" fmla="*/ 39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4" h="75">
                    <a:moveTo>
                      <a:pt x="6" y="39"/>
                    </a:moveTo>
                    <a:cubicBezTo>
                      <a:pt x="15" y="57"/>
                      <a:pt x="23" y="62"/>
                      <a:pt x="34" y="68"/>
                    </a:cubicBezTo>
                    <a:cubicBezTo>
                      <a:pt x="44" y="73"/>
                      <a:pt x="53" y="75"/>
                      <a:pt x="64" y="75"/>
                    </a:cubicBezTo>
                    <a:cubicBezTo>
                      <a:pt x="76" y="74"/>
                      <a:pt x="90" y="67"/>
                      <a:pt x="100" y="61"/>
                    </a:cubicBezTo>
                    <a:cubicBezTo>
                      <a:pt x="112" y="54"/>
                      <a:pt x="126" y="41"/>
                      <a:pt x="131" y="28"/>
                    </a:cubicBezTo>
                    <a:cubicBezTo>
                      <a:pt x="133" y="23"/>
                      <a:pt x="134" y="12"/>
                      <a:pt x="127" y="10"/>
                    </a:cubicBezTo>
                    <a:cubicBezTo>
                      <a:pt x="114" y="5"/>
                      <a:pt x="100" y="24"/>
                      <a:pt x="91" y="30"/>
                    </a:cubicBezTo>
                    <a:cubicBezTo>
                      <a:pt x="90" y="23"/>
                      <a:pt x="92" y="5"/>
                      <a:pt x="83" y="3"/>
                    </a:cubicBezTo>
                    <a:cubicBezTo>
                      <a:pt x="70" y="0"/>
                      <a:pt x="69" y="23"/>
                      <a:pt x="68" y="30"/>
                    </a:cubicBezTo>
                    <a:cubicBezTo>
                      <a:pt x="65" y="24"/>
                      <a:pt x="65" y="17"/>
                      <a:pt x="60" y="12"/>
                    </a:cubicBezTo>
                    <a:cubicBezTo>
                      <a:pt x="57" y="10"/>
                      <a:pt x="50" y="5"/>
                      <a:pt x="46" y="6"/>
                    </a:cubicBezTo>
                    <a:cubicBezTo>
                      <a:pt x="35" y="9"/>
                      <a:pt x="40" y="29"/>
                      <a:pt x="40" y="36"/>
                    </a:cubicBezTo>
                    <a:cubicBezTo>
                      <a:pt x="35" y="28"/>
                      <a:pt x="30" y="22"/>
                      <a:pt x="22" y="17"/>
                    </a:cubicBezTo>
                    <a:cubicBezTo>
                      <a:pt x="18" y="15"/>
                      <a:pt x="8" y="10"/>
                      <a:pt x="4" y="14"/>
                    </a:cubicBezTo>
                    <a:cubicBezTo>
                      <a:pt x="0" y="19"/>
                      <a:pt x="2" y="28"/>
                      <a:pt x="6" y="39"/>
                    </a:cubicBezTo>
                  </a:path>
                </a:pathLst>
              </a:custGeom>
              <a:solidFill>
                <a:srgbClr val="EF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799" name="iś1iḋé"/>
              <p:cNvSpPr/>
              <p:nvPr>
                <p:custDataLst>
                  <p:tags r:id="rId154"/>
                </p:custDataLst>
              </p:nvPr>
            </p:nvSpPr>
            <p:spPr bwMode="auto">
              <a:xfrm>
                <a:off x="6954839" y="1171576"/>
                <a:ext cx="125413" cy="49213"/>
              </a:xfrm>
              <a:custGeom>
                <a:avLst/>
                <a:gdLst>
                  <a:gd name="T0" fmla="*/ 17 w 38"/>
                  <a:gd name="T1" fmla="*/ 12 h 15"/>
                  <a:gd name="T2" fmla="*/ 30 w 38"/>
                  <a:gd name="T3" fmla="*/ 10 h 15"/>
                  <a:gd name="T4" fmla="*/ 38 w 38"/>
                  <a:gd name="T5" fmla="*/ 4 h 15"/>
                  <a:gd name="T6" fmla="*/ 24 w 38"/>
                  <a:gd name="T7" fmla="*/ 8 h 15"/>
                  <a:gd name="T8" fmla="*/ 21 w 38"/>
                  <a:gd name="T9" fmla="*/ 1 h 15"/>
                  <a:gd name="T10" fmla="*/ 19 w 38"/>
                  <a:gd name="T11" fmla="*/ 9 h 15"/>
                  <a:gd name="T12" fmla="*/ 9 w 38"/>
                  <a:gd name="T13" fmla="*/ 2 h 15"/>
                  <a:gd name="T14" fmla="*/ 11 w 38"/>
                  <a:gd name="T15" fmla="*/ 9 h 15"/>
                  <a:gd name="T16" fmla="*/ 3 w 38"/>
                  <a:gd name="T17" fmla="*/ 9 h 15"/>
                  <a:gd name="T18" fmla="*/ 17 w 38"/>
                  <a:gd name="T19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5">
                    <a:moveTo>
                      <a:pt x="17" y="12"/>
                    </a:moveTo>
                    <a:cubicBezTo>
                      <a:pt x="21" y="14"/>
                      <a:pt x="27" y="12"/>
                      <a:pt x="30" y="10"/>
                    </a:cubicBezTo>
                    <a:cubicBezTo>
                      <a:pt x="32" y="9"/>
                      <a:pt x="38" y="6"/>
                      <a:pt x="38" y="4"/>
                    </a:cubicBezTo>
                    <a:cubicBezTo>
                      <a:pt x="38" y="0"/>
                      <a:pt x="27" y="7"/>
                      <a:pt x="24" y="8"/>
                    </a:cubicBezTo>
                    <a:cubicBezTo>
                      <a:pt x="24" y="6"/>
                      <a:pt x="24" y="2"/>
                      <a:pt x="21" y="1"/>
                    </a:cubicBezTo>
                    <a:cubicBezTo>
                      <a:pt x="20" y="3"/>
                      <a:pt x="20" y="6"/>
                      <a:pt x="19" y="9"/>
                    </a:cubicBezTo>
                    <a:cubicBezTo>
                      <a:pt x="18" y="6"/>
                      <a:pt x="13" y="1"/>
                      <a:pt x="9" y="2"/>
                    </a:cubicBezTo>
                    <a:cubicBezTo>
                      <a:pt x="8" y="4"/>
                      <a:pt x="9" y="6"/>
                      <a:pt x="11" y="9"/>
                    </a:cubicBezTo>
                    <a:cubicBezTo>
                      <a:pt x="8" y="8"/>
                      <a:pt x="0" y="2"/>
                      <a:pt x="3" y="9"/>
                    </a:cubicBezTo>
                    <a:cubicBezTo>
                      <a:pt x="6" y="15"/>
                      <a:pt x="15" y="15"/>
                      <a:pt x="17" y="12"/>
                    </a:cubicBezTo>
                  </a:path>
                </a:pathLst>
              </a:custGeom>
              <a:solidFill>
                <a:srgbClr val="547B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00" name="iSḷiḓé"/>
              <p:cNvSpPr/>
              <p:nvPr>
                <p:custDataLst>
                  <p:tags r:id="rId155"/>
                </p:custDataLst>
              </p:nvPr>
            </p:nvSpPr>
            <p:spPr bwMode="auto">
              <a:xfrm>
                <a:off x="7011989" y="1201738"/>
                <a:ext cx="39688" cy="92075"/>
              </a:xfrm>
              <a:custGeom>
                <a:avLst/>
                <a:gdLst>
                  <a:gd name="T0" fmla="*/ 7 w 12"/>
                  <a:gd name="T1" fmla="*/ 28 h 28"/>
                  <a:gd name="T2" fmla="*/ 5 w 12"/>
                  <a:gd name="T3" fmla="*/ 26 h 28"/>
                  <a:gd name="T4" fmla="*/ 9 w 12"/>
                  <a:gd name="T5" fmla="*/ 20 h 28"/>
                  <a:gd name="T6" fmla="*/ 0 w 12"/>
                  <a:gd name="T7" fmla="*/ 2 h 28"/>
                  <a:gd name="T8" fmla="*/ 2 w 12"/>
                  <a:gd name="T9" fmla="*/ 0 h 28"/>
                  <a:gd name="T10" fmla="*/ 11 w 12"/>
                  <a:gd name="T11" fmla="*/ 20 h 28"/>
                  <a:gd name="T12" fmla="*/ 7 w 12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28">
                    <a:moveTo>
                      <a:pt x="7" y="28"/>
                    </a:moveTo>
                    <a:cubicBezTo>
                      <a:pt x="5" y="26"/>
                      <a:pt x="5" y="26"/>
                      <a:pt x="5" y="26"/>
                    </a:cubicBezTo>
                    <a:cubicBezTo>
                      <a:pt x="7" y="25"/>
                      <a:pt x="8" y="23"/>
                      <a:pt x="9" y="20"/>
                    </a:cubicBezTo>
                    <a:cubicBezTo>
                      <a:pt x="9" y="12"/>
                      <a:pt x="5" y="7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6"/>
                      <a:pt x="12" y="11"/>
                      <a:pt x="11" y="20"/>
                    </a:cubicBezTo>
                    <a:cubicBezTo>
                      <a:pt x="11" y="24"/>
                      <a:pt x="9" y="26"/>
                      <a:pt x="7" y="28"/>
                    </a:cubicBezTo>
                  </a:path>
                </a:pathLst>
              </a:custGeom>
              <a:solidFill>
                <a:srgbClr val="547B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01" name="íş1îdé"/>
              <p:cNvSpPr/>
              <p:nvPr>
                <p:custDataLst>
                  <p:tags r:id="rId156"/>
                </p:custDataLst>
              </p:nvPr>
            </p:nvSpPr>
            <p:spPr bwMode="auto">
              <a:xfrm>
                <a:off x="6592889" y="309563"/>
                <a:ext cx="241300" cy="230188"/>
              </a:xfrm>
              <a:custGeom>
                <a:avLst/>
                <a:gdLst>
                  <a:gd name="T0" fmla="*/ 23 w 73"/>
                  <a:gd name="T1" fmla="*/ 39 h 70"/>
                  <a:gd name="T2" fmla="*/ 4 w 73"/>
                  <a:gd name="T3" fmla="*/ 36 h 70"/>
                  <a:gd name="T4" fmla="*/ 1 w 73"/>
                  <a:gd name="T5" fmla="*/ 21 h 70"/>
                  <a:gd name="T6" fmla="*/ 13 w 73"/>
                  <a:gd name="T7" fmla="*/ 14 h 70"/>
                  <a:gd name="T8" fmla="*/ 27 w 73"/>
                  <a:gd name="T9" fmla="*/ 22 h 70"/>
                  <a:gd name="T10" fmla="*/ 35 w 73"/>
                  <a:gd name="T11" fmla="*/ 1 h 70"/>
                  <a:gd name="T12" fmla="*/ 44 w 73"/>
                  <a:gd name="T13" fmla="*/ 21 h 70"/>
                  <a:gd name="T14" fmla="*/ 69 w 73"/>
                  <a:gd name="T15" fmla="*/ 18 h 70"/>
                  <a:gd name="T16" fmla="*/ 54 w 73"/>
                  <a:gd name="T17" fmla="*/ 33 h 70"/>
                  <a:gd name="T18" fmla="*/ 61 w 73"/>
                  <a:gd name="T19" fmla="*/ 60 h 70"/>
                  <a:gd name="T20" fmla="*/ 41 w 73"/>
                  <a:gd name="T21" fmla="*/ 53 h 70"/>
                  <a:gd name="T22" fmla="*/ 21 w 73"/>
                  <a:gd name="T23" fmla="*/ 65 h 70"/>
                  <a:gd name="T24" fmla="*/ 23 w 73"/>
                  <a:gd name="T25" fmla="*/ 3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3" h="70">
                    <a:moveTo>
                      <a:pt x="23" y="39"/>
                    </a:moveTo>
                    <a:cubicBezTo>
                      <a:pt x="16" y="39"/>
                      <a:pt x="8" y="42"/>
                      <a:pt x="4" y="36"/>
                    </a:cubicBezTo>
                    <a:cubicBezTo>
                      <a:pt x="0" y="33"/>
                      <a:pt x="0" y="25"/>
                      <a:pt x="1" y="21"/>
                    </a:cubicBezTo>
                    <a:cubicBezTo>
                      <a:pt x="4" y="15"/>
                      <a:pt x="8" y="13"/>
                      <a:pt x="13" y="14"/>
                    </a:cubicBezTo>
                    <a:cubicBezTo>
                      <a:pt x="17" y="15"/>
                      <a:pt x="27" y="18"/>
                      <a:pt x="27" y="22"/>
                    </a:cubicBezTo>
                    <a:cubicBezTo>
                      <a:pt x="23" y="15"/>
                      <a:pt x="26" y="2"/>
                      <a:pt x="35" y="1"/>
                    </a:cubicBezTo>
                    <a:cubicBezTo>
                      <a:pt x="49" y="0"/>
                      <a:pt x="50" y="10"/>
                      <a:pt x="44" y="21"/>
                    </a:cubicBezTo>
                    <a:cubicBezTo>
                      <a:pt x="50" y="17"/>
                      <a:pt x="65" y="5"/>
                      <a:pt x="69" y="18"/>
                    </a:cubicBezTo>
                    <a:cubicBezTo>
                      <a:pt x="71" y="26"/>
                      <a:pt x="60" y="33"/>
                      <a:pt x="54" y="33"/>
                    </a:cubicBezTo>
                    <a:cubicBezTo>
                      <a:pt x="60" y="40"/>
                      <a:pt x="73" y="52"/>
                      <a:pt x="61" y="60"/>
                    </a:cubicBezTo>
                    <a:cubicBezTo>
                      <a:pt x="53" y="65"/>
                      <a:pt x="46" y="58"/>
                      <a:pt x="41" y="53"/>
                    </a:cubicBezTo>
                    <a:cubicBezTo>
                      <a:pt x="38" y="60"/>
                      <a:pt x="30" y="70"/>
                      <a:pt x="21" y="65"/>
                    </a:cubicBezTo>
                    <a:cubicBezTo>
                      <a:pt x="10" y="60"/>
                      <a:pt x="14" y="48"/>
                      <a:pt x="23" y="39"/>
                    </a:cubicBezTo>
                    <a:close/>
                  </a:path>
                </a:pathLst>
              </a:custGeom>
              <a:solidFill>
                <a:srgbClr val="EAD8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02" name="iṩḻïdé"/>
              <p:cNvSpPr/>
              <p:nvPr>
                <p:custDataLst>
                  <p:tags r:id="rId157"/>
                </p:custDataLst>
              </p:nvPr>
            </p:nvSpPr>
            <p:spPr bwMode="auto">
              <a:xfrm>
                <a:off x="6661151" y="381001"/>
                <a:ext cx="90488" cy="88900"/>
              </a:xfrm>
              <a:custGeom>
                <a:avLst/>
                <a:gdLst>
                  <a:gd name="T0" fmla="*/ 9 w 27"/>
                  <a:gd name="T1" fmla="*/ 3 h 27"/>
                  <a:gd name="T2" fmla="*/ 20 w 27"/>
                  <a:gd name="T3" fmla="*/ 15 h 27"/>
                  <a:gd name="T4" fmla="*/ 9 w 27"/>
                  <a:gd name="T5" fmla="*/ 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27">
                    <a:moveTo>
                      <a:pt x="9" y="3"/>
                    </a:moveTo>
                    <a:cubicBezTo>
                      <a:pt x="0" y="7"/>
                      <a:pt x="9" y="27"/>
                      <a:pt x="20" y="15"/>
                    </a:cubicBezTo>
                    <a:cubicBezTo>
                      <a:pt x="27" y="9"/>
                      <a:pt x="16" y="0"/>
                      <a:pt x="9" y="3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03" name="îśḻiḍé"/>
              <p:cNvSpPr/>
              <p:nvPr>
                <p:custDataLst>
                  <p:tags r:id="rId158"/>
                </p:custDataLst>
              </p:nvPr>
            </p:nvSpPr>
            <p:spPr bwMode="auto">
              <a:xfrm>
                <a:off x="6951664" y="328613"/>
                <a:ext cx="122238" cy="119063"/>
              </a:xfrm>
              <a:custGeom>
                <a:avLst/>
                <a:gdLst>
                  <a:gd name="T0" fmla="*/ 12 w 37"/>
                  <a:gd name="T1" fmla="*/ 20 h 36"/>
                  <a:gd name="T2" fmla="*/ 2 w 37"/>
                  <a:gd name="T3" fmla="*/ 19 h 36"/>
                  <a:gd name="T4" fmla="*/ 1 w 37"/>
                  <a:gd name="T5" fmla="*/ 11 h 36"/>
                  <a:gd name="T6" fmla="*/ 7 w 37"/>
                  <a:gd name="T7" fmla="*/ 8 h 36"/>
                  <a:gd name="T8" fmla="*/ 14 w 37"/>
                  <a:gd name="T9" fmla="*/ 12 h 36"/>
                  <a:gd name="T10" fmla="*/ 18 w 37"/>
                  <a:gd name="T11" fmla="*/ 1 h 36"/>
                  <a:gd name="T12" fmla="*/ 23 w 37"/>
                  <a:gd name="T13" fmla="*/ 11 h 36"/>
                  <a:gd name="T14" fmla="*/ 35 w 37"/>
                  <a:gd name="T15" fmla="*/ 10 h 36"/>
                  <a:gd name="T16" fmla="*/ 28 w 37"/>
                  <a:gd name="T17" fmla="*/ 17 h 36"/>
                  <a:gd name="T18" fmla="*/ 31 w 37"/>
                  <a:gd name="T19" fmla="*/ 31 h 36"/>
                  <a:gd name="T20" fmla="*/ 21 w 37"/>
                  <a:gd name="T21" fmla="*/ 27 h 36"/>
                  <a:gd name="T22" fmla="*/ 11 w 37"/>
                  <a:gd name="T23" fmla="*/ 34 h 36"/>
                  <a:gd name="T24" fmla="*/ 12 w 37"/>
                  <a:gd name="T25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2" y="20"/>
                    </a:moveTo>
                    <a:cubicBezTo>
                      <a:pt x="8" y="20"/>
                      <a:pt x="5" y="22"/>
                      <a:pt x="2" y="19"/>
                    </a:cubicBezTo>
                    <a:cubicBezTo>
                      <a:pt x="0" y="17"/>
                      <a:pt x="0" y="13"/>
                      <a:pt x="1" y="11"/>
                    </a:cubicBezTo>
                    <a:cubicBezTo>
                      <a:pt x="2" y="8"/>
                      <a:pt x="4" y="7"/>
                      <a:pt x="7" y="8"/>
                    </a:cubicBezTo>
                    <a:cubicBezTo>
                      <a:pt x="9" y="8"/>
                      <a:pt x="14" y="10"/>
                      <a:pt x="14" y="12"/>
                    </a:cubicBezTo>
                    <a:cubicBezTo>
                      <a:pt x="12" y="8"/>
                      <a:pt x="13" y="2"/>
                      <a:pt x="18" y="1"/>
                    </a:cubicBezTo>
                    <a:cubicBezTo>
                      <a:pt x="25" y="0"/>
                      <a:pt x="25" y="6"/>
                      <a:pt x="23" y="11"/>
                    </a:cubicBezTo>
                    <a:cubicBezTo>
                      <a:pt x="25" y="9"/>
                      <a:pt x="33" y="3"/>
                      <a:pt x="35" y="10"/>
                    </a:cubicBezTo>
                    <a:cubicBezTo>
                      <a:pt x="36" y="14"/>
                      <a:pt x="31" y="17"/>
                      <a:pt x="28" y="17"/>
                    </a:cubicBezTo>
                    <a:cubicBezTo>
                      <a:pt x="30" y="21"/>
                      <a:pt x="37" y="27"/>
                      <a:pt x="31" y="31"/>
                    </a:cubicBezTo>
                    <a:cubicBezTo>
                      <a:pt x="27" y="33"/>
                      <a:pt x="24" y="30"/>
                      <a:pt x="21" y="27"/>
                    </a:cubicBezTo>
                    <a:cubicBezTo>
                      <a:pt x="19" y="31"/>
                      <a:pt x="16" y="36"/>
                      <a:pt x="11" y="34"/>
                    </a:cubicBezTo>
                    <a:cubicBezTo>
                      <a:pt x="5" y="31"/>
                      <a:pt x="7" y="25"/>
                      <a:pt x="12" y="20"/>
                    </a:cubicBezTo>
                    <a:close/>
                  </a:path>
                </a:pathLst>
              </a:custGeom>
              <a:solidFill>
                <a:srgbClr val="EAD8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04" name="ïṧlíḍê"/>
              <p:cNvSpPr/>
              <p:nvPr>
                <p:custDataLst>
                  <p:tags r:id="rId159"/>
                </p:custDataLst>
              </p:nvPr>
            </p:nvSpPr>
            <p:spPr bwMode="auto">
              <a:xfrm>
                <a:off x="6988176" y="365126"/>
                <a:ext cx="46038" cy="46038"/>
              </a:xfrm>
              <a:custGeom>
                <a:avLst/>
                <a:gdLst>
                  <a:gd name="T0" fmla="*/ 5 w 14"/>
                  <a:gd name="T1" fmla="*/ 2 h 14"/>
                  <a:gd name="T2" fmla="*/ 10 w 14"/>
                  <a:gd name="T3" fmla="*/ 8 h 14"/>
                  <a:gd name="T4" fmla="*/ 5 w 14"/>
                  <a:gd name="T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4">
                    <a:moveTo>
                      <a:pt x="5" y="2"/>
                    </a:moveTo>
                    <a:cubicBezTo>
                      <a:pt x="0" y="4"/>
                      <a:pt x="4" y="14"/>
                      <a:pt x="10" y="8"/>
                    </a:cubicBezTo>
                    <a:cubicBezTo>
                      <a:pt x="14" y="5"/>
                      <a:pt x="8" y="0"/>
                      <a:pt x="5" y="2"/>
                    </a:cubicBezTo>
                    <a:close/>
                  </a:path>
                </a:pathLst>
              </a:custGeom>
              <a:solidFill>
                <a:srgbClr val="BFA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05" name="íṩ1iďê"/>
              <p:cNvSpPr/>
              <p:nvPr>
                <p:custDataLst>
                  <p:tags r:id="rId160"/>
                </p:custDataLst>
              </p:nvPr>
            </p:nvSpPr>
            <p:spPr bwMode="auto">
              <a:xfrm>
                <a:off x="6580189" y="954088"/>
                <a:ext cx="1411288" cy="1403350"/>
              </a:xfrm>
              <a:custGeom>
                <a:avLst/>
                <a:gdLst>
                  <a:gd name="T0" fmla="*/ 200 w 428"/>
                  <a:gd name="T1" fmla="*/ 401 h 426"/>
                  <a:gd name="T2" fmla="*/ 47 w 428"/>
                  <a:gd name="T3" fmla="*/ 213 h 426"/>
                  <a:gd name="T4" fmla="*/ 2 w 428"/>
                  <a:gd name="T5" fmla="*/ 87 h 426"/>
                  <a:gd name="T6" fmla="*/ 30 w 428"/>
                  <a:gd name="T7" fmla="*/ 35 h 426"/>
                  <a:gd name="T8" fmla="*/ 105 w 428"/>
                  <a:gd name="T9" fmla="*/ 79 h 426"/>
                  <a:gd name="T10" fmla="*/ 128 w 428"/>
                  <a:gd name="T11" fmla="*/ 28 h 426"/>
                  <a:gd name="T12" fmla="*/ 177 w 428"/>
                  <a:gd name="T13" fmla="*/ 57 h 426"/>
                  <a:gd name="T14" fmla="*/ 208 w 428"/>
                  <a:gd name="T15" fmla="*/ 13 h 426"/>
                  <a:gd name="T16" fmla="*/ 250 w 428"/>
                  <a:gd name="T17" fmla="*/ 53 h 426"/>
                  <a:gd name="T18" fmla="*/ 291 w 428"/>
                  <a:gd name="T19" fmla="*/ 7 h 426"/>
                  <a:gd name="T20" fmla="*/ 334 w 428"/>
                  <a:gd name="T21" fmla="*/ 47 h 426"/>
                  <a:gd name="T22" fmla="*/ 368 w 428"/>
                  <a:gd name="T23" fmla="*/ 9 h 426"/>
                  <a:gd name="T24" fmla="*/ 402 w 428"/>
                  <a:gd name="T25" fmla="*/ 31 h 426"/>
                  <a:gd name="T26" fmla="*/ 394 w 428"/>
                  <a:gd name="T27" fmla="*/ 244 h 426"/>
                  <a:gd name="T28" fmla="*/ 277 w 428"/>
                  <a:gd name="T29" fmla="*/ 413 h 426"/>
                  <a:gd name="T30" fmla="*/ 200 w 428"/>
                  <a:gd name="T31" fmla="*/ 401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8" h="426">
                    <a:moveTo>
                      <a:pt x="200" y="401"/>
                    </a:moveTo>
                    <a:cubicBezTo>
                      <a:pt x="136" y="348"/>
                      <a:pt x="90" y="279"/>
                      <a:pt x="47" y="213"/>
                    </a:cubicBezTo>
                    <a:cubicBezTo>
                      <a:pt x="21" y="174"/>
                      <a:pt x="0" y="132"/>
                      <a:pt x="2" y="87"/>
                    </a:cubicBezTo>
                    <a:cubicBezTo>
                      <a:pt x="2" y="71"/>
                      <a:pt x="3" y="40"/>
                      <a:pt x="30" y="35"/>
                    </a:cubicBezTo>
                    <a:cubicBezTo>
                      <a:pt x="56" y="29"/>
                      <a:pt x="92" y="64"/>
                      <a:pt x="105" y="79"/>
                    </a:cubicBezTo>
                    <a:cubicBezTo>
                      <a:pt x="110" y="62"/>
                      <a:pt x="99" y="34"/>
                      <a:pt x="128" y="28"/>
                    </a:cubicBezTo>
                    <a:cubicBezTo>
                      <a:pt x="157" y="21"/>
                      <a:pt x="161" y="48"/>
                      <a:pt x="177" y="57"/>
                    </a:cubicBezTo>
                    <a:cubicBezTo>
                      <a:pt x="184" y="44"/>
                      <a:pt x="185" y="15"/>
                      <a:pt x="208" y="13"/>
                    </a:cubicBezTo>
                    <a:cubicBezTo>
                      <a:pt x="231" y="11"/>
                      <a:pt x="242" y="41"/>
                      <a:pt x="250" y="53"/>
                    </a:cubicBezTo>
                    <a:cubicBezTo>
                      <a:pt x="263" y="34"/>
                      <a:pt x="260" y="13"/>
                      <a:pt x="291" y="7"/>
                    </a:cubicBezTo>
                    <a:cubicBezTo>
                      <a:pt x="323" y="0"/>
                      <a:pt x="333" y="25"/>
                      <a:pt x="334" y="47"/>
                    </a:cubicBezTo>
                    <a:cubicBezTo>
                      <a:pt x="337" y="34"/>
                      <a:pt x="351" y="14"/>
                      <a:pt x="368" y="9"/>
                    </a:cubicBezTo>
                    <a:cubicBezTo>
                      <a:pt x="391" y="3"/>
                      <a:pt x="395" y="13"/>
                      <a:pt x="402" y="31"/>
                    </a:cubicBezTo>
                    <a:cubicBezTo>
                      <a:pt x="428" y="94"/>
                      <a:pt x="409" y="179"/>
                      <a:pt x="394" y="244"/>
                    </a:cubicBezTo>
                    <a:cubicBezTo>
                      <a:pt x="380" y="305"/>
                      <a:pt x="355" y="385"/>
                      <a:pt x="277" y="413"/>
                    </a:cubicBezTo>
                    <a:cubicBezTo>
                      <a:pt x="242" y="426"/>
                      <a:pt x="219" y="415"/>
                      <a:pt x="200" y="401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06" name="iṣḷíḓè"/>
              <p:cNvSpPr/>
              <p:nvPr>
                <p:custDataLst>
                  <p:tags r:id="rId161"/>
                </p:custDataLst>
              </p:nvPr>
            </p:nvSpPr>
            <p:spPr bwMode="auto">
              <a:xfrm>
                <a:off x="6905626" y="885826"/>
                <a:ext cx="225425" cy="138113"/>
              </a:xfrm>
              <a:custGeom>
                <a:avLst/>
                <a:gdLst>
                  <a:gd name="T0" fmla="*/ 6 w 68"/>
                  <a:gd name="T1" fmla="*/ 36 h 42"/>
                  <a:gd name="T2" fmla="*/ 2 w 68"/>
                  <a:gd name="T3" fmla="*/ 37 h 42"/>
                  <a:gd name="T4" fmla="*/ 0 w 68"/>
                  <a:gd name="T5" fmla="*/ 36 h 42"/>
                  <a:gd name="T6" fmla="*/ 3 w 68"/>
                  <a:gd name="T7" fmla="*/ 40 h 42"/>
                  <a:gd name="T8" fmla="*/ 5 w 68"/>
                  <a:gd name="T9" fmla="*/ 42 h 42"/>
                  <a:gd name="T10" fmla="*/ 6 w 68"/>
                  <a:gd name="T11" fmla="*/ 36 h 42"/>
                  <a:gd name="T12" fmla="*/ 16 w 68"/>
                  <a:gd name="T13" fmla="*/ 25 h 42"/>
                  <a:gd name="T14" fmla="*/ 12 w 68"/>
                  <a:gd name="T15" fmla="*/ 30 h 42"/>
                  <a:gd name="T16" fmla="*/ 13 w 68"/>
                  <a:gd name="T17" fmla="*/ 30 h 42"/>
                  <a:gd name="T18" fmla="*/ 18 w 68"/>
                  <a:gd name="T19" fmla="*/ 32 h 42"/>
                  <a:gd name="T20" fmla="*/ 19 w 68"/>
                  <a:gd name="T21" fmla="*/ 29 h 42"/>
                  <a:gd name="T22" fmla="*/ 19 w 68"/>
                  <a:gd name="T23" fmla="*/ 28 h 42"/>
                  <a:gd name="T24" fmla="*/ 16 w 68"/>
                  <a:gd name="T25" fmla="*/ 25 h 42"/>
                  <a:gd name="T26" fmla="*/ 39 w 68"/>
                  <a:gd name="T27" fmla="*/ 0 h 42"/>
                  <a:gd name="T28" fmla="*/ 27 w 68"/>
                  <a:gd name="T29" fmla="*/ 8 h 42"/>
                  <a:gd name="T30" fmla="*/ 36 w 68"/>
                  <a:gd name="T31" fmla="*/ 27 h 42"/>
                  <a:gd name="T32" fmla="*/ 39 w 68"/>
                  <a:gd name="T33" fmla="*/ 33 h 42"/>
                  <a:gd name="T34" fmla="*/ 47 w 68"/>
                  <a:gd name="T35" fmla="*/ 27 h 42"/>
                  <a:gd name="T36" fmla="*/ 48 w 68"/>
                  <a:gd name="T37" fmla="*/ 27 h 42"/>
                  <a:gd name="T38" fmla="*/ 40 w 68"/>
                  <a:gd name="T39" fmla="*/ 12 h 42"/>
                  <a:gd name="T40" fmla="*/ 38 w 68"/>
                  <a:gd name="T41" fmla="*/ 13 h 42"/>
                  <a:gd name="T42" fmla="*/ 38 w 68"/>
                  <a:gd name="T43" fmla="*/ 13 h 42"/>
                  <a:gd name="T44" fmla="*/ 34 w 68"/>
                  <a:gd name="T45" fmla="*/ 10 h 42"/>
                  <a:gd name="T46" fmla="*/ 37 w 68"/>
                  <a:gd name="T47" fmla="*/ 5 h 42"/>
                  <a:gd name="T48" fmla="*/ 38 w 68"/>
                  <a:gd name="T49" fmla="*/ 5 h 42"/>
                  <a:gd name="T50" fmla="*/ 42 w 68"/>
                  <a:gd name="T51" fmla="*/ 9 h 42"/>
                  <a:gd name="T52" fmla="*/ 41 w 68"/>
                  <a:gd name="T53" fmla="*/ 11 h 42"/>
                  <a:gd name="T54" fmla="*/ 49 w 68"/>
                  <a:gd name="T55" fmla="*/ 27 h 42"/>
                  <a:gd name="T56" fmla="*/ 49 w 68"/>
                  <a:gd name="T57" fmla="*/ 27 h 42"/>
                  <a:gd name="T58" fmla="*/ 55 w 68"/>
                  <a:gd name="T59" fmla="*/ 33 h 42"/>
                  <a:gd name="T60" fmla="*/ 61 w 68"/>
                  <a:gd name="T61" fmla="*/ 25 h 42"/>
                  <a:gd name="T62" fmla="*/ 55 w 68"/>
                  <a:gd name="T63" fmla="*/ 16 h 42"/>
                  <a:gd name="T64" fmla="*/ 53 w 68"/>
                  <a:gd name="T65" fmla="*/ 17 h 42"/>
                  <a:gd name="T66" fmla="*/ 53 w 68"/>
                  <a:gd name="T67" fmla="*/ 17 h 42"/>
                  <a:gd name="T68" fmla="*/ 49 w 68"/>
                  <a:gd name="T69" fmla="*/ 14 h 42"/>
                  <a:gd name="T70" fmla="*/ 52 w 68"/>
                  <a:gd name="T71" fmla="*/ 9 h 42"/>
                  <a:gd name="T72" fmla="*/ 53 w 68"/>
                  <a:gd name="T73" fmla="*/ 9 h 42"/>
                  <a:gd name="T74" fmla="*/ 57 w 68"/>
                  <a:gd name="T75" fmla="*/ 13 h 42"/>
                  <a:gd name="T76" fmla="*/ 56 w 68"/>
                  <a:gd name="T77" fmla="*/ 15 h 42"/>
                  <a:gd name="T78" fmla="*/ 62 w 68"/>
                  <a:gd name="T79" fmla="*/ 24 h 42"/>
                  <a:gd name="T80" fmla="*/ 64 w 68"/>
                  <a:gd name="T81" fmla="*/ 23 h 42"/>
                  <a:gd name="T82" fmla="*/ 68 w 68"/>
                  <a:gd name="T83" fmla="*/ 21 h 42"/>
                  <a:gd name="T84" fmla="*/ 68 w 68"/>
                  <a:gd name="T85" fmla="*/ 21 h 42"/>
                  <a:gd name="T86" fmla="*/ 39 w 68"/>
                  <a:gd name="T8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8" h="42">
                    <a:moveTo>
                      <a:pt x="6" y="36"/>
                    </a:moveTo>
                    <a:cubicBezTo>
                      <a:pt x="5" y="36"/>
                      <a:pt x="4" y="37"/>
                      <a:pt x="2" y="37"/>
                    </a:cubicBezTo>
                    <a:cubicBezTo>
                      <a:pt x="2" y="37"/>
                      <a:pt x="1" y="37"/>
                      <a:pt x="0" y="36"/>
                    </a:cubicBezTo>
                    <a:cubicBezTo>
                      <a:pt x="1" y="38"/>
                      <a:pt x="2" y="39"/>
                      <a:pt x="3" y="40"/>
                    </a:cubicBezTo>
                    <a:cubicBezTo>
                      <a:pt x="4" y="40"/>
                      <a:pt x="4" y="41"/>
                      <a:pt x="5" y="42"/>
                    </a:cubicBezTo>
                    <a:cubicBezTo>
                      <a:pt x="5" y="40"/>
                      <a:pt x="5" y="38"/>
                      <a:pt x="6" y="36"/>
                    </a:cubicBezTo>
                    <a:moveTo>
                      <a:pt x="16" y="25"/>
                    </a:moveTo>
                    <a:cubicBezTo>
                      <a:pt x="15" y="27"/>
                      <a:pt x="14" y="29"/>
                      <a:pt x="12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5" y="30"/>
                      <a:pt x="16" y="31"/>
                      <a:pt x="18" y="32"/>
                    </a:cubicBezTo>
                    <a:cubicBezTo>
                      <a:pt x="18" y="31"/>
                      <a:pt x="18" y="30"/>
                      <a:pt x="19" y="29"/>
                    </a:cubicBezTo>
                    <a:cubicBezTo>
                      <a:pt x="19" y="29"/>
                      <a:pt x="19" y="29"/>
                      <a:pt x="19" y="28"/>
                    </a:cubicBezTo>
                    <a:cubicBezTo>
                      <a:pt x="18" y="27"/>
                      <a:pt x="17" y="26"/>
                      <a:pt x="16" y="25"/>
                    </a:cubicBezTo>
                    <a:moveTo>
                      <a:pt x="39" y="0"/>
                    </a:moveTo>
                    <a:cubicBezTo>
                      <a:pt x="37" y="4"/>
                      <a:pt x="31" y="8"/>
                      <a:pt x="27" y="8"/>
                    </a:cubicBezTo>
                    <a:cubicBezTo>
                      <a:pt x="30" y="13"/>
                      <a:pt x="39" y="20"/>
                      <a:pt x="36" y="27"/>
                    </a:cubicBezTo>
                    <a:cubicBezTo>
                      <a:pt x="37" y="28"/>
                      <a:pt x="38" y="31"/>
                      <a:pt x="39" y="33"/>
                    </a:cubicBezTo>
                    <a:cubicBezTo>
                      <a:pt x="41" y="29"/>
                      <a:pt x="43" y="27"/>
                      <a:pt x="47" y="27"/>
                    </a:cubicBezTo>
                    <a:cubicBezTo>
                      <a:pt x="47" y="27"/>
                      <a:pt x="47" y="27"/>
                      <a:pt x="48" y="27"/>
                    </a:cubicBezTo>
                    <a:cubicBezTo>
                      <a:pt x="47" y="21"/>
                      <a:pt x="44" y="16"/>
                      <a:pt x="40" y="12"/>
                    </a:cubicBezTo>
                    <a:cubicBezTo>
                      <a:pt x="40" y="13"/>
                      <a:pt x="39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6" y="13"/>
                      <a:pt x="34" y="12"/>
                      <a:pt x="34" y="10"/>
                    </a:cubicBezTo>
                    <a:cubicBezTo>
                      <a:pt x="33" y="7"/>
                      <a:pt x="35" y="5"/>
                      <a:pt x="37" y="5"/>
                    </a:cubicBezTo>
                    <a:cubicBezTo>
                      <a:pt x="37" y="5"/>
                      <a:pt x="38" y="5"/>
                      <a:pt x="38" y="5"/>
                    </a:cubicBezTo>
                    <a:cubicBezTo>
                      <a:pt x="40" y="5"/>
                      <a:pt x="41" y="7"/>
                      <a:pt x="42" y="9"/>
                    </a:cubicBezTo>
                    <a:cubicBezTo>
                      <a:pt x="42" y="10"/>
                      <a:pt x="42" y="10"/>
                      <a:pt x="41" y="11"/>
                    </a:cubicBezTo>
                    <a:cubicBezTo>
                      <a:pt x="45" y="15"/>
                      <a:pt x="48" y="21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52" y="28"/>
                      <a:pt x="54" y="30"/>
                      <a:pt x="55" y="33"/>
                    </a:cubicBezTo>
                    <a:cubicBezTo>
                      <a:pt x="57" y="31"/>
                      <a:pt x="59" y="28"/>
                      <a:pt x="61" y="25"/>
                    </a:cubicBezTo>
                    <a:cubicBezTo>
                      <a:pt x="60" y="22"/>
                      <a:pt x="58" y="19"/>
                      <a:pt x="55" y="16"/>
                    </a:cubicBezTo>
                    <a:cubicBezTo>
                      <a:pt x="55" y="17"/>
                      <a:pt x="54" y="17"/>
                      <a:pt x="53" y="17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1" y="17"/>
                      <a:pt x="49" y="16"/>
                      <a:pt x="49" y="14"/>
                    </a:cubicBezTo>
                    <a:cubicBezTo>
                      <a:pt x="49" y="12"/>
                      <a:pt x="50" y="10"/>
                      <a:pt x="52" y="9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5" y="9"/>
                      <a:pt x="57" y="11"/>
                      <a:pt x="57" y="13"/>
                    </a:cubicBezTo>
                    <a:cubicBezTo>
                      <a:pt x="57" y="14"/>
                      <a:pt x="57" y="15"/>
                      <a:pt x="56" y="15"/>
                    </a:cubicBezTo>
                    <a:cubicBezTo>
                      <a:pt x="59" y="18"/>
                      <a:pt x="61" y="21"/>
                      <a:pt x="62" y="24"/>
                    </a:cubicBezTo>
                    <a:cubicBezTo>
                      <a:pt x="63" y="24"/>
                      <a:pt x="63" y="23"/>
                      <a:pt x="64" y="23"/>
                    </a:cubicBezTo>
                    <a:cubicBezTo>
                      <a:pt x="65" y="22"/>
                      <a:pt x="66" y="21"/>
                      <a:pt x="68" y="21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59" y="12"/>
                      <a:pt x="49" y="3"/>
                      <a:pt x="39" y="0"/>
                    </a:cubicBezTo>
                  </a:path>
                </a:pathLst>
              </a:custGeom>
              <a:solidFill>
                <a:srgbClr val="DFE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07" name="iṩlîḍè"/>
              <p:cNvSpPr/>
              <p:nvPr>
                <p:custDataLst>
                  <p:tags r:id="rId162"/>
                </p:custDataLst>
              </p:nvPr>
            </p:nvSpPr>
            <p:spPr bwMode="auto">
              <a:xfrm>
                <a:off x="6892926" y="882651"/>
                <a:ext cx="141288" cy="125413"/>
              </a:xfrm>
              <a:custGeom>
                <a:avLst/>
                <a:gdLst>
                  <a:gd name="T0" fmla="*/ 9 w 43"/>
                  <a:gd name="T1" fmla="*/ 13 h 38"/>
                  <a:gd name="T2" fmla="*/ 7 w 43"/>
                  <a:gd name="T3" fmla="*/ 16 h 38"/>
                  <a:gd name="T4" fmla="*/ 10 w 43"/>
                  <a:gd name="T5" fmla="*/ 19 h 38"/>
                  <a:gd name="T6" fmla="*/ 6 w 43"/>
                  <a:gd name="T7" fmla="*/ 24 h 38"/>
                  <a:gd name="T8" fmla="*/ 6 w 43"/>
                  <a:gd name="T9" fmla="*/ 24 h 38"/>
                  <a:gd name="T10" fmla="*/ 4 w 43"/>
                  <a:gd name="T11" fmla="*/ 23 h 38"/>
                  <a:gd name="T12" fmla="*/ 1 w 43"/>
                  <a:gd name="T13" fmla="*/ 29 h 38"/>
                  <a:gd name="T14" fmla="*/ 1 w 43"/>
                  <a:gd name="T15" fmla="*/ 31 h 38"/>
                  <a:gd name="T16" fmla="*/ 0 w 43"/>
                  <a:gd name="T17" fmla="*/ 34 h 38"/>
                  <a:gd name="T18" fmla="*/ 4 w 43"/>
                  <a:gd name="T19" fmla="*/ 37 h 38"/>
                  <a:gd name="T20" fmla="*/ 6 w 43"/>
                  <a:gd name="T21" fmla="*/ 38 h 38"/>
                  <a:gd name="T22" fmla="*/ 10 w 43"/>
                  <a:gd name="T23" fmla="*/ 37 h 38"/>
                  <a:gd name="T24" fmla="*/ 13 w 43"/>
                  <a:gd name="T25" fmla="*/ 33 h 38"/>
                  <a:gd name="T26" fmla="*/ 17 w 43"/>
                  <a:gd name="T27" fmla="*/ 15 h 38"/>
                  <a:gd name="T28" fmla="*/ 17 w 43"/>
                  <a:gd name="T29" fmla="*/ 15 h 38"/>
                  <a:gd name="T30" fmla="*/ 14 w 43"/>
                  <a:gd name="T31" fmla="*/ 16 h 38"/>
                  <a:gd name="T32" fmla="*/ 9 w 43"/>
                  <a:gd name="T33" fmla="*/ 13 h 38"/>
                  <a:gd name="T34" fmla="*/ 35 w 43"/>
                  <a:gd name="T35" fmla="*/ 0 h 38"/>
                  <a:gd name="T36" fmla="*/ 34 w 43"/>
                  <a:gd name="T37" fmla="*/ 0 h 38"/>
                  <a:gd name="T38" fmla="*/ 19 w 43"/>
                  <a:gd name="T39" fmla="*/ 4 h 38"/>
                  <a:gd name="T40" fmla="*/ 21 w 43"/>
                  <a:gd name="T41" fmla="*/ 9 h 38"/>
                  <a:gd name="T42" fmla="*/ 24 w 43"/>
                  <a:gd name="T43" fmla="*/ 12 h 38"/>
                  <a:gd name="T44" fmla="*/ 20 w 43"/>
                  <a:gd name="T45" fmla="*/ 16 h 38"/>
                  <a:gd name="T46" fmla="*/ 20 w 43"/>
                  <a:gd name="T47" fmla="*/ 16 h 38"/>
                  <a:gd name="T48" fmla="*/ 18 w 43"/>
                  <a:gd name="T49" fmla="*/ 16 h 38"/>
                  <a:gd name="T50" fmla="*/ 14 w 43"/>
                  <a:gd name="T51" fmla="*/ 32 h 38"/>
                  <a:gd name="T52" fmla="*/ 16 w 43"/>
                  <a:gd name="T53" fmla="*/ 31 h 38"/>
                  <a:gd name="T54" fmla="*/ 16 w 43"/>
                  <a:gd name="T55" fmla="*/ 31 h 38"/>
                  <a:gd name="T56" fmla="*/ 20 w 43"/>
                  <a:gd name="T57" fmla="*/ 26 h 38"/>
                  <a:gd name="T58" fmla="*/ 23 w 43"/>
                  <a:gd name="T59" fmla="*/ 29 h 38"/>
                  <a:gd name="T60" fmla="*/ 29 w 43"/>
                  <a:gd name="T61" fmla="*/ 20 h 38"/>
                  <a:gd name="T62" fmla="*/ 31 w 43"/>
                  <a:gd name="T63" fmla="*/ 20 h 38"/>
                  <a:gd name="T64" fmla="*/ 40 w 43"/>
                  <a:gd name="T65" fmla="*/ 28 h 38"/>
                  <a:gd name="T66" fmla="*/ 31 w 43"/>
                  <a:gd name="T67" fmla="*/ 9 h 38"/>
                  <a:gd name="T68" fmla="*/ 43 w 43"/>
                  <a:gd name="T69" fmla="*/ 1 h 38"/>
                  <a:gd name="T70" fmla="*/ 35 w 43"/>
                  <a:gd name="T7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3" h="38">
                    <a:moveTo>
                      <a:pt x="9" y="13"/>
                    </a:moveTo>
                    <a:cubicBezTo>
                      <a:pt x="8" y="14"/>
                      <a:pt x="7" y="15"/>
                      <a:pt x="7" y="16"/>
                    </a:cubicBezTo>
                    <a:cubicBezTo>
                      <a:pt x="8" y="16"/>
                      <a:pt x="10" y="17"/>
                      <a:pt x="10" y="19"/>
                    </a:cubicBezTo>
                    <a:cubicBezTo>
                      <a:pt x="10" y="21"/>
                      <a:pt x="9" y="23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5" y="24"/>
                      <a:pt x="5" y="24"/>
                      <a:pt x="4" y="23"/>
                    </a:cubicBezTo>
                    <a:cubicBezTo>
                      <a:pt x="3" y="25"/>
                      <a:pt x="2" y="27"/>
                      <a:pt x="1" y="29"/>
                    </a:cubicBezTo>
                    <a:cubicBezTo>
                      <a:pt x="1" y="30"/>
                      <a:pt x="1" y="31"/>
                      <a:pt x="1" y="31"/>
                    </a:cubicBezTo>
                    <a:cubicBezTo>
                      <a:pt x="0" y="32"/>
                      <a:pt x="0" y="33"/>
                      <a:pt x="0" y="34"/>
                    </a:cubicBezTo>
                    <a:cubicBezTo>
                      <a:pt x="2" y="35"/>
                      <a:pt x="3" y="36"/>
                      <a:pt x="4" y="37"/>
                    </a:cubicBezTo>
                    <a:cubicBezTo>
                      <a:pt x="5" y="38"/>
                      <a:pt x="6" y="38"/>
                      <a:pt x="6" y="38"/>
                    </a:cubicBezTo>
                    <a:cubicBezTo>
                      <a:pt x="8" y="38"/>
                      <a:pt x="9" y="37"/>
                      <a:pt x="10" y="37"/>
                    </a:cubicBezTo>
                    <a:cubicBezTo>
                      <a:pt x="11" y="35"/>
                      <a:pt x="12" y="34"/>
                      <a:pt x="13" y="33"/>
                    </a:cubicBezTo>
                    <a:cubicBezTo>
                      <a:pt x="12" y="27"/>
                      <a:pt x="14" y="20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5" y="16"/>
                      <a:pt x="14" y="16"/>
                    </a:cubicBezTo>
                    <a:cubicBezTo>
                      <a:pt x="12" y="16"/>
                      <a:pt x="10" y="15"/>
                      <a:pt x="9" y="13"/>
                    </a:cubicBezTo>
                    <a:moveTo>
                      <a:pt x="35" y="0"/>
                    </a:moveTo>
                    <a:cubicBezTo>
                      <a:pt x="35" y="0"/>
                      <a:pt x="34" y="0"/>
                      <a:pt x="34" y="0"/>
                    </a:cubicBezTo>
                    <a:cubicBezTo>
                      <a:pt x="28" y="0"/>
                      <a:pt x="23" y="2"/>
                      <a:pt x="19" y="4"/>
                    </a:cubicBezTo>
                    <a:cubicBezTo>
                      <a:pt x="20" y="5"/>
                      <a:pt x="21" y="7"/>
                      <a:pt x="21" y="9"/>
                    </a:cubicBezTo>
                    <a:cubicBezTo>
                      <a:pt x="23" y="9"/>
                      <a:pt x="24" y="10"/>
                      <a:pt x="24" y="12"/>
                    </a:cubicBezTo>
                    <a:cubicBezTo>
                      <a:pt x="24" y="14"/>
                      <a:pt x="23" y="16"/>
                      <a:pt x="2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9" y="16"/>
                      <a:pt x="19" y="16"/>
                      <a:pt x="18" y="16"/>
                    </a:cubicBezTo>
                    <a:cubicBezTo>
                      <a:pt x="15" y="20"/>
                      <a:pt x="14" y="26"/>
                      <a:pt x="14" y="32"/>
                    </a:cubicBezTo>
                    <a:cubicBezTo>
                      <a:pt x="15" y="32"/>
                      <a:pt x="15" y="32"/>
                      <a:pt x="16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8" y="30"/>
                      <a:pt x="19" y="28"/>
                      <a:pt x="20" y="26"/>
                    </a:cubicBezTo>
                    <a:cubicBezTo>
                      <a:pt x="21" y="27"/>
                      <a:pt x="22" y="28"/>
                      <a:pt x="23" y="29"/>
                    </a:cubicBezTo>
                    <a:cubicBezTo>
                      <a:pt x="24" y="26"/>
                      <a:pt x="26" y="21"/>
                      <a:pt x="29" y="20"/>
                    </a:cubicBezTo>
                    <a:cubicBezTo>
                      <a:pt x="30" y="20"/>
                      <a:pt x="30" y="20"/>
                      <a:pt x="31" y="20"/>
                    </a:cubicBezTo>
                    <a:cubicBezTo>
                      <a:pt x="34" y="20"/>
                      <a:pt x="38" y="23"/>
                      <a:pt x="40" y="28"/>
                    </a:cubicBezTo>
                    <a:cubicBezTo>
                      <a:pt x="43" y="21"/>
                      <a:pt x="34" y="14"/>
                      <a:pt x="31" y="9"/>
                    </a:cubicBezTo>
                    <a:cubicBezTo>
                      <a:pt x="35" y="9"/>
                      <a:pt x="41" y="5"/>
                      <a:pt x="43" y="1"/>
                    </a:cubicBezTo>
                    <a:cubicBezTo>
                      <a:pt x="40" y="0"/>
                      <a:pt x="38" y="0"/>
                      <a:pt x="35" y="0"/>
                    </a:cubicBezTo>
                  </a:path>
                </a:pathLst>
              </a:custGeom>
              <a:solidFill>
                <a:srgbClr val="D8BB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08" name="i$líḍê"/>
              <p:cNvSpPr/>
              <p:nvPr>
                <p:custDataLst>
                  <p:tags r:id="rId163"/>
                </p:custDataLst>
              </p:nvPr>
            </p:nvSpPr>
            <p:spPr bwMode="auto">
              <a:xfrm>
                <a:off x="6923089" y="895351"/>
                <a:ext cx="39688" cy="39688"/>
              </a:xfrm>
              <a:custGeom>
                <a:avLst/>
                <a:gdLst>
                  <a:gd name="T0" fmla="*/ 10 w 12"/>
                  <a:gd name="T1" fmla="*/ 0 h 12"/>
                  <a:gd name="T2" fmla="*/ 0 w 12"/>
                  <a:gd name="T3" fmla="*/ 9 h 12"/>
                  <a:gd name="T4" fmla="*/ 5 w 12"/>
                  <a:gd name="T5" fmla="*/ 12 h 12"/>
                  <a:gd name="T6" fmla="*/ 8 w 12"/>
                  <a:gd name="T7" fmla="*/ 11 h 12"/>
                  <a:gd name="T8" fmla="*/ 7 w 12"/>
                  <a:gd name="T9" fmla="*/ 9 h 12"/>
                  <a:gd name="T10" fmla="*/ 11 w 12"/>
                  <a:gd name="T11" fmla="*/ 4 h 12"/>
                  <a:gd name="T12" fmla="*/ 11 w 12"/>
                  <a:gd name="T13" fmla="*/ 4 h 12"/>
                  <a:gd name="T14" fmla="*/ 12 w 12"/>
                  <a:gd name="T15" fmla="*/ 5 h 12"/>
                  <a:gd name="T16" fmla="*/ 10 w 12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2">
                    <a:moveTo>
                      <a:pt x="10" y="0"/>
                    </a:moveTo>
                    <a:cubicBezTo>
                      <a:pt x="6" y="2"/>
                      <a:pt x="3" y="6"/>
                      <a:pt x="0" y="9"/>
                    </a:cubicBezTo>
                    <a:cubicBezTo>
                      <a:pt x="1" y="11"/>
                      <a:pt x="3" y="12"/>
                      <a:pt x="5" y="12"/>
                    </a:cubicBezTo>
                    <a:cubicBezTo>
                      <a:pt x="6" y="12"/>
                      <a:pt x="7" y="11"/>
                      <a:pt x="8" y="11"/>
                    </a:cubicBezTo>
                    <a:cubicBezTo>
                      <a:pt x="7" y="10"/>
                      <a:pt x="7" y="10"/>
                      <a:pt x="7" y="9"/>
                    </a:cubicBezTo>
                    <a:cubicBezTo>
                      <a:pt x="7" y="7"/>
                      <a:pt x="8" y="5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2" y="5"/>
                      <a:pt x="12" y="5"/>
                    </a:cubicBezTo>
                    <a:cubicBezTo>
                      <a:pt x="12" y="3"/>
                      <a:pt x="11" y="1"/>
                      <a:pt x="10" y="0"/>
                    </a:cubicBezTo>
                  </a:path>
                </a:pathLst>
              </a:custGeom>
              <a:solidFill>
                <a:srgbClr val="A7A1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09" name="ïšḷiḋe"/>
              <p:cNvSpPr/>
              <p:nvPr>
                <p:custDataLst>
                  <p:tags r:id="rId164"/>
                </p:custDataLst>
              </p:nvPr>
            </p:nvSpPr>
            <p:spPr bwMode="auto">
              <a:xfrm>
                <a:off x="6896101" y="977901"/>
                <a:ext cx="0" cy="6350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</a:path>
                </a:pathLst>
              </a:custGeom>
              <a:solidFill>
                <a:srgbClr val="D8BB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10" name="íşļiḋé"/>
              <p:cNvSpPr/>
              <p:nvPr>
                <p:custDataLst>
                  <p:tags r:id="rId165"/>
                </p:custDataLst>
              </p:nvPr>
            </p:nvSpPr>
            <p:spPr bwMode="auto">
              <a:xfrm>
                <a:off x="6896101" y="954088"/>
                <a:ext cx="6350" cy="142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4 h 4"/>
                  <a:gd name="T4" fmla="*/ 0 w 2"/>
                  <a:gd name="T5" fmla="*/ 4 h 4"/>
                  <a:gd name="T6" fmla="*/ 2 w 2"/>
                  <a:gd name="T7" fmla="*/ 0 h 4"/>
                  <a:gd name="T8" fmla="*/ 2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cubicBezTo>
                      <a:pt x="1" y="1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1" y="2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D8BB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11" name="îşļïḓè"/>
              <p:cNvSpPr/>
              <p:nvPr>
                <p:custDataLst>
                  <p:tags r:id="rId166"/>
                </p:custDataLst>
              </p:nvPr>
            </p:nvSpPr>
            <p:spPr bwMode="auto">
              <a:xfrm>
                <a:off x="6886576" y="968376"/>
                <a:ext cx="9525" cy="22225"/>
              </a:xfrm>
              <a:custGeom>
                <a:avLst/>
                <a:gdLst>
                  <a:gd name="T0" fmla="*/ 3 w 3"/>
                  <a:gd name="T1" fmla="*/ 0 h 7"/>
                  <a:gd name="T2" fmla="*/ 0 w 3"/>
                  <a:gd name="T3" fmla="*/ 6 h 7"/>
                  <a:gd name="T4" fmla="*/ 1 w 3"/>
                  <a:gd name="T5" fmla="*/ 7 h 7"/>
                  <a:gd name="T6" fmla="*/ 3 w 3"/>
                  <a:gd name="T7" fmla="*/ 0 h 7"/>
                  <a:gd name="T8" fmla="*/ 3 w 3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">
                    <a:moveTo>
                      <a:pt x="3" y="0"/>
                    </a:moveTo>
                    <a:cubicBezTo>
                      <a:pt x="2" y="2"/>
                      <a:pt x="1" y="4"/>
                      <a:pt x="0" y="6"/>
                    </a:cubicBezTo>
                    <a:cubicBezTo>
                      <a:pt x="0" y="6"/>
                      <a:pt x="1" y="6"/>
                      <a:pt x="1" y="7"/>
                    </a:cubicBezTo>
                    <a:cubicBezTo>
                      <a:pt x="1" y="5"/>
                      <a:pt x="2" y="2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D8BB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12" name="i$ļídê"/>
              <p:cNvSpPr/>
              <p:nvPr>
                <p:custDataLst>
                  <p:tags r:id="rId167"/>
                </p:custDataLst>
              </p:nvPr>
            </p:nvSpPr>
            <p:spPr bwMode="auto">
              <a:xfrm>
                <a:off x="7162801" y="1000126"/>
                <a:ext cx="3175" cy="7938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1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</a:path>
                </a:pathLst>
              </a:custGeom>
              <a:solidFill>
                <a:srgbClr val="DFE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13" name="íśľïde"/>
              <p:cNvSpPr/>
              <p:nvPr>
                <p:custDataLst>
                  <p:tags r:id="rId168"/>
                </p:custDataLst>
              </p:nvPr>
            </p:nvSpPr>
            <p:spPr bwMode="auto">
              <a:xfrm>
                <a:off x="6872289" y="947738"/>
                <a:ext cx="290513" cy="134938"/>
              </a:xfrm>
              <a:custGeom>
                <a:avLst/>
                <a:gdLst>
                  <a:gd name="T0" fmla="*/ 14 w 88"/>
                  <a:gd name="T1" fmla="*/ 39 h 41"/>
                  <a:gd name="T2" fmla="*/ 16 w 88"/>
                  <a:gd name="T3" fmla="*/ 41 h 41"/>
                  <a:gd name="T4" fmla="*/ 16 w 88"/>
                  <a:gd name="T5" fmla="*/ 40 h 41"/>
                  <a:gd name="T6" fmla="*/ 14 w 88"/>
                  <a:gd name="T7" fmla="*/ 39 h 41"/>
                  <a:gd name="T8" fmla="*/ 6 w 88"/>
                  <a:gd name="T9" fmla="*/ 14 h 41"/>
                  <a:gd name="T10" fmla="*/ 14 w 88"/>
                  <a:gd name="T11" fmla="*/ 37 h 41"/>
                  <a:gd name="T12" fmla="*/ 15 w 88"/>
                  <a:gd name="T13" fmla="*/ 37 h 41"/>
                  <a:gd name="T14" fmla="*/ 16 w 88"/>
                  <a:gd name="T15" fmla="*/ 38 h 41"/>
                  <a:gd name="T16" fmla="*/ 15 w 88"/>
                  <a:gd name="T17" fmla="*/ 23 h 41"/>
                  <a:gd name="T18" fmla="*/ 13 w 88"/>
                  <a:gd name="T19" fmla="*/ 21 h 41"/>
                  <a:gd name="T20" fmla="*/ 10 w 88"/>
                  <a:gd name="T21" fmla="*/ 17 h 41"/>
                  <a:gd name="T22" fmla="*/ 6 w 88"/>
                  <a:gd name="T23" fmla="*/ 14 h 41"/>
                  <a:gd name="T24" fmla="*/ 4 w 88"/>
                  <a:gd name="T25" fmla="*/ 12 h 41"/>
                  <a:gd name="T26" fmla="*/ 0 w 88"/>
                  <a:gd name="T27" fmla="*/ 23 h 41"/>
                  <a:gd name="T28" fmla="*/ 7 w 88"/>
                  <a:gd name="T29" fmla="*/ 29 h 41"/>
                  <a:gd name="T30" fmla="*/ 5 w 88"/>
                  <a:gd name="T31" fmla="*/ 13 h 41"/>
                  <a:gd name="T32" fmla="*/ 4 w 88"/>
                  <a:gd name="T33" fmla="*/ 12 h 41"/>
                  <a:gd name="T34" fmla="*/ 71 w 88"/>
                  <a:gd name="T35" fmla="*/ 6 h 41"/>
                  <a:gd name="T36" fmla="*/ 65 w 88"/>
                  <a:gd name="T37" fmla="*/ 14 h 41"/>
                  <a:gd name="T38" fmla="*/ 67 w 88"/>
                  <a:gd name="T39" fmla="*/ 33 h 41"/>
                  <a:gd name="T40" fmla="*/ 68 w 88"/>
                  <a:gd name="T41" fmla="*/ 32 h 41"/>
                  <a:gd name="T42" fmla="*/ 68 w 88"/>
                  <a:gd name="T43" fmla="*/ 31 h 41"/>
                  <a:gd name="T44" fmla="*/ 71 w 88"/>
                  <a:gd name="T45" fmla="*/ 6 h 41"/>
                  <a:gd name="T46" fmla="*/ 78 w 88"/>
                  <a:gd name="T47" fmla="*/ 2 h 41"/>
                  <a:gd name="T48" fmla="*/ 74 w 88"/>
                  <a:gd name="T49" fmla="*/ 4 h 41"/>
                  <a:gd name="T50" fmla="*/ 72 w 88"/>
                  <a:gd name="T51" fmla="*/ 5 h 41"/>
                  <a:gd name="T52" fmla="*/ 69 w 88"/>
                  <a:gd name="T53" fmla="*/ 32 h 41"/>
                  <a:gd name="T54" fmla="*/ 69 w 88"/>
                  <a:gd name="T55" fmla="*/ 32 h 41"/>
                  <a:gd name="T56" fmla="*/ 67 w 88"/>
                  <a:gd name="T57" fmla="*/ 34 h 41"/>
                  <a:gd name="T58" fmla="*/ 67 w 88"/>
                  <a:gd name="T59" fmla="*/ 35 h 41"/>
                  <a:gd name="T60" fmla="*/ 88 w 88"/>
                  <a:gd name="T61" fmla="*/ 18 h 41"/>
                  <a:gd name="T62" fmla="*/ 88 w 88"/>
                  <a:gd name="T63" fmla="*/ 16 h 41"/>
                  <a:gd name="T64" fmla="*/ 78 w 88"/>
                  <a:gd name="T65" fmla="*/ 2 h 41"/>
                  <a:gd name="T66" fmla="*/ 78 w 88"/>
                  <a:gd name="T67" fmla="*/ 2 h 41"/>
                  <a:gd name="T68" fmla="*/ 37 w 88"/>
                  <a:gd name="T69" fmla="*/ 0 h 41"/>
                  <a:gd name="T70" fmla="*/ 35 w 88"/>
                  <a:gd name="T71" fmla="*/ 0 h 41"/>
                  <a:gd name="T72" fmla="*/ 29 w 88"/>
                  <a:gd name="T73" fmla="*/ 9 h 41"/>
                  <a:gd name="T74" fmla="*/ 29 w 88"/>
                  <a:gd name="T75" fmla="*/ 10 h 41"/>
                  <a:gd name="T76" fmla="*/ 28 w 88"/>
                  <a:gd name="T77" fmla="*/ 13 h 41"/>
                  <a:gd name="T78" fmla="*/ 36 w 88"/>
                  <a:gd name="T79" fmla="*/ 17 h 41"/>
                  <a:gd name="T80" fmla="*/ 42 w 88"/>
                  <a:gd name="T81" fmla="*/ 29 h 41"/>
                  <a:gd name="T82" fmla="*/ 45 w 88"/>
                  <a:gd name="T83" fmla="*/ 29 h 41"/>
                  <a:gd name="T84" fmla="*/ 49 w 88"/>
                  <a:gd name="T85" fmla="*/ 14 h 41"/>
                  <a:gd name="T86" fmla="*/ 46 w 88"/>
                  <a:gd name="T87" fmla="*/ 8 h 41"/>
                  <a:gd name="T88" fmla="*/ 37 w 88"/>
                  <a:gd name="T8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8" h="41">
                    <a:moveTo>
                      <a:pt x="14" y="39"/>
                    </a:moveTo>
                    <a:cubicBezTo>
                      <a:pt x="15" y="39"/>
                      <a:pt x="16" y="40"/>
                      <a:pt x="16" y="41"/>
                    </a:cubicBezTo>
                    <a:cubicBezTo>
                      <a:pt x="16" y="41"/>
                      <a:pt x="16" y="40"/>
                      <a:pt x="16" y="40"/>
                    </a:cubicBezTo>
                    <a:cubicBezTo>
                      <a:pt x="15" y="39"/>
                      <a:pt x="15" y="39"/>
                      <a:pt x="14" y="39"/>
                    </a:cubicBezTo>
                    <a:moveTo>
                      <a:pt x="6" y="14"/>
                    </a:moveTo>
                    <a:cubicBezTo>
                      <a:pt x="5" y="22"/>
                      <a:pt x="8" y="31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8"/>
                      <a:pt x="16" y="38"/>
                      <a:pt x="16" y="38"/>
                    </a:cubicBezTo>
                    <a:cubicBezTo>
                      <a:pt x="15" y="34"/>
                      <a:pt x="15" y="28"/>
                      <a:pt x="15" y="23"/>
                    </a:cubicBezTo>
                    <a:cubicBezTo>
                      <a:pt x="14" y="22"/>
                      <a:pt x="14" y="21"/>
                      <a:pt x="13" y="21"/>
                    </a:cubicBezTo>
                    <a:cubicBezTo>
                      <a:pt x="12" y="20"/>
                      <a:pt x="11" y="19"/>
                      <a:pt x="10" y="17"/>
                    </a:cubicBezTo>
                    <a:cubicBezTo>
                      <a:pt x="9" y="16"/>
                      <a:pt x="8" y="15"/>
                      <a:pt x="6" y="14"/>
                    </a:cubicBezTo>
                    <a:moveTo>
                      <a:pt x="4" y="12"/>
                    </a:moveTo>
                    <a:cubicBezTo>
                      <a:pt x="2" y="16"/>
                      <a:pt x="1" y="20"/>
                      <a:pt x="0" y="23"/>
                    </a:cubicBezTo>
                    <a:cubicBezTo>
                      <a:pt x="3" y="25"/>
                      <a:pt x="5" y="27"/>
                      <a:pt x="7" y="29"/>
                    </a:cubicBezTo>
                    <a:cubicBezTo>
                      <a:pt x="5" y="24"/>
                      <a:pt x="4" y="18"/>
                      <a:pt x="5" y="13"/>
                    </a:cubicBezTo>
                    <a:cubicBezTo>
                      <a:pt x="5" y="12"/>
                      <a:pt x="4" y="12"/>
                      <a:pt x="4" y="12"/>
                    </a:cubicBezTo>
                    <a:moveTo>
                      <a:pt x="71" y="6"/>
                    </a:moveTo>
                    <a:cubicBezTo>
                      <a:pt x="69" y="9"/>
                      <a:pt x="67" y="12"/>
                      <a:pt x="65" y="14"/>
                    </a:cubicBezTo>
                    <a:cubicBezTo>
                      <a:pt x="67" y="20"/>
                      <a:pt x="67" y="27"/>
                      <a:pt x="67" y="33"/>
                    </a:cubicBezTo>
                    <a:cubicBezTo>
                      <a:pt x="67" y="32"/>
                      <a:pt x="68" y="32"/>
                      <a:pt x="68" y="32"/>
                    </a:cubicBezTo>
                    <a:cubicBezTo>
                      <a:pt x="68" y="31"/>
                      <a:pt x="68" y="31"/>
                      <a:pt x="68" y="31"/>
                    </a:cubicBezTo>
                    <a:cubicBezTo>
                      <a:pt x="73" y="24"/>
                      <a:pt x="74" y="14"/>
                      <a:pt x="71" y="6"/>
                    </a:cubicBezTo>
                    <a:moveTo>
                      <a:pt x="78" y="2"/>
                    </a:moveTo>
                    <a:cubicBezTo>
                      <a:pt x="76" y="2"/>
                      <a:pt x="75" y="3"/>
                      <a:pt x="74" y="4"/>
                    </a:cubicBezTo>
                    <a:cubicBezTo>
                      <a:pt x="73" y="4"/>
                      <a:pt x="73" y="5"/>
                      <a:pt x="72" y="5"/>
                    </a:cubicBezTo>
                    <a:cubicBezTo>
                      <a:pt x="76" y="14"/>
                      <a:pt x="75" y="25"/>
                      <a:pt x="69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68" y="33"/>
                      <a:pt x="68" y="34"/>
                      <a:pt x="67" y="34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73" y="31"/>
                      <a:pt x="80" y="23"/>
                      <a:pt x="88" y="18"/>
                    </a:cubicBezTo>
                    <a:cubicBezTo>
                      <a:pt x="88" y="17"/>
                      <a:pt x="88" y="17"/>
                      <a:pt x="88" y="16"/>
                    </a:cubicBezTo>
                    <a:cubicBezTo>
                      <a:pt x="85" y="11"/>
                      <a:pt x="81" y="7"/>
                      <a:pt x="78" y="2"/>
                    </a:cubicBezTo>
                    <a:cubicBezTo>
                      <a:pt x="78" y="2"/>
                      <a:pt x="78" y="2"/>
                      <a:pt x="78" y="2"/>
                    </a:cubicBezTo>
                    <a:moveTo>
                      <a:pt x="37" y="0"/>
                    </a:moveTo>
                    <a:cubicBezTo>
                      <a:pt x="36" y="0"/>
                      <a:pt x="36" y="0"/>
                      <a:pt x="35" y="0"/>
                    </a:cubicBezTo>
                    <a:cubicBezTo>
                      <a:pt x="32" y="1"/>
                      <a:pt x="30" y="6"/>
                      <a:pt x="29" y="9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8" y="11"/>
                      <a:pt x="28" y="12"/>
                      <a:pt x="28" y="13"/>
                    </a:cubicBezTo>
                    <a:cubicBezTo>
                      <a:pt x="31" y="14"/>
                      <a:pt x="34" y="16"/>
                      <a:pt x="36" y="17"/>
                    </a:cubicBezTo>
                    <a:cubicBezTo>
                      <a:pt x="39" y="21"/>
                      <a:pt x="41" y="25"/>
                      <a:pt x="42" y="29"/>
                    </a:cubicBezTo>
                    <a:cubicBezTo>
                      <a:pt x="43" y="29"/>
                      <a:pt x="44" y="29"/>
                      <a:pt x="45" y="29"/>
                    </a:cubicBezTo>
                    <a:cubicBezTo>
                      <a:pt x="46" y="24"/>
                      <a:pt x="47" y="18"/>
                      <a:pt x="49" y="14"/>
                    </a:cubicBezTo>
                    <a:cubicBezTo>
                      <a:pt x="48" y="12"/>
                      <a:pt x="47" y="9"/>
                      <a:pt x="46" y="8"/>
                    </a:cubicBezTo>
                    <a:cubicBezTo>
                      <a:pt x="44" y="3"/>
                      <a:pt x="40" y="0"/>
                      <a:pt x="37" y="0"/>
                    </a:cubicBezTo>
                  </a:path>
                </a:pathLst>
              </a:custGeom>
              <a:solidFill>
                <a:srgbClr val="BB9F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14" name="îş1iḋe"/>
              <p:cNvSpPr/>
              <p:nvPr>
                <p:custDataLst>
                  <p:tags r:id="rId169"/>
                </p:custDataLst>
              </p:nvPr>
            </p:nvSpPr>
            <p:spPr bwMode="auto">
              <a:xfrm>
                <a:off x="6886576" y="954088"/>
                <a:ext cx="39688" cy="125413"/>
              </a:xfrm>
              <a:custGeom>
                <a:avLst/>
                <a:gdLst>
                  <a:gd name="T0" fmla="*/ 5 w 12"/>
                  <a:gd name="T1" fmla="*/ 0 h 38"/>
                  <a:gd name="T2" fmla="*/ 3 w 12"/>
                  <a:gd name="T3" fmla="*/ 4 h 38"/>
                  <a:gd name="T4" fmla="*/ 1 w 12"/>
                  <a:gd name="T5" fmla="*/ 11 h 38"/>
                  <a:gd name="T6" fmla="*/ 3 w 12"/>
                  <a:gd name="T7" fmla="*/ 27 h 38"/>
                  <a:gd name="T8" fmla="*/ 10 w 12"/>
                  <a:gd name="T9" fmla="*/ 37 h 38"/>
                  <a:gd name="T10" fmla="*/ 12 w 12"/>
                  <a:gd name="T11" fmla="*/ 38 h 38"/>
                  <a:gd name="T12" fmla="*/ 12 w 12"/>
                  <a:gd name="T13" fmla="*/ 36 h 38"/>
                  <a:gd name="T14" fmla="*/ 11 w 12"/>
                  <a:gd name="T15" fmla="*/ 35 h 38"/>
                  <a:gd name="T16" fmla="*/ 10 w 12"/>
                  <a:gd name="T17" fmla="*/ 35 h 38"/>
                  <a:gd name="T18" fmla="*/ 2 w 12"/>
                  <a:gd name="T19" fmla="*/ 12 h 38"/>
                  <a:gd name="T20" fmla="*/ 3 w 12"/>
                  <a:gd name="T21" fmla="*/ 9 h 38"/>
                  <a:gd name="T22" fmla="*/ 3 w 12"/>
                  <a:gd name="T23" fmla="*/ 7 h 38"/>
                  <a:gd name="T24" fmla="*/ 6 w 12"/>
                  <a:gd name="T25" fmla="*/ 1 h 38"/>
                  <a:gd name="T26" fmla="*/ 5 w 12"/>
                  <a:gd name="T2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38">
                    <a:moveTo>
                      <a:pt x="5" y="0"/>
                    </a:moveTo>
                    <a:cubicBezTo>
                      <a:pt x="4" y="2"/>
                      <a:pt x="3" y="3"/>
                      <a:pt x="3" y="4"/>
                    </a:cubicBezTo>
                    <a:cubicBezTo>
                      <a:pt x="2" y="6"/>
                      <a:pt x="1" y="9"/>
                      <a:pt x="1" y="11"/>
                    </a:cubicBezTo>
                    <a:cubicBezTo>
                      <a:pt x="0" y="16"/>
                      <a:pt x="1" y="22"/>
                      <a:pt x="3" y="27"/>
                    </a:cubicBezTo>
                    <a:cubicBezTo>
                      <a:pt x="6" y="30"/>
                      <a:pt x="8" y="33"/>
                      <a:pt x="10" y="37"/>
                    </a:cubicBezTo>
                    <a:cubicBezTo>
                      <a:pt x="11" y="37"/>
                      <a:pt x="11" y="37"/>
                      <a:pt x="12" y="38"/>
                    </a:cubicBezTo>
                    <a:cubicBezTo>
                      <a:pt x="12" y="37"/>
                      <a:pt x="12" y="37"/>
                      <a:pt x="12" y="36"/>
                    </a:cubicBezTo>
                    <a:cubicBezTo>
                      <a:pt x="12" y="36"/>
                      <a:pt x="11" y="36"/>
                      <a:pt x="11" y="3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4" y="29"/>
                      <a:pt x="1" y="20"/>
                      <a:pt x="2" y="12"/>
                    </a:cubicBezTo>
                    <a:cubicBezTo>
                      <a:pt x="2" y="11"/>
                      <a:pt x="2" y="10"/>
                      <a:pt x="3" y="9"/>
                    </a:cubicBezTo>
                    <a:cubicBezTo>
                      <a:pt x="3" y="9"/>
                      <a:pt x="3" y="8"/>
                      <a:pt x="3" y="7"/>
                    </a:cubicBezTo>
                    <a:cubicBezTo>
                      <a:pt x="4" y="5"/>
                      <a:pt x="5" y="3"/>
                      <a:pt x="6" y="1"/>
                    </a:cubicBezTo>
                    <a:cubicBezTo>
                      <a:pt x="6" y="1"/>
                      <a:pt x="5" y="1"/>
                      <a:pt x="5" y="0"/>
                    </a:cubicBezTo>
                  </a:path>
                </a:pathLst>
              </a:custGeom>
              <a:solidFill>
                <a:srgbClr val="A7A1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15" name="işľîdê"/>
              <p:cNvSpPr/>
              <p:nvPr>
                <p:custDataLst>
                  <p:tags r:id="rId170"/>
                </p:custDataLst>
              </p:nvPr>
            </p:nvSpPr>
            <p:spPr bwMode="auto">
              <a:xfrm>
                <a:off x="6902451" y="935038"/>
                <a:ext cx="23813" cy="25400"/>
              </a:xfrm>
              <a:custGeom>
                <a:avLst/>
                <a:gdLst>
                  <a:gd name="T0" fmla="*/ 4 w 7"/>
                  <a:gd name="T1" fmla="*/ 0 h 8"/>
                  <a:gd name="T2" fmla="*/ 0 w 7"/>
                  <a:gd name="T3" fmla="*/ 6 h 8"/>
                  <a:gd name="T4" fmla="*/ 0 w 7"/>
                  <a:gd name="T5" fmla="*/ 6 h 8"/>
                  <a:gd name="T6" fmla="*/ 1 w 7"/>
                  <a:gd name="T7" fmla="*/ 7 h 8"/>
                  <a:gd name="T8" fmla="*/ 3 w 7"/>
                  <a:gd name="T9" fmla="*/ 8 h 8"/>
                  <a:gd name="T10" fmla="*/ 3 w 7"/>
                  <a:gd name="T11" fmla="*/ 8 h 8"/>
                  <a:gd name="T12" fmla="*/ 7 w 7"/>
                  <a:gd name="T13" fmla="*/ 3 h 8"/>
                  <a:gd name="T14" fmla="*/ 4 w 7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8">
                    <a:moveTo>
                      <a:pt x="4" y="0"/>
                    </a:moveTo>
                    <a:cubicBezTo>
                      <a:pt x="2" y="2"/>
                      <a:pt x="1" y="4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6" y="7"/>
                      <a:pt x="7" y="5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</a:path>
                </a:pathLst>
              </a:custGeom>
              <a:solidFill>
                <a:srgbClr val="A7A1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16" name="ïşlîdé"/>
              <p:cNvSpPr/>
              <p:nvPr>
                <p:custDataLst>
                  <p:tags r:id="rId171"/>
                </p:custDataLst>
              </p:nvPr>
            </p:nvSpPr>
            <p:spPr bwMode="auto">
              <a:xfrm>
                <a:off x="6932614" y="931863"/>
                <a:ext cx="19050" cy="58738"/>
              </a:xfrm>
              <a:custGeom>
                <a:avLst/>
                <a:gdLst>
                  <a:gd name="T0" fmla="*/ 5 w 6"/>
                  <a:gd name="T1" fmla="*/ 0 h 18"/>
                  <a:gd name="T2" fmla="*/ 1 w 6"/>
                  <a:gd name="T3" fmla="*/ 18 h 18"/>
                  <a:gd name="T4" fmla="*/ 2 w 6"/>
                  <a:gd name="T5" fmla="*/ 17 h 18"/>
                  <a:gd name="T6" fmla="*/ 6 w 6"/>
                  <a:gd name="T7" fmla="*/ 1 h 18"/>
                  <a:gd name="T8" fmla="*/ 5 w 6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8">
                    <a:moveTo>
                      <a:pt x="5" y="0"/>
                    </a:moveTo>
                    <a:cubicBezTo>
                      <a:pt x="2" y="5"/>
                      <a:pt x="0" y="12"/>
                      <a:pt x="1" y="18"/>
                    </a:cubicBezTo>
                    <a:cubicBezTo>
                      <a:pt x="1" y="18"/>
                      <a:pt x="2" y="17"/>
                      <a:pt x="2" y="17"/>
                    </a:cubicBezTo>
                    <a:cubicBezTo>
                      <a:pt x="2" y="11"/>
                      <a:pt x="3" y="5"/>
                      <a:pt x="6" y="1"/>
                    </a:cubicBezTo>
                    <a:cubicBezTo>
                      <a:pt x="6" y="1"/>
                      <a:pt x="5" y="0"/>
                      <a:pt x="5" y="0"/>
                    </a:cubicBezTo>
                  </a:path>
                </a:pathLst>
              </a:custGeom>
              <a:solidFill>
                <a:srgbClr val="A7A1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17" name="ï$ľïḍè"/>
              <p:cNvSpPr/>
              <p:nvPr>
                <p:custDataLst>
                  <p:tags r:id="rId172"/>
                </p:custDataLst>
              </p:nvPr>
            </p:nvSpPr>
            <p:spPr bwMode="auto">
              <a:xfrm>
                <a:off x="6945314" y="908051"/>
                <a:ext cx="26988" cy="26988"/>
              </a:xfrm>
              <a:custGeom>
                <a:avLst/>
                <a:gdLst>
                  <a:gd name="T0" fmla="*/ 4 w 8"/>
                  <a:gd name="T1" fmla="*/ 0 h 8"/>
                  <a:gd name="T2" fmla="*/ 4 w 8"/>
                  <a:gd name="T3" fmla="*/ 0 h 8"/>
                  <a:gd name="T4" fmla="*/ 0 w 8"/>
                  <a:gd name="T5" fmla="*/ 5 h 8"/>
                  <a:gd name="T6" fmla="*/ 1 w 8"/>
                  <a:gd name="T7" fmla="*/ 7 h 8"/>
                  <a:gd name="T8" fmla="*/ 1 w 8"/>
                  <a:gd name="T9" fmla="*/ 7 h 8"/>
                  <a:gd name="T10" fmla="*/ 2 w 8"/>
                  <a:gd name="T11" fmla="*/ 8 h 8"/>
                  <a:gd name="T12" fmla="*/ 4 w 8"/>
                  <a:gd name="T13" fmla="*/ 8 h 8"/>
                  <a:gd name="T14" fmla="*/ 4 w 8"/>
                  <a:gd name="T15" fmla="*/ 8 h 8"/>
                  <a:gd name="T16" fmla="*/ 8 w 8"/>
                  <a:gd name="T17" fmla="*/ 4 h 8"/>
                  <a:gd name="T18" fmla="*/ 5 w 8"/>
                  <a:gd name="T19" fmla="*/ 1 h 8"/>
                  <a:gd name="T20" fmla="*/ 4 w 8"/>
                  <a:gd name="T2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8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1" y="1"/>
                      <a:pt x="0" y="3"/>
                      <a:pt x="0" y="5"/>
                    </a:cubicBezTo>
                    <a:cubicBezTo>
                      <a:pt x="0" y="6"/>
                      <a:pt x="0" y="6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2" y="8"/>
                      <a:pt x="2" y="8"/>
                    </a:cubicBezTo>
                    <a:cubicBezTo>
                      <a:pt x="3" y="8"/>
                      <a:pt x="3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7" y="8"/>
                      <a:pt x="8" y="6"/>
                      <a:pt x="8" y="4"/>
                    </a:cubicBezTo>
                    <a:cubicBezTo>
                      <a:pt x="8" y="2"/>
                      <a:pt x="7" y="1"/>
                      <a:pt x="5" y="1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A7A1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18" name="íśḷïḓê"/>
              <p:cNvSpPr/>
              <p:nvPr>
                <p:custDataLst>
                  <p:tags r:id="rId173"/>
                </p:custDataLst>
              </p:nvPr>
            </p:nvSpPr>
            <p:spPr bwMode="auto">
              <a:xfrm>
                <a:off x="6896101" y="1131888"/>
                <a:ext cx="274638" cy="82550"/>
              </a:xfrm>
              <a:custGeom>
                <a:avLst/>
                <a:gdLst>
                  <a:gd name="T0" fmla="*/ 0 w 83"/>
                  <a:gd name="T1" fmla="*/ 16 h 25"/>
                  <a:gd name="T2" fmla="*/ 9 w 83"/>
                  <a:gd name="T3" fmla="*/ 25 h 25"/>
                  <a:gd name="T4" fmla="*/ 10 w 83"/>
                  <a:gd name="T5" fmla="*/ 20 h 25"/>
                  <a:gd name="T6" fmla="*/ 3 w 83"/>
                  <a:gd name="T7" fmla="*/ 17 h 25"/>
                  <a:gd name="T8" fmla="*/ 0 w 83"/>
                  <a:gd name="T9" fmla="*/ 16 h 25"/>
                  <a:gd name="T10" fmla="*/ 83 w 83"/>
                  <a:gd name="T11" fmla="*/ 0 h 25"/>
                  <a:gd name="T12" fmla="*/ 80 w 83"/>
                  <a:gd name="T13" fmla="*/ 2 h 25"/>
                  <a:gd name="T14" fmla="*/ 81 w 83"/>
                  <a:gd name="T15" fmla="*/ 3 h 25"/>
                  <a:gd name="T16" fmla="*/ 83 w 83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25">
                    <a:moveTo>
                      <a:pt x="0" y="16"/>
                    </a:moveTo>
                    <a:cubicBezTo>
                      <a:pt x="4" y="19"/>
                      <a:pt x="6" y="22"/>
                      <a:pt x="9" y="25"/>
                    </a:cubicBezTo>
                    <a:cubicBezTo>
                      <a:pt x="9" y="24"/>
                      <a:pt x="10" y="22"/>
                      <a:pt x="10" y="20"/>
                    </a:cubicBezTo>
                    <a:cubicBezTo>
                      <a:pt x="8" y="20"/>
                      <a:pt x="5" y="19"/>
                      <a:pt x="3" y="17"/>
                    </a:cubicBezTo>
                    <a:cubicBezTo>
                      <a:pt x="2" y="17"/>
                      <a:pt x="1" y="16"/>
                      <a:pt x="0" y="16"/>
                    </a:cubicBezTo>
                    <a:moveTo>
                      <a:pt x="83" y="0"/>
                    </a:moveTo>
                    <a:cubicBezTo>
                      <a:pt x="82" y="1"/>
                      <a:pt x="81" y="2"/>
                      <a:pt x="80" y="2"/>
                    </a:cubicBezTo>
                    <a:cubicBezTo>
                      <a:pt x="80" y="3"/>
                      <a:pt x="81" y="3"/>
                      <a:pt x="81" y="3"/>
                    </a:cubicBezTo>
                    <a:cubicBezTo>
                      <a:pt x="82" y="2"/>
                      <a:pt x="82" y="1"/>
                      <a:pt x="83" y="0"/>
                    </a:cubicBezTo>
                  </a:path>
                </a:pathLst>
              </a:custGeom>
              <a:solidFill>
                <a:srgbClr val="DFE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19" name="îṩḻíḍè"/>
              <p:cNvSpPr/>
              <p:nvPr>
                <p:custDataLst>
                  <p:tags r:id="rId174"/>
                </p:custDataLst>
              </p:nvPr>
            </p:nvSpPr>
            <p:spPr bwMode="auto">
              <a:xfrm>
                <a:off x="7088189" y="935038"/>
                <a:ext cx="34925" cy="125413"/>
              </a:xfrm>
              <a:custGeom>
                <a:avLst/>
                <a:gdLst>
                  <a:gd name="T0" fmla="*/ 1 w 11"/>
                  <a:gd name="T1" fmla="*/ 0 h 38"/>
                  <a:gd name="T2" fmla="*/ 0 w 11"/>
                  <a:gd name="T3" fmla="*/ 1 h 38"/>
                  <a:gd name="T4" fmla="*/ 6 w 11"/>
                  <a:gd name="T5" fmla="*/ 10 h 38"/>
                  <a:gd name="T6" fmla="*/ 3 w 11"/>
                  <a:gd name="T7" fmla="*/ 35 h 38"/>
                  <a:gd name="T8" fmla="*/ 3 w 11"/>
                  <a:gd name="T9" fmla="*/ 36 h 38"/>
                  <a:gd name="T10" fmla="*/ 2 w 11"/>
                  <a:gd name="T11" fmla="*/ 37 h 38"/>
                  <a:gd name="T12" fmla="*/ 2 w 11"/>
                  <a:gd name="T13" fmla="*/ 38 h 38"/>
                  <a:gd name="T14" fmla="*/ 4 w 11"/>
                  <a:gd name="T15" fmla="*/ 36 h 38"/>
                  <a:gd name="T16" fmla="*/ 4 w 11"/>
                  <a:gd name="T17" fmla="*/ 36 h 38"/>
                  <a:gd name="T18" fmla="*/ 7 w 11"/>
                  <a:gd name="T19" fmla="*/ 9 h 38"/>
                  <a:gd name="T20" fmla="*/ 1 w 11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38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3" y="4"/>
                      <a:pt x="5" y="7"/>
                      <a:pt x="6" y="10"/>
                    </a:cubicBezTo>
                    <a:cubicBezTo>
                      <a:pt x="9" y="18"/>
                      <a:pt x="8" y="28"/>
                      <a:pt x="3" y="35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3" y="36"/>
                      <a:pt x="2" y="36"/>
                      <a:pt x="2" y="37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3" y="38"/>
                      <a:pt x="3" y="37"/>
                      <a:pt x="4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10" y="29"/>
                      <a:pt x="11" y="18"/>
                      <a:pt x="7" y="9"/>
                    </a:cubicBezTo>
                    <a:cubicBezTo>
                      <a:pt x="6" y="6"/>
                      <a:pt x="4" y="3"/>
                      <a:pt x="1" y="0"/>
                    </a:cubicBezTo>
                  </a:path>
                </a:pathLst>
              </a:custGeom>
              <a:solidFill>
                <a:srgbClr val="A7A1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20" name="îṩļîḓê"/>
              <p:cNvSpPr/>
              <p:nvPr>
                <p:custDataLst>
                  <p:tags r:id="rId175"/>
                </p:custDataLst>
              </p:nvPr>
            </p:nvSpPr>
            <p:spPr bwMode="auto">
              <a:xfrm>
                <a:off x="7067551" y="914401"/>
                <a:ext cx="26988" cy="26988"/>
              </a:xfrm>
              <a:custGeom>
                <a:avLst/>
                <a:gdLst>
                  <a:gd name="T0" fmla="*/ 4 w 8"/>
                  <a:gd name="T1" fmla="*/ 0 h 8"/>
                  <a:gd name="T2" fmla="*/ 3 w 8"/>
                  <a:gd name="T3" fmla="*/ 0 h 8"/>
                  <a:gd name="T4" fmla="*/ 0 w 8"/>
                  <a:gd name="T5" fmla="*/ 5 h 8"/>
                  <a:gd name="T6" fmla="*/ 4 w 8"/>
                  <a:gd name="T7" fmla="*/ 8 h 8"/>
                  <a:gd name="T8" fmla="*/ 4 w 8"/>
                  <a:gd name="T9" fmla="*/ 8 h 8"/>
                  <a:gd name="T10" fmla="*/ 6 w 8"/>
                  <a:gd name="T11" fmla="*/ 7 h 8"/>
                  <a:gd name="T12" fmla="*/ 7 w 8"/>
                  <a:gd name="T13" fmla="*/ 6 h 8"/>
                  <a:gd name="T14" fmla="*/ 8 w 8"/>
                  <a:gd name="T15" fmla="*/ 4 h 8"/>
                  <a:gd name="T16" fmla="*/ 4 w 8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8">
                    <a:moveTo>
                      <a:pt x="4" y="0"/>
                    </a:moveTo>
                    <a:cubicBezTo>
                      <a:pt x="4" y="0"/>
                      <a:pt x="4" y="0"/>
                      <a:pt x="3" y="0"/>
                    </a:cubicBezTo>
                    <a:cubicBezTo>
                      <a:pt x="1" y="1"/>
                      <a:pt x="0" y="3"/>
                      <a:pt x="0" y="5"/>
                    </a:cubicBezTo>
                    <a:cubicBezTo>
                      <a:pt x="0" y="7"/>
                      <a:pt x="2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5" y="8"/>
                      <a:pt x="6" y="8"/>
                      <a:pt x="6" y="7"/>
                    </a:cubicBezTo>
                    <a:cubicBezTo>
                      <a:pt x="7" y="7"/>
                      <a:pt x="7" y="7"/>
                      <a:pt x="7" y="6"/>
                    </a:cubicBezTo>
                    <a:cubicBezTo>
                      <a:pt x="8" y="6"/>
                      <a:pt x="8" y="5"/>
                      <a:pt x="8" y="4"/>
                    </a:cubicBezTo>
                    <a:cubicBezTo>
                      <a:pt x="8" y="2"/>
                      <a:pt x="6" y="0"/>
                      <a:pt x="4" y="0"/>
                    </a:cubicBezTo>
                  </a:path>
                </a:pathLst>
              </a:custGeom>
              <a:solidFill>
                <a:srgbClr val="A7A1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21" name="iś1ïḓe"/>
              <p:cNvSpPr/>
              <p:nvPr>
                <p:custDataLst>
                  <p:tags r:id="rId176"/>
                </p:custDataLst>
              </p:nvPr>
            </p:nvSpPr>
            <p:spPr bwMode="auto">
              <a:xfrm>
                <a:off x="7037389" y="922338"/>
                <a:ext cx="30163" cy="52388"/>
              </a:xfrm>
              <a:custGeom>
                <a:avLst/>
                <a:gdLst>
                  <a:gd name="T0" fmla="*/ 1 w 9"/>
                  <a:gd name="T1" fmla="*/ 0 h 16"/>
                  <a:gd name="T2" fmla="*/ 0 w 9"/>
                  <a:gd name="T3" fmla="*/ 1 h 16"/>
                  <a:gd name="T4" fmla="*/ 8 w 9"/>
                  <a:gd name="T5" fmla="*/ 16 h 16"/>
                  <a:gd name="T6" fmla="*/ 9 w 9"/>
                  <a:gd name="T7" fmla="*/ 16 h 16"/>
                  <a:gd name="T8" fmla="*/ 1 w 9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6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4" y="5"/>
                      <a:pt x="7" y="10"/>
                      <a:pt x="8" y="16"/>
                    </a:cubicBezTo>
                    <a:cubicBezTo>
                      <a:pt x="8" y="16"/>
                      <a:pt x="8" y="16"/>
                      <a:pt x="9" y="16"/>
                    </a:cubicBezTo>
                    <a:cubicBezTo>
                      <a:pt x="8" y="10"/>
                      <a:pt x="5" y="4"/>
                      <a:pt x="1" y="0"/>
                    </a:cubicBezTo>
                  </a:path>
                </a:pathLst>
              </a:custGeom>
              <a:solidFill>
                <a:srgbClr val="A7A1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22" name="îṧlïdê"/>
              <p:cNvSpPr/>
              <p:nvPr>
                <p:custDataLst>
                  <p:tags r:id="rId177"/>
                </p:custDataLst>
              </p:nvPr>
            </p:nvSpPr>
            <p:spPr bwMode="auto">
              <a:xfrm>
                <a:off x="7015164" y="901701"/>
                <a:ext cx="30163" cy="26988"/>
              </a:xfrm>
              <a:custGeom>
                <a:avLst/>
                <a:gdLst>
                  <a:gd name="T0" fmla="*/ 5 w 9"/>
                  <a:gd name="T1" fmla="*/ 0 h 8"/>
                  <a:gd name="T2" fmla="*/ 4 w 9"/>
                  <a:gd name="T3" fmla="*/ 0 h 8"/>
                  <a:gd name="T4" fmla="*/ 1 w 9"/>
                  <a:gd name="T5" fmla="*/ 5 h 8"/>
                  <a:gd name="T6" fmla="*/ 5 w 9"/>
                  <a:gd name="T7" fmla="*/ 8 h 8"/>
                  <a:gd name="T8" fmla="*/ 5 w 9"/>
                  <a:gd name="T9" fmla="*/ 8 h 8"/>
                  <a:gd name="T10" fmla="*/ 7 w 9"/>
                  <a:gd name="T11" fmla="*/ 7 h 8"/>
                  <a:gd name="T12" fmla="*/ 8 w 9"/>
                  <a:gd name="T13" fmla="*/ 6 h 8"/>
                  <a:gd name="T14" fmla="*/ 9 w 9"/>
                  <a:gd name="T15" fmla="*/ 4 h 8"/>
                  <a:gd name="T16" fmla="*/ 5 w 9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8">
                    <a:moveTo>
                      <a:pt x="5" y="0"/>
                    </a:moveTo>
                    <a:cubicBezTo>
                      <a:pt x="5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1" y="5"/>
                    </a:cubicBezTo>
                    <a:cubicBezTo>
                      <a:pt x="1" y="7"/>
                      <a:pt x="3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6" y="8"/>
                      <a:pt x="7" y="8"/>
                      <a:pt x="7" y="7"/>
                    </a:cubicBezTo>
                    <a:cubicBezTo>
                      <a:pt x="8" y="7"/>
                      <a:pt x="8" y="6"/>
                      <a:pt x="8" y="6"/>
                    </a:cubicBezTo>
                    <a:cubicBezTo>
                      <a:pt x="9" y="5"/>
                      <a:pt x="9" y="5"/>
                      <a:pt x="9" y="4"/>
                    </a:cubicBezTo>
                    <a:cubicBezTo>
                      <a:pt x="8" y="2"/>
                      <a:pt x="7" y="0"/>
                      <a:pt x="5" y="0"/>
                    </a:cubicBezTo>
                  </a:path>
                </a:pathLst>
              </a:custGeom>
              <a:solidFill>
                <a:srgbClr val="A7A1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23" name="îşļïḓe"/>
              <p:cNvSpPr/>
              <p:nvPr>
                <p:custDataLst>
                  <p:tags r:id="rId178"/>
                </p:custDataLst>
              </p:nvPr>
            </p:nvSpPr>
            <p:spPr bwMode="auto">
              <a:xfrm>
                <a:off x="6846889" y="974726"/>
                <a:ext cx="349250" cy="223838"/>
              </a:xfrm>
              <a:custGeom>
                <a:avLst/>
                <a:gdLst>
                  <a:gd name="T0" fmla="*/ 31 w 106"/>
                  <a:gd name="T1" fmla="*/ 3 h 68"/>
                  <a:gd name="T2" fmla="*/ 30 w 106"/>
                  <a:gd name="T3" fmla="*/ 3 h 68"/>
                  <a:gd name="T4" fmla="*/ 30 w 106"/>
                  <a:gd name="T5" fmla="*/ 3 h 68"/>
                  <a:gd name="T6" fmla="*/ 28 w 106"/>
                  <a:gd name="T7" fmla="*/ 4 h 68"/>
                  <a:gd name="T8" fmla="*/ 27 w 106"/>
                  <a:gd name="T9" fmla="*/ 5 h 68"/>
                  <a:gd name="T10" fmla="*/ 24 w 106"/>
                  <a:gd name="T11" fmla="*/ 9 h 68"/>
                  <a:gd name="T12" fmla="*/ 23 w 106"/>
                  <a:gd name="T13" fmla="*/ 15 h 68"/>
                  <a:gd name="T14" fmla="*/ 24 w 106"/>
                  <a:gd name="T15" fmla="*/ 30 h 68"/>
                  <a:gd name="T16" fmla="*/ 24 w 106"/>
                  <a:gd name="T17" fmla="*/ 32 h 68"/>
                  <a:gd name="T18" fmla="*/ 24 w 106"/>
                  <a:gd name="T19" fmla="*/ 33 h 68"/>
                  <a:gd name="T20" fmla="*/ 22 w 106"/>
                  <a:gd name="T21" fmla="*/ 31 h 68"/>
                  <a:gd name="T22" fmla="*/ 15 w 106"/>
                  <a:gd name="T23" fmla="*/ 21 h 68"/>
                  <a:gd name="T24" fmla="*/ 8 w 106"/>
                  <a:gd name="T25" fmla="*/ 15 h 68"/>
                  <a:gd name="T26" fmla="*/ 6 w 106"/>
                  <a:gd name="T27" fmla="*/ 22 h 68"/>
                  <a:gd name="T28" fmla="*/ 0 w 106"/>
                  <a:gd name="T29" fmla="*/ 50 h 68"/>
                  <a:gd name="T30" fmla="*/ 15 w 106"/>
                  <a:gd name="T31" fmla="*/ 64 h 68"/>
                  <a:gd name="T32" fmla="*/ 18 w 106"/>
                  <a:gd name="T33" fmla="*/ 65 h 68"/>
                  <a:gd name="T34" fmla="*/ 25 w 106"/>
                  <a:gd name="T35" fmla="*/ 68 h 68"/>
                  <a:gd name="T36" fmla="*/ 47 w 106"/>
                  <a:gd name="T37" fmla="*/ 22 h 68"/>
                  <a:gd name="T38" fmla="*/ 50 w 106"/>
                  <a:gd name="T39" fmla="*/ 21 h 68"/>
                  <a:gd name="T40" fmla="*/ 44 w 106"/>
                  <a:gd name="T41" fmla="*/ 9 h 68"/>
                  <a:gd name="T42" fmla="*/ 36 w 106"/>
                  <a:gd name="T43" fmla="*/ 5 h 68"/>
                  <a:gd name="T44" fmla="*/ 31 w 106"/>
                  <a:gd name="T45" fmla="*/ 3 h 68"/>
                  <a:gd name="T46" fmla="*/ 65 w 106"/>
                  <a:gd name="T47" fmla="*/ 0 h 68"/>
                  <a:gd name="T48" fmla="*/ 57 w 106"/>
                  <a:gd name="T49" fmla="*/ 6 h 68"/>
                  <a:gd name="T50" fmla="*/ 53 w 106"/>
                  <a:gd name="T51" fmla="*/ 21 h 68"/>
                  <a:gd name="T52" fmla="*/ 56 w 106"/>
                  <a:gd name="T53" fmla="*/ 21 h 68"/>
                  <a:gd name="T54" fmla="*/ 95 w 106"/>
                  <a:gd name="T55" fmla="*/ 50 h 68"/>
                  <a:gd name="T56" fmla="*/ 98 w 106"/>
                  <a:gd name="T57" fmla="*/ 48 h 68"/>
                  <a:gd name="T58" fmla="*/ 106 w 106"/>
                  <a:gd name="T59" fmla="*/ 24 h 68"/>
                  <a:gd name="T60" fmla="*/ 97 w 106"/>
                  <a:gd name="T61" fmla="*/ 9 h 68"/>
                  <a:gd name="T62" fmla="*/ 96 w 106"/>
                  <a:gd name="T63" fmla="*/ 10 h 68"/>
                  <a:gd name="T64" fmla="*/ 75 w 106"/>
                  <a:gd name="T65" fmla="*/ 27 h 68"/>
                  <a:gd name="T66" fmla="*/ 75 w 106"/>
                  <a:gd name="T67" fmla="*/ 26 h 68"/>
                  <a:gd name="T68" fmla="*/ 75 w 106"/>
                  <a:gd name="T69" fmla="*/ 25 h 68"/>
                  <a:gd name="T70" fmla="*/ 73 w 106"/>
                  <a:gd name="T71" fmla="*/ 6 h 68"/>
                  <a:gd name="T72" fmla="*/ 67 w 106"/>
                  <a:gd name="T73" fmla="*/ 0 h 68"/>
                  <a:gd name="T74" fmla="*/ 67 w 106"/>
                  <a:gd name="T75" fmla="*/ 0 h 68"/>
                  <a:gd name="T76" fmla="*/ 66 w 106"/>
                  <a:gd name="T77" fmla="*/ 0 h 68"/>
                  <a:gd name="T78" fmla="*/ 65 w 106"/>
                  <a:gd name="T7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6" h="68">
                    <a:moveTo>
                      <a:pt x="31" y="3"/>
                    </a:moveTo>
                    <a:cubicBezTo>
                      <a:pt x="31" y="3"/>
                      <a:pt x="31" y="3"/>
                      <a:pt x="30" y="3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29" y="4"/>
                      <a:pt x="29" y="4"/>
                      <a:pt x="28" y="4"/>
                    </a:cubicBezTo>
                    <a:cubicBezTo>
                      <a:pt x="28" y="4"/>
                      <a:pt x="27" y="5"/>
                      <a:pt x="27" y="5"/>
                    </a:cubicBezTo>
                    <a:cubicBezTo>
                      <a:pt x="26" y="6"/>
                      <a:pt x="25" y="7"/>
                      <a:pt x="24" y="9"/>
                    </a:cubicBezTo>
                    <a:cubicBezTo>
                      <a:pt x="23" y="11"/>
                      <a:pt x="23" y="13"/>
                      <a:pt x="23" y="15"/>
                    </a:cubicBezTo>
                    <a:cubicBezTo>
                      <a:pt x="23" y="20"/>
                      <a:pt x="23" y="26"/>
                      <a:pt x="24" y="30"/>
                    </a:cubicBezTo>
                    <a:cubicBezTo>
                      <a:pt x="24" y="31"/>
                      <a:pt x="24" y="31"/>
                      <a:pt x="24" y="32"/>
                    </a:cubicBezTo>
                    <a:cubicBezTo>
                      <a:pt x="24" y="32"/>
                      <a:pt x="24" y="33"/>
                      <a:pt x="24" y="33"/>
                    </a:cubicBezTo>
                    <a:cubicBezTo>
                      <a:pt x="24" y="32"/>
                      <a:pt x="23" y="31"/>
                      <a:pt x="22" y="31"/>
                    </a:cubicBezTo>
                    <a:cubicBezTo>
                      <a:pt x="20" y="27"/>
                      <a:pt x="18" y="24"/>
                      <a:pt x="15" y="21"/>
                    </a:cubicBezTo>
                    <a:cubicBezTo>
                      <a:pt x="13" y="19"/>
                      <a:pt x="11" y="17"/>
                      <a:pt x="8" y="15"/>
                    </a:cubicBezTo>
                    <a:cubicBezTo>
                      <a:pt x="7" y="18"/>
                      <a:pt x="6" y="20"/>
                      <a:pt x="6" y="22"/>
                    </a:cubicBezTo>
                    <a:cubicBezTo>
                      <a:pt x="3" y="32"/>
                      <a:pt x="1" y="41"/>
                      <a:pt x="0" y="50"/>
                    </a:cubicBezTo>
                    <a:cubicBezTo>
                      <a:pt x="6" y="55"/>
                      <a:pt x="11" y="59"/>
                      <a:pt x="15" y="64"/>
                    </a:cubicBezTo>
                    <a:cubicBezTo>
                      <a:pt x="16" y="64"/>
                      <a:pt x="17" y="65"/>
                      <a:pt x="18" y="65"/>
                    </a:cubicBezTo>
                    <a:cubicBezTo>
                      <a:pt x="20" y="67"/>
                      <a:pt x="23" y="68"/>
                      <a:pt x="25" y="68"/>
                    </a:cubicBezTo>
                    <a:cubicBezTo>
                      <a:pt x="28" y="52"/>
                      <a:pt x="21" y="28"/>
                      <a:pt x="47" y="22"/>
                    </a:cubicBezTo>
                    <a:cubicBezTo>
                      <a:pt x="48" y="21"/>
                      <a:pt x="49" y="21"/>
                      <a:pt x="50" y="21"/>
                    </a:cubicBezTo>
                    <a:cubicBezTo>
                      <a:pt x="49" y="17"/>
                      <a:pt x="47" y="13"/>
                      <a:pt x="44" y="9"/>
                    </a:cubicBezTo>
                    <a:cubicBezTo>
                      <a:pt x="42" y="8"/>
                      <a:pt x="39" y="6"/>
                      <a:pt x="36" y="5"/>
                    </a:cubicBezTo>
                    <a:cubicBezTo>
                      <a:pt x="34" y="4"/>
                      <a:pt x="33" y="3"/>
                      <a:pt x="31" y="3"/>
                    </a:cubicBezTo>
                    <a:moveTo>
                      <a:pt x="65" y="0"/>
                    </a:moveTo>
                    <a:cubicBezTo>
                      <a:pt x="61" y="0"/>
                      <a:pt x="59" y="2"/>
                      <a:pt x="57" y="6"/>
                    </a:cubicBezTo>
                    <a:cubicBezTo>
                      <a:pt x="55" y="10"/>
                      <a:pt x="54" y="16"/>
                      <a:pt x="53" y="21"/>
                    </a:cubicBezTo>
                    <a:cubicBezTo>
                      <a:pt x="54" y="21"/>
                      <a:pt x="55" y="21"/>
                      <a:pt x="56" y="21"/>
                    </a:cubicBezTo>
                    <a:cubicBezTo>
                      <a:pt x="76" y="21"/>
                      <a:pt x="82" y="42"/>
                      <a:pt x="95" y="50"/>
                    </a:cubicBezTo>
                    <a:cubicBezTo>
                      <a:pt x="96" y="50"/>
                      <a:pt x="97" y="49"/>
                      <a:pt x="98" y="48"/>
                    </a:cubicBezTo>
                    <a:cubicBezTo>
                      <a:pt x="100" y="41"/>
                      <a:pt x="102" y="32"/>
                      <a:pt x="106" y="24"/>
                    </a:cubicBezTo>
                    <a:cubicBezTo>
                      <a:pt x="103" y="20"/>
                      <a:pt x="100" y="15"/>
                      <a:pt x="97" y="9"/>
                    </a:cubicBezTo>
                    <a:cubicBezTo>
                      <a:pt x="97" y="9"/>
                      <a:pt x="96" y="9"/>
                      <a:pt x="96" y="10"/>
                    </a:cubicBezTo>
                    <a:cubicBezTo>
                      <a:pt x="88" y="15"/>
                      <a:pt x="81" y="23"/>
                      <a:pt x="75" y="27"/>
                    </a:cubicBezTo>
                    <a:cubicBezTo>
                      <a:pt x="75" y="27"/>
                      <a:pt x="75" y="27"/>
                      <a:pt x="75" y="26"/>
                    </a:cubicBezTo>
                    <a:cubicBezTo>
                      <a:pt x="75" y="26"/>
                      <a:pt x="75" y="25"/>
                      <a:pt x="75" y="25"/>
                    </a:cubicBezTo>
                    <a:cubicBezTo>
                      <a:pt x="75" y="19"/>
                      <a:pt x="75" y="12"/>
                      <a:pt x="73" y="6"/>
                    </a:cubicBezTo>
                    <a:cubicBezTo>
                      <a:pt x="72" y="3"/>
                      <a:pt x="70" y="1"/>
                      <a:pt x="6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5" y="0"/>
                      <a:pt x="65" y="0"/>
                      <a:pt x="65" y="0"/>
                    </a:cubicBezTo>
                  </a:path>
                </a:pathLst>
              </a:custGeom>
              <a:solidFill>
                <a:srgbClr val="D1BB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24" name="iṩ1îdé"/>
              <p:cNvSpPr/>
              <p:nvPr>
                <p:custDataLst>
                  <p:tags r:id="rId179"/>
                </p:custDataLst>
              </p:nvPr>
            </p:nvSpPr>
            <p:spPr bwMode="auto">
              <a:xfrm>
                <a:off x="7681914" y="1089026"/>
                <a:ext cx="6350" cy="20638"/>
              </a:xfrm>
              <a:custGeom>
                <a:avLst/>
                <a:gdLst>
                  <a:gd name="T0" fmla="*/ 2 w 2"/>
                  <a:gd name="T1" fmla="*/ 0 h 6"/>
                  <a:gd name="T2" fmla="*/ 0 w 2"/>
                  <a:gd name="T3" fmla="*/ 1 h 6"/>
                  <a:gd name="T4" fmla="*/ 0 w 2"/>
                  <a:gd name="T5" fmla="*/ 6 h 6"/>
                  <a:gd name="T6" fmla="*/ 2 w 2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0" y="3"/>
                      <a:pt x="0" y="5"/>
                      <a:pt x="0" y="6"/>
                    </a:cubicBezTo>
                    <a:cubicBezTo>
                      <a:pt x="1" y="4"/>
                      <a:pt x="1" y="2"/>
                      <a:pt x="2" y="0"/>
                    </a:cubicBezTo>
                  </a:path>
                </a:pathLst>
              </a:custGeom>
              <a:solidFill>
                <a:srgbClr val="DFE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25" name="ïṩļïdé"/>
              <p:cNvSpPr/>
              <p:nvPr>
                <p:custDataLst>
                  <p:tags r:id="rId180"/>
                </p:custDataLst>
              </p:nvPr>
            </p:nvSpPr>
            <p:spPr bwMode="auto">
              <a:xfrm>
                <a:off x="7486651" y="901701"/>
                <a:ext cx="220663" cy="174625"/>
              </a:xfrm>
              <a:custGeom>
                <a:avLst/>
                <a:gdLst>
                  <a:gd name="T0" fmla="*/ 32 w 67"/>
                  <a:gd name="T1" fmla="*/ 0 h 53"/>
                  <a:gd name="T2" fmla="*/ 0 w 67"/>
                  <a:gd name="T3" fmla="*/ 29 h 53"/>
                  <a:gd name="T4" fmla="*/ 16 w 67"/>
                  <a:gd name="T5" fmla="*/ 23 h 53"/>
                  <a:gd name="T6" fmla="*/ 26 w 67"/>
                  <a:gd name="T7" fmla="*/ 22 h 53"/>
                  <a:gd name="T8" fmla="*/ 58 w 67"/>
                  <a:gd name="T9" fmla="*/ 53 h 53"/>
                  <a:gd name="T10" fmla="*/ 60 w 67"/>
                  <a:gd name="T11" fmla="*/ 53 h 53"/>
                  <a:gd name="T12" fmla="*/ 63 w 67"/>
                  <a:gd name="T13" fmla="*/ 53 h 53"/>
                  <a:gd name="T14" fmla="*/ 67 w 67"/>
                  <a:gd name="T15" fmla="*/ 46 h 53"/>
                  <a:gd name="T16" fmla="*/ 64 w 67"/>
                  <a:gd name="T17" fmla="*/ 49 h 53"/>
                  <a:gd name="T18" fmla="*/ 34 w 67"/>
                  <a:gd name="T19" fmla="*/ 0 h 53"/>
                  <a:gd name="T20" fmla="*/ 32 w 67"/>
                  <a:gd name="T2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" h="53">
                    <a:moveTo>
                      <a:pt x="32" y="0"/>
                    </a:moveTo>
                    <a:cubicBezTo>
                      <a:pt x="16" y="0"/>
                      <a:pt x="7" y="16"/>
                      <a:pt x="0" y="29"/>
                    </a:cubicBezTo>
                    <a:cubicBezTo>
                      <a:pt x="4" y="26"/>
                      <a:pt x="9" y="24"/>
                      <a:pt x="16" y="23"/>
                    </a:cubicBezTo>
                    <a:cubicBezTo>
                      <a:pt x="19" y="22"/>
                      <a:pt x="23" y="22"/>
                      <a:pt x="26" y="22"/>
                    </a:cubicBezTo>
                    <a:cubicBezTo>
                      <a:pt x="46" y="22"/>
                      <a:pt x="55" y="36"/>
                      <a:pt x="58" y="53"/>
                    </a:cubicBezTo>
                    <a:cubicBezTo>
                      <a:pt x="59" y="53"/>
                      <a:pt x="59" y="53"/>
                      <a:pt x="60" y="53"/>
                    </a:cubicBezTo>
                    <a:cubicBezTo>
                      <a:pt x="61" y="53"/>
                      <a:pt x="62" y="53"/>
                      <a:pt x="63" y="53"/>
                    </a:cubicBezTo>
                    <a:cubicBezTo>
                      <a:pt x="64" y="51"/>
                      <a:pt x="65" y="49"/>
                      <a:pt x="67" y="46"/>
                    </a:cubicBezTo>
                    <a:cubicBezTo>
                      <a:pt x="66" y="47"/>
                      <a:pt x="65" y="48"/>
                      <a:pt x="64" y="49"/>
                    </a:cubicBezTo>
                    <a:cubicBezTo>
                      <a:pt x="60" y="35"/>
                      <a:pt x="58" y="2"/>
                      <a:pt x="34" y="0"/>
                    </a:cubicBezTo>
                    <a:cubicBezTo>
                      <a:pt x="33" y="0"/>
                      <a:pt x="33" y="0"/>
                      <a:pt x="32" y="0"/>
                    </a:cubicBezTo>
                  </a:path>
                </a:pathLst>
              </a:custGeom>
              <a:solidFill>
                <a:srgbClr val="D1BB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26" name="ï$ļîḓe"/>
              <p:cNvSpPr/>
              <p:nvPr>
                <p:custDataLst>
                  <p:tags r:id="rId181"/>
                </p:custDataLst>
              </p:nvPr>
            </p:nvSpPr>
            <p:spPr bwMode="auto">
              <a:xfrm>
                <a:off x="7678739" y="1076326"/>
                <a:ext cx="15875" cy="15875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1 w 5"/>
                  <a:gd name="T5" fmla="*/ 5 h 5"/>
                  <a:gd name="T6" fmla="*/ 3 w 5"/>
                  <a:gd name="T7" fmla="*/ 4 h 5"/>
                  <a:gd name="T8" fmla="*/ 5 w 5"/>
                  <a:gd name="T9" fmla="*/ 0 h 5"/>
                  <a:gd name="T10" fmla="*/ 2 w 5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2"/>
                      <a:pt x="0" y="3"/>
                      <a:pt x="1" y="5"/>
                    </a:cubicBezTo>
                    <a:cubicBezTo>
                      <a:pt x="2" y="5"/>
                      <a:pt x="2" y="4"/>
                      <a:pt x="3" y="4"/>
                    </a:cubicBezTo>
                    <a:cubicBezTo>
                      <a:pt x="4" y="3"/>
                      <a:pt x="4" y="2"/>
                      <a:pt x="5" y="0"/>
                    </a:cubicBezTo>
                    <a:cubicBezTo>
                      <a:pt x="4" y="0"/>
                      <a:pt x="3" y="0"/>
                      <a:pt x="2" y="0"/>
                    </a:cubicBezTo>
                  </a:path>
                </a:pathLst>
              </a:custGeom>
              <a:solidFill>
                <a:srgbClr val="49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27" name="iṥļîdê"/>
              <p:cNvSpPr/>
              <p:nvPr>
                <p:custDataLst>
                  <p:tags r:id="rId182"/>
                </p:custDataLst>
              </p:nvPr>
            </p:nvSpPr>
            <p:spPr bwMode="auto">
              <a:xfrm>
                <a:off x="7229476" y="914401"/>
                <a:ext cx="223838" cy="214313"/>
              </a:xfrm>
              <a:custGeom>
                <a:avLst/>
                <a:gdLst>
                  <a:gd name="T0" fmla="*/ 13 w 68"/>
                  <a:gd name="T1" fmla="*/ 12 h 65"/>
                  <a:gd name="T2" fmla="*/ 5 w 68"/>
                  <a:gd name="T3" fmla="*/ 16 h 65"/>
                  <a:gd name="T4" fmla="*/ 0 w 68"/>
                  <a:gd name="T5" fmla="*/ 29 h 65"/>
                  <a:gd name="T6" fmla="*/ 11 w 68"/>
                  <a:gd name="T7" fmla="*/ 25 h 65"/>
                  <a:gd name="T8" fmla="*/ 13 w 68"/>
                  <a:gd name="T9" fmla="*/ 25 h 65"/>
                  <a:gd name="T10" fmla="*/ 30 w 68"/>
                  <a:gd name="T11" fmla="*/ 31 h 65"/>
                  <a:gd name="T12" fmla="*/ 16 w 68"/>
                  <a:gd name="T13" fmla="*/ 12 h 65"/>
                  <a:gd name="T14" fmla="*/ 13 w 68"/>
                  <a:gd name="T15" fmla="*/ 12 h 65"/>
                  <a:gd name="T16" fmla="*/ 44 w 68"/>
                  <a:gd name="T17" fmla="*/ 0 h 65"/>
                  <a:gd name="T18" fmla="*/ 36 w 68"/>
                  <a:gd name="T19" fmla="*/ 6 h 65"/>
                  <a:gd name="T20" fmla="*/ 22 w 68"/>
                  <a:gd name="T21" fmla="*/ 12 h 65"/>
                  <a:gd name="T22" fmla="*/ 35 w 68"/>
                  <a:gd name="T23" fmla="*/ 37 h 65"/>
                  <a:gd name="T24" fmla="*/ 53 w 68"/>
                  <a:gd name="T25" fmla="*/ 65 h 65"/>
                  <a:gd name="T26" fmla="*/ 68 w 68"/>
                  <a:gd name="T27" fmla="*/ 35 h 65"/>
                  <a:gd name="T28" fmla="*/ 66 w 68"/>
                  <a:gd name="T29" fmla="*/ 33 h 65"/>
                  <a:gd name="T30" fmla="*/ 44 w 68"/>
                  <a:gd name="T31" fmla="*/ 0 h 65"/>
                  <a:gd name="T32" fmla="*/ 44 w 68"/>
                  <a:gd name="T33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" h="65">
                    <a:moveTo>
                      <a:pt x="13" y="12"/>
                    </a:moveTo>
                    <a:cubicBezTo>
                      <a:pt x="12" y="14"/>
                      <a:pt x="9" y="15"/>
                      <a:pt x="5" y="16"/>
                    </a:cubicBezTo>
                    <a:cubicBezTo>
                      <a:pt x="3" y="20"/>
                      <a:pt x="2" y="24"/>
                      <a:pt x="0" y="29"/>
                    </a:cubicBezTo>
                    <a:cubicBezTo>
                      <a:pt x="3" y="27"/>
                      <a:pt x="7" y="26"/>
                      <a:pt x="11" y="25"/>
                    </a:cubicBezTo>
                    <a:cubicBezTo>
                      <a:pt x="12" y="25"/>
                      <a:pt x="13" y="25"/>
                      <a:pt x="13" y="25"/>
                    </a:cubicBezTo>
                    <a:cubicBezTo>
                      <a:pt x="20" y="25"/>
                      <a:pt x="25" y="27"/>
                      <a:pt x="30" y="31"/>
                    </a:cubicBezTo>
                    <a:cubicBezTo>
                      <a:pt x="27" y="23"/>
                      <a:pt x="22" y="18"/>
                      <a:pt x="16" y="12"/>
                    </a:cubicBezTo>
                    <a:cubicBezTo>
                      <a:pt x="15" y="12"/>
                      <a:pt x="14" y="12"/>
                      <a:pt x="13" y="12"/>
                    </a:cubicBezTo>
                    <a:moveTo>
                      <a:pt x="44" y="0"/>
                    </a:moveTo>
                    <a:cubicBezTo>
                      <a:pt x="41" y="3"/>
                      <a:pt x="37" y="5"/>
                      <a:pt x="36" y="6"/>
                    </a:cubicBezTo>
                    <a:cubicBezTo>
                      <a:pt x="32" y="8"/>
                      <a:pt x="27" y="10"/>
                      <a:pt x="22" y="12"/>
                    </a:cubicBezTo>
                    <a:cubicBezTo>
                      <a:pt x="29" y="18"/>
                      <a:pt x="34" y="26"/>
                      <a:pt x="35" y="37"/>
                    </a:cubicBezTo>
                    <a:cubicBezTo>
                      <a:pt x="43" y="46"/>
                      <a:pt x="48" y="58"/>
                      <a:pt x="53" y="65"/>
                    </a:cubicBezTo>
                    <a:cubicBezTo>
                      <a:pt x="60" y="55"/>
                      <a:pt x="62" y="44"/>
                      <a:pt x="68" y="35"/>
                    </a:cubicBezTo>
                    <a:cubicBezTo>
                      <a:pt x="67" y="35"/>
                      <a:pt x="67" y="34"/>
                      <a:pt x="66" y="33"/>
                    </a:cubicBezTo>
                    <a:cubicBezTo>
                      <a:pt x="57" y="25"/>
                      <a:pt x="49" y="16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solidFill>
                <a:srgbClr val="DFE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28" name="îšlïḑè"/>
              <p:cNvSpPr/>
              <p:nvPr>
                <p:custDataLst>
                  <p:tags r:id="rId183"/>
                </p:custDataLst>
              </p:nvPr>
            </p:nvSpPr>
            <p:spPr bwMode="auto">
              <a:xfrm>
                <a:off x="7278689" y="908051"/>
                <a:ext cx="60325" cy="23813"/>
              </a:xfrm>
              <a:custGeom>
                <a:avLst/>
                <a:gdLst>
                  <a:gd name="T0" fmla="*/ 2 w 18"/>
                  <a:gd name="T1" fmla="*/ 4 h 7"/>
                  <a:gd name="T2" fmla="*/ 0 w 18"/>
                  <a:gd name="T3" fmla="*/ 5 h 7"/>
                  <a:gd name="T4" fmla="*/ 1 w 18"/>
                  <a:gd name="T5" fmla="*/ 7 h 7"/>
                  <a:gd name="T6" fmla="*/ 2 w 18"/>
                  <a:gd name="T7" fmla="*/ 4 h 7"/>
                  <a:gd name="T8" fmla="*/ 18 w 18"/>
                  <a:gd name="T9" fmla="*/ 0 h 7"/>
                  <a:gd name="T10" fmla="*/ 15 w 18"/>
                  <a:gd name="T11" fmla="*/ 1 h 7"/>
                  <a:gd name="T12" fmla="*/ 9 w 18"/>
                  <a:gd name="T13" fmla="*/ 1 h 7"/>
                  <a:gd name="T14" fmla="*/ 10 w 18"/>
                  <a:gd name="T15" fmla="*/ 6 h 7"/>
                  <a:gd name="T16" fmla="*/ 18 w 18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7">
                    <a:moveTo>
                      <a:pt x="2" y="4"/>
                    </a:moveTo>
                    <a:cubicBezTo>
                      <a:pt x="1" y="5"/>
                      <a:pt x="1" y="5"/>
                      <a:pt x="0" y="5"/>
                    </a:cubicBezTo>
                    <a:cubicBezTo>
                      <a:pt x="1" y="6"/>
                      <a:pt x="1" y="6"/>
                      <a:pt x="1" y="7"/>
                    </a:cubicBezTo>
                    <a:cubicBezTo>
                      <a:pt x="2" y="6"/>
                      <a:pt x="2" y="5"/>
                      <a:pt x="2" y="4"/>
                    </a:cubicBezTo>
                    <a:moveTo>
                      <a:pt x="18" y="0"/>
                    </a:moveTo>
                    <a:cubicBezTo>
                      <a:pt x="17" y="0"/>
                      <a:pt x="16" y="0"/>
                      <a:pt x="15" y="1"/>
                    </a:cubicBezTo>
                    <a:cubicBezTo>
                      <a:pt x="13" y="1"/>
                      <a:pt x="11" y="1"/>
                      <a:pt x="9" y="1"/>
                    </a:cubicBezTo>
                    <a:cubicBezTo>
                      <a:pt x="9" y="3"/>
                      <a:pt x="10" y="4"/>
                      <a:pt x="10" y="6"/>
                    </a:cubicBezTo>
                    <a:cubicBezTo>
                      <a:pt x="11" y="5"/>
                      <a:pt x="15" y="3"/>
                      <a:pt x="18" y="0"/>
                    </a:cubicBezTo>
                  </a:path>
                </a:pathLst>
              </a:custGeom>
              <a:solidFill>
                <a:srgbClr val="ADB3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29" name="îṧļîḋè"/>
              <p:cNvSpPr/>
              <p:nvPr>
                <p:custDataLst>
                  <p:tags r:id="rId184"/>
                </p:custDataLst>
              </p:nvPr>
            </p:nvSpPr>
            <p:spPr bwMode="auto">
              <a:xfrm>
                <a:off x="7245351" y="908051"/>
                <a:ext cx="128588" cy="60325"/>
              </a:xfrm>
              <a:custGeom>
                <a:avLst/>
                <a:gdLst>
                  <a:gd name="T0" fmla="*/ 28 w 39"/>
                  <a:gd name="T1" fmla="*/ 0 h 18"/>
                  <a:gd name="T2" fmla="*/ 28 w 39"/>
                  <a:gd name="T3" fmla="*/ 0 h 18"/>
                  <a:gd name="T4" fmla="*/ 20 w 39"/>
                  <a:gd name="T5" fmla="*/ 6 h 18"/>
                  <a:gd name="T6" fmla="*/ 19 w 39"/>
                  <a:gd name="T7" fmla="*/ 1 h 18"/>
                  <a:gd name="T8" fmla="*/ 12 w 39"/>
                  <a:gd name="T9" fmla="*/ 4 h 18"/>
                  <a:gd name="T10" fmla="*/ 11 w 39"/>
                  <a:gd name="T11" fmla="*/ 7 h 18"/>
                  <a:gd name="T12" fmla="*/ 10 w 39"/>
                  <a:gd name="T13" fmla="*/ 5 h 18"/>
                  <a:gd name="T14" fmla="*/ 0 w 39"/>
                  <a:gd name="T15" fmla="*/ 18 h 18"/>
                  <a:gd name="T16" fmla="*/ 8 w 39"/>
                  <a:gd name="T17" fmla="*/ 14 h 18"/>
                  <a:gd name="T18" fmla="*/ 11 w 39"/>
                  <a:gd name="T19" fmla="*/ 14 h 18"/>
                  <a:gd name="T20" fmla="*/ 7 w 39"/>
                  <a:gd name="T21" fmla="*/ 11 h 18"/>
                  <a:gd name="T22" fmla="*/ 10 w 39"/>
                  <a:gd name="T23" fmla="*/ 8 h 18"/>
                  <a:gd name="T24" fmla="*/ 17 w 39"/>
                  <a:gd name="T25" fmla="*/ 14 h 18"/>
                  <a:gd name="T26" fmla="*/ 31 w 39"/>
                  <a:gd name="T27" fmla="*/ 8 h 18"/>
                  <a:gd name="T28" fmla="*/ 39 w 39"/>
                  <a:gd name="T29" fmla="*/ 2 h 18"/>
                  <a:gd name="T30" fmla="*/ 28 w 39"/>
                  <a:gd name="T3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" h="18">
                    <a:moveTo>
                      <a:pt x="28" y="0"/>
                    </a:moveTo>
                    <a:cubicBezTo>
                      <a:pt x="28" y="0"/>
                      <a:pt x="28" y="0"/>
                      <a:pt x="28" y="0"/>
                    </a:cubicBezTo>
                    <a:cubicBezTo>
                      <a:pt x="25" y="3"/>
                      <a:pt x="21" y="5"/>
                      <a:pt x="20" y="6"/>
                    </a:cubicBezTo>
                    <a:cubicBezTo>
                      <a:pt x="20" y="4"/>
                      <a:pt x="19" y="3"/>
                      <a:pt x="19" y="1"/>
                    </a:cubicBezTo>
                    <a:cubicBezTo>
                      <a:pt x="16" y="2"/>
                      <a:pt x="14" y="3"/>
                      <a:pt x="12" y="4"/>
                    </a:cubicBezTo>
                    <a:cubicBezTo>
                      <a:pt x="12" y="5"/>
                      <a:pt x="12" y="6"/>
                      <a:pt x="11" y="7"/>
                    </a:cubicBezTo>
                    <a:cubicBezTo>
                      <a:pt x="11" y="6"/>
                      <a:pt x="11" y="6"/>
                      <a:pt x="10" y="5"/>
                    </a:cubicBezTo>
                    <a:cubicBezTo>
                      <a:pt x="6" y="8"/>
                      <a:pt x="2" y="13"/>
                      <a:pt x="0" y="18"/>
                    </a:cubicBezTo>
                    <a:cubicBezTo>
                      <a:pt x="4" y="17"/>
                      <a:pt x="7" y="16"/>
                      <a:pt x="8" y="14"/>
                    </a:cubicBezTo>
                    <a:cubicBezTo>
                      <a:pt x="9" y="14"/>
                      <a:pt x="10" y="14"/>
                      <a:pt x="11" y="14"/>
                    </a:cubicBezTo>
                    <a:cubicBezTo>
                      <a:pt x="10" y="13"/>
                      <a:pt x="9" y="12"/>
                      <a:pt x="7" y="11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3" y="9"/>
                      <a:pt x="15" y="11"/>
                      <a:pt x="17" y="14"/>
                    </a:cubicBezTo>
                    <a:cubicBezTo>
                      <a:pt x="22" y="12"/>
                      <a:pt x="27" y="10"/>
                      <a:pt x="31" y="8"/>
                    </a:cubicBezTo>
                    <a:cubicBezTo>
                      <a:pt x="32" y="7"/>
                      <a:pt x="36" y="5"/>
                      <a:pt x="39" y="2"/>
                    </a:cubicBezTo>
                    <a:cubicBezTo>
                      <a:pt x="36" y="1"/>
                      <a:pt x="32" y="0"/>
                      <a:pt x="28" y="0"/>
                    </a:cubicBezTo>
                  </a:path>
                </a:pathLst>
              </a:custGeom>
              <a:solidFill>
                <a:srgbClr val="49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30" name="îṩlîďe"/>
              <p:cNvSpPr/>
              <p:nvPr>
                <p:custDataLst>
                  <p:tags r:id="rId185"/>
                </p:custDataLst>
              </p:nvPr>
            </p:nvSpPr>
            <p:spPr bwMode="auto">
              <a:xfrm>
                <a:off x="7269164" y="935038"/>
                <a:ext cx="76200" cy="101600"/>
              </a:xfrm>
              <a:custGeom>
                <a:avLst/>
                <a:gdLst>
                  <a:gd name="T0" fmla="*/ 3 w 23"/>
                  <a:gd name="T1" fmla="*/ 0 h 31"/>
                  <a:gd name="T2" fmla="*/ 0 w 23"/>
                  <a:gd name="T3" fmla="*/ 3 h 31"/>
                  <a:gd name="T4" fmla="*/ 4 w 23"/>
                  <a:gd name="T5" fmla="*/ 6 h 31"/>
                  <a:gd name="T6" fmla="*/ 18 w 23"/>
                  <a:gd name="T7" fmla="*/ 25 h 31"/>
                  <a:gd name="T8" fmla="*/ 23 w 23"/>
                  <a:gd name="T9" fmla="*/ 31 h 31"/>
                  <a:gd name="T10" fmla="*/ 10 w 23"/>
                  <a:gd name="T11" fmla="*/ 6 h 31"/>
                  <a:gd name="T12" fmla="*/ 3 w 23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1">
                    <a:moveTo>
                      <a:pt x="3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2" y="4"/>
                      <a:pt x="3" y="5"/>
                      <a:pt x="4" y="6"/>
                    </a:cubicBezTo>
                    <a:cubicBezTo>
                      <a:pt x="10" y="12"/>
                      <a:pt x="15" y="17"/>
                      <a:pt x="18" y="25"/>
                    </a:cubicBezTo>
                    <a:cubicBezTo>
                      <a:pt x="20" y="27"/>
                      <a:pt x="21" y="29"/>
                      <a:pt x="23" y="31"/>
                    </a:cubicBezTo>
                    <a:cubicBezTo>
                      <a:pt x="22" y="20"/>
                      <a:pt x="17" y="12"/>
                      <a:pt x="10" y="6"/>
                    </a:cubicBezTo>
                    <a:cubicBezTo>
                      <a:pt x="8" y="3"/>
                      <a:pt x="6" y="1"/>
                      <a:pt x="3" y="0"/>
                    </a:cubicBezTo>
                  </a:path>
                </a:pathLst>
              </a:custGeom>
              <a:solidFill>
                <a:srgbClr val="49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31" name="îṧḷîďê"/>
              <p:cNvSpPr/>
              <p:nvPr>
                <p:custDataLst>
                  <p:tags r:id="rId186"/>
                </p:custDataLst>
              </p:nvPr>
            </p:nvSpPr>
            <p:spPr bwMode="auto">
              <a:xfrm>
                <a:off x="7373939" y="914401"/>
                <a:ext cx="73025" cy="109538"/>
              </a:xfrm>
              <a:custGeom>
                <a:avLst/>
                <a:gdLst>
                  <a:gd name="T0" fmla="*/ 0 w 22"/>
                  <a:gd name="T1" fmla="*/ 0 h 33"/>
                  <a:gd name="T2" fmla="*/ 22 w 22"/>
                  <a:gd name="T3" fmla="*/ 33 h 33"/>
                  <a:gd name="T4" fmla="*/ 0 w 22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33">
                    <a:moveTo>
                      <a:pt x="0" y="0"/>
                    </a:moveTo>
                    <a:cubicBezTo>
                      <a:pt x="5" y="16"/>
                      <a:pt x="13" y="25"/>
                      <a:pt x="22" y="33"/>
                    </a:cubicBezTo>
                    <a:cubicBezTo>
                      <a:pt x="15" y="23"/>
                      <a:pt x="14" y="6"/>
                      <a:pt x="0" y="0"/>
                    </a:cubicBezTo>
                  </a:path>
                </a:pathLst>
              </a:custGeom>
              <a:solidFill>
                <a:srgbClr val="D1BB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32" name="ís1îḑè"/>
              <p:cNvSpPr/>
              <p:nvPr>
                <p:custDataLst>
                  <p:tags r:id="rId187"/>
                </p:custDataLst>
              </p:nvPr>
            </p:nvSpPr>
            <p:spPr bwMode="auto">
              <a:xfrm>
                <a:off x="7545389" y="941388"/>
                <a:ext cx="666750" cy="1354138"/>
              </a:xfrm>
              <a:custGeom>
                <a:avLst/>
                <a:gdLst>
                  <a:gd name="T0" fmla="*/ 119 w 202"/>
                  <a:gd name="T1" fmla="*/ 21 h 411"/>
                  <a:gd name="T2" fmla="*/ 107 w 202"/>
                  <a:gd name="T3" fmla="*/ 30 h 411"/>
                  <a:gd name="T4" fmla="*/ 109 w 202"/>
                  <a:gd name="T5" fmla="*/ 35 h 411"/>
                  <a:gd name="T6" fmla="*/ 101 w 202"/>
                  <a:gd name="T7" fmla="*/ 248 h 411"/>
                  <a:gd name="T8" fmla="*/ 0 w 202"/>
                  <a:gd name="T9" fmla="*/ 411 h 411"/>
                  <a:gd name="T10" fmla="*/ 135 w 202"/>
                  <a:gd name="T11" fmla="*/ 260 h 411"/>
                  <a:gd name="T12" fmla="*/ 201 w 202"/>
                  <a:gd name="T13" fmla="*/ 73 h 411"/>
                  <a:gd name="T14" fmla="*/ 182 w 202"/>
                  <a:gd name="T15" fmla="*/ 79 h 411"/>
                  <a:gd name="T16" fmla="*/ 141 w 202"/>
                  <a:gd name="T17" fmla="*/ 43 h 411"/>
                  <a:gd name="T18" fmla="*/ 141 w 202"/>
                  <a:gd name="T19" fmla="*/ 37 h 411"/>
                  <a:gd name="T20" fmla="*/ 141 w 202"/>
                  <a:gd name="T21" fmla="*/ 37 h 411"/>
                  <a:gd name="T22" fmla="*/ 142 w 202"/>
                  <a:gd name="T23" fmla="*/ 36 h 411"/>
                  <a:gd name="T24" fmla="*/ 137 w 202"/>
                  <a:gd name="T25" fmla="*/ 34 h 411"/>
                  <a:gd name="T26" fmla="*/ 130 w 202"/>
                  <a:gd name="T27" fmla="*/ 45 h 411"/>
                  <a:gd name="T28" fmla="*/ 132 w 202"/>
                  <a:gd name="T29" fmla="*/ 31 h 411"/>
                  <a:gd name="T30" fmla="*/ 119 w 202"/>
                  <a:gd name="T31" fmla="*/ 21 h 411"/>
                  <a:gd name="T32" fmla="*/ 129 w 202"/>
                  <a:gd name="T33" fmla="*/ 12 h 411"/>
                  <a:gd name="T34" fmla="*/ 120 w 202"/>
                  <a:gd name="T35" fmla="*/ 20 h 411"/>
                  <a:gd name="T36" fmla="*/ 132 w 202"/>
                  <a:gd name="T37" fmla="*/ 29 h 411"/>
                  <a:gd name="T38" fmla="*/ 129 w 202"/>
                  <a:gd name="T39" fmla="*/ 12 h 411"/>
                  <a:gd name="T40" fmla="*/ 175 w 202"/>
                  <a:gd name="T41" fmla="*/ 10 h 411"/>
                  <a:gd name="T42" fmla="*/ 174 w 202"/>
                  <a:gd name="T43" fmla="*/ 10 h 411"/>
                  <a:gd name="T44" fmla="*/ 139 w 202"/>
                  <a:gd name="T45" fmla="*/ 32 h 411"/>
                  <a:gd name="T46" fmla="*/ 142 w 202"/>
                  <a:gd name="T47" fmla="*/ 34 h 411"/>
                  <a:gd name="T48" fmla="*/ 157 w 202"/>
                  <a:gd name="T49" fmla="*/ 28 h 411"/>
                  <a:gd name="T50" fmla="*/ 183 w 202"/>
                  <a:gd name="T51" fmla="*/ 39 h 411"/>
                  <a:gd name="T52" fmla="*/ 202 w 202"/>
                  <a:gd name="T53" fmla="*/ 49 h 411"/>
                  <a:gd name="T54" fmla="*/ 201 w 202"/>
                  <a:gd name="T55" fmla="*/ 38 h 411"/>
                  <a:gd name="T56" fmla="*/ 200 w 202"/>
                  <a:gd name="T57" fmla="*/ 25 h 411"/>
                  <a:gd name="T58" fmla="*/ 175 w 202"/>
                  <a:gd name="T59" fmla="*/ 10 h 411"/>
                  <a:gd name="T60" fmla="*/ 119 w 202"/>
                  <a:gd name="T61" fmla="*/ 2 h 411"/>
                  <a:gd name="T62" fmla="*/ 117 w 202"/>
                  <a:gd name="T63" fmla="*/ 5 h 411"/>
                  <a:gd name="T64" fmla="*/ 102 w 202"/>
                  <a:gd name="T65" fmla="*/ 20 h 411"/>
                  <a:gd name="T66" fmla="*/ 106 w 202"/>
                  <a:gd name="T67" fmla="*/ 26 h 411"/>
                  <a:gd name="T68" fmla="*/ 124 w 202"/>
                  <a:gd name="T69" fmla="*/ 12 h 411"/>
                  <a:gd name="T70" fmla="*/ 119 w 202"/>
                  <a:gd name="T71" fmla="*/ 2 h 411"/>
                  <a:gd name="T72" fmla="*/ 120 w 202"/>
                  <a:gd name="T73" fmla="*/ 0 h 411"/>
                  <a:gd name="T74" fmla="*/ 120 w 202"/>
                  <a:gd name="T75" fmla="*/ 1 h 411"/>
                  <a:gd name="T76" fmla="*/ 125 w 202"/>
                  <a:gd name="T77" fmla="*/ 11 h 411"/>
                  <a:gd name="T78" fmla="*/ 128 w 202"/>
                  <a:gd name="T79" fmla="*/ 8 h 411"/>
                  <a:gd name="T80" fmla="*/ 120 w 202"/>
                  <a:gd name="T81" fmla="*/ 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2" h="411">
                    <a:moveTo>
                      <a:pt x="119" y="21"/>
                    </a:moveTo>
                    <a:cubicBezTo>
                      <a:pt x="115" y="24"/>
                      <a:pt x="111" y="27"/>
                      <a:pt x="107" y="30"/>
                    </a:cubicBezTo>
                    <a:cubicBezTo>
                      <a:pt x="108" y="31"/>
                      <a:pt x="109" y="33"/>
                      <a:pt x="109" y="35"/>
                    </a:cubicBezTo>
                    <a:cubicBezTo>
                      <a:pt x="135" y="98"/>
                      <a:pt x="116" y="183"/>
                      <a:pt x="101" y="248"/>
                    </a:cubicBezTo>
                    <a:cubicBezTo>
                      <a:pt x="88" y="305"/>
                      <a:pt x="65" y="378"/>
                      <a:pt x="0" y="411"/>
                    </a:cubicBezTo>
                    <a:cubicBezTo>
                      <a:pt x="67" y="384"/>
                      <a:pt x="107" y="315"/>
                      <a:pt x="135" y="260"/>
                    </a:cubicBezTo>
                    <a:cubicBezTo>
                      <a:pt x="162" y="205"/>
                      <a:pt x="196" y="136"/>
                      <a:pt x="201" y="73"/>
                    </a:cubicBezTo>
                    <a:cubicBezTo>
                      <a:pt x="196" y="77"/>
                      <a:pt x="189" y="79"/>
                      <a:pt x="182" y="79"/>
                    </a:cubicBezTo>
                    <a:cubicBezTo>
                      <a:pt x="162" y="79"/>
                      <a:pt x="141" y="64"/>
                      <a:pt x="141" y="43"/>
                    </a:cubicBezTo>
                    <a:cubicBezTo>
                      <a:pt x="141" y="41"/>
                      <a:pt x="141" y="39"/>
                      <a:pt x="141" y="37"/>
                    </a:cubicBezTo>
                    <a:cubicBezTo>
                      <a:pt x="141" y="37"/>
                      <a:pt x="141" y="37"/>
                      <a:pt x="141" y="37"/>
                    </a:cubicBezTo>
                    <a:cubicBezTo>
                      <a:pt x="141" y="37"/>
                      <a:pt x="142" y="36"/>
                      <a:pt x="142" y="36"/>
                    </a:cubicBezTo>
                    <a:cubicBezTo>
                      <a:pt x="140" y="35"/>
                      <a:pt x="139" y="34"/>
                      <a:pt x="137" y="34"/>
                    </a:cubicBezTo>
                    <a:cubicBezTo>
                      <a:pt x="134" y="37"/>
                      <a:pt x="132" y="41"/>
                      <a:pt x="130" y="45"/>
                    </a:cubicBezTo>
                    <a:cubicBezTo>
                      <a:pt x="131" y="40"/>
                      <a:pt x="132" y="35"/>
                      <a:pt x="132" y="31"/>
                    </a:cubicBezTo>
                    <a:cubicBezTo>
                      <a:pt x="127" y="27"/>
                      <a:pt x="122" y="24"/>
                      <a:pt x="119" y="21"/>
                    </a:cubicBezTo>
                    <a:moveTo>
                      <a:pt x="129" y="12"/>
                    </a:moveTo>
                    <a:cubicBezTo>
                      <a:pt x="126" y="14"/>
                      <a:pt x="123" y="17"/>
                      <a:pt x="120" y="20"/>
                    </a:cubicBezTo>
                    <a:cubicBezTo>
                      <a:pt x="123" y="22"/>
                      <a:pt x="127" y="26"/>
                      <a:pt x="132" y="29"/>
                    </a:cubicBezTo>
                    <a:cubicBezTo>
                      <a:pt x="132" y="23"/>
                      <a:pt x="131" y="17"/>
                      <a:pt x="129" y="12"/>
                    </a:cubicBezTo>
                    <a:moveTo>
                      <a:pt x="175" y="10"/>
                    </a:moveTo>
                    <a:cubicBezTo>
                      <a:pt x="175" y="10"/>
                      <a:pt x="174" y="10"/>
                      <a:pt x="174" y="10"/>
                    </a:cubicBezTo>
                    <a:cubicBezTo>
                      <a:pt x="161" y="12"/>
                      <a:pt x="148" y="22"/>
                      <a:pt x="139" y="32"/>
                    </a:cubicBezTo>
                    <a:cubicBezTo>
                      <a:pt x="140" y="33"/>
                      <a:pt x="141" y="34"/>
                      <a:pt x="142" y="34"/>
                    </a:cubicBezTo>
                    <a:cubicBezTo>
                      <a:pt x="147" y="30"/>
                      <a:pt x="152" y="28"/>
                      <a:pt x="157" y="28"/>
                    </a:cubicBezTo>
                    <a:cubicBezTo>
                      <a:pt x="165" y="28"/>
                      <a:pt x="174" y="34"/>
                      <a:pt x="183" y="39"/>
                    </a:cubicBezTo>
                    <a:cubicBezTo>
                      <a:pt x="189" y="43"/>
                      <a:pt x="196" y="48"/>
                      <a:pt x="202" y="49"/>
                    </a:cubicBezTo>
                    <a:cubicBezTo>
                      <a:pt x="202" y="46"/>
                      <a:pt x="202" y="42"/>
                      <a:pt x="201" y="38"/>
                    </a:cubicBezTo>
                    <a:cubicBezTo>
                      <a:pt x="201" y="33"/>
                      <a:pt x="200" y="29"/>
                      <a:pt x="200" y="25"/>
                    </a:cubicBezTo>
                    <a:cubicBezTo>
                      <a:pt x="190" y="24"/>
                      <a:pt x="181" y="19"/>
                      <a:pt x="175" y="10"/>
                    </a:cubicBezTo>
                    <a:moveTo>
                      <a:pt x="119" y="2"/>
                    </a:moveTo>
                    <a:cubicBezTo>
                      <a:pt x="118" y="3"/>
                      <a:pt x="118" y="4"/>
                      <a:pt x="117" y="5"/>
                    </a:cubicBezTo>
                    <a:cubicBezTo>
                      <a:pt x="114" y="10"/>
                      <a:pt x="108" y="15"/>
                      <a:pt x="102" y="20"/>
                    </a:cubicBezTo>
                    <a:cubicBezTo>
                      <a:pt x="104" y="22"/>
                      <a:pt x="105" y="24"/>
                      <a:pt x="106" y="26"/>
                    </a:cubicBezTo>
                    <a:cubicBezTo>
                      <a:pt x="112" y="21"/>
                      <a:pt x="118" y="17"/>
                      <a:pt x="124" y="12"/>
                    </a:cubicBezTo>
                    <a:cubicBezTo>
                      <a:pt x="122" y="10"/>
                      <a:pt x="121" y="6"/>
                      <a:pt x="119" y="2"/>
                    </a:cubicBezTo>
                    <a:moveTo>
                      <a:pt x="120" y="0"/>
                    </a:moveTo>
                    <a:cubicBezTo>
                      <a:pt x="120" y="0"/>
                      <a:pt x="120" y="0"/>
                      <a:pt x="120" y="1"/>
                    </a:cubicBezTo>
                    <a:cubicBezTo>
                      <a:pt x="122" y="5"/>
                      <a:pt x="124" y="8"/>
                      <a:pt x="125" y="11"/>
                    </a:cubicBezTo>
                    <a:cubicBezTo>
                      <a:pt x="126" y="10"/>
                      <a:pt x="127" y="9"/>
                      <a:pt x="128" y="8"/>
                    </a:cubicBezTo>
                    <a:cubicBezTo>
                      <a:pt x="126" y="5"/>
                      <a:pt x="123" y="2"/>
                      <a:pt x="12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33" name="íṥliďe"/>
              <p:cNvSpPr/>
              <p:nvPr>
                <p:custDataLst>
                  <p:tags r:id="rId188"/>
                </p:custDataLst>
              </p:nvPr>
            </p:nvSpPr>
            <p:spPr bwMode="auto">
              <a:xfrm>
                <a:off x="7896226" y="968376"/>
                <a:ext cx="76200" cy="71438"/>
              </a:xfrm>
              <a:custGeom>
                <a:avLst/>
                <a:gdLst>
                  <a:gd name="T0" fmla="*/ 22 w 23"/>
                  <a:gd name="T1" fmla="*/ 0 h 22"/>
                  <a:gd name="T2" fmla="*/ 19 w 23"/>
                  <a:gd name="T3" fmla="*/ 3 h 22"/>
                  <a:gd name="T4" fmla="*/ 20 w 23"/>
                  <a:gd name="T5" fmla="*/ 4 h 22"/>
                  <a:gd name="T6" fmla="*/ 19 w 23"/>
                  <a:gd name="T7" fmla="*/ 5 h 22"/>
                  <a:gd name="T8" fmla="*/ 18 w 23"/>
                  <a:gd name="T9" fmla="*/ 4 h 22"/>
                  <a:gd name="T10" fmla="*/ 0 w 23"/>
                  <a:gd name="T11" fmla="*/ 18 h 22"/>
                  <a:gd name="T12" fmla="*/ 1 w 23"/>
                  <a:gd name="T13" fmla="*/ 22 h 22"/>
                  <a:gd name="T14" fmla="*/ 13 w 23"/>
                  <a:gd name="T15" fmla="*/ 13 h 22"/>
                  <a:gd name="T16" fmla="*/ 12 w 23"/>
                  <a:gd name="T17" fmla="*/ 11 h 22"/>
                  <a:gd name="T18" fmla="*/ 13 w 23"/>
                  <a:gd name="T19" fmla="*/ 10 h 22"/>
                  <a:gd name="T20" fmla="*/ 14 w 23"/>
                  <a:gd name="T21" fmla="*/ 12 h 22"/>
                  <a:gd name="T22" fmla="*/ 23 w 23"/>
                  <a:gd name="T23" fmla="*/ 4 h 22"/>
                  <a:gd name="T24" fmla="*/ 22 w 23"/>
                  <a:gd name="T2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" h="22">
                    <a:moveTo>
                      <a:pt x="22" y="0"/>
                    </a:moveTo>
                    <a:cubicBezTo>
                      <a:pt x="21" y="1"/>
                      <a:pt x="20" y="2"/>
                      <a:pt x="19" y="3"/>
                    </a:cubicBezTo>
                    <a:cubicBezTo>
                      <a:pt x="20" y="3"/>
                      <a:pt x="20" y="3"/>
                      <a:pt x="20" y="4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4"/>
                      <a:pt x="18" y="4"/>
                    </a:cubicBezTo>
                    <a:cubicBezTo>
                      <a:pt x="12" y="9"/>
                      <a:pt x="6" y="13"/>
                      <a:pt x="0" y="18"/>
                    </a:cubicBezTo>
                    <a:cubicBezTo>
                      <a:pt x="0" y="19"/>
                      <a:pt x="1" y="21"/>
                      <a:pt x="1" y="22"/>
                    </a:cubicBezTo>
                    <a:cubicBezTo>
                      <a:pt x="5" y="19"/>
                      <a:pt x="9" y="16"/>
                      <a:pt x="13" y="13"/>
                    </a:cubicBezTo>
                    <a:cubicBezTo>
                      <a:pt x="13" y="12"/>
                      <a:pt x="12" y="12"/>
                      <a:pt x="12" y="11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4" y="11"/>
                      <a:pt x="14" y="11"/>
                      <a:pt x="14" y="12"/>
                    </a:cubicBezTo>
                    <a:cubicBezTo>
                      <a:pt x="17" y="9"/>
                      <a:pt x="20" y="6"/>
                      <a:pt x="23" y="4"/>
                    </a:cubicBezTo>
                    <a:cubicBezTo>
                      <a:pt x="23" y="2"/>
                      <a:pt x="22" y="1"/>
                      <a:pt x="22" y="0"/>
                    </a:cubicBezTo>
                  </a:path>
                </a:pathLst>
              </a:custGeom>
              <a:solidFill>
                <a:srgbClr val="81B3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34" name="íşḻide"/>
              <p:cNvSpPr/>
              <p:nvPr>
                <p:custDataLst>
                  <p:tags r:id="rId189"/>
                </p:custDataLst>
              </p:nvPr>
            </p:nvSpPr>
            <p:spPr bwMode="auto">
              <a:xfrm>
                <a:off x="8123239" y="974726"/>
                <a:ext cx="82550" cy="49213"/>
              </a:xfrm>
              <a:custGeom>
                <a:avLst/>
                <a:gdLst>
                  <a:gd name="T0" fmla="*/ 5 w 25"/>
                  <a:gd name="T1" fmla="*/ 0 h 15"/>
                  <a:gd name="T2" fmla="*/ 0 w 25"/>
                  <a:gd name="T3" fmla="*/ 0 h 15"/>
                  <a:gd name="T4" fmla="*/ 25 w 25"/>
                  <a:gd name="T5" fmla="*/ 15 h 15"/>
                  <a:gd name="T6" fmla="*/ 5 w 25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15">
                    <a:moveTo>
                      <a:pt x="5" y="0"/>
                    </a:moveTo>
                    <a:cubicBezTo>
                      <a:pt x="4" y="0"/>
                      <a:pt x="2" y="0"/>
                      <a:pt x="0" y="0"/>
                    </a:cubicBezTo>
                    <a:cubicBezTo>
                      <a:pt x="6" y="9"/>
                      <a:pt x="15" y="14"/>
                      <a:pt x="25" y="15"/>
                    </a:cubicBezTo>
                    <a:cubicBezTo>
                      <a:pt x="22" y="6"/>
                      <a:pt x="18" y="0"/>
                      <a:pt x="5" y="0"/>
                    </a:cubicBezTo>
                  </a:path>
                </a:pathLst>
              </a:custGeom>
              <a:solidFill>
                <a:srgbClr val="5C8E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35" name="ïśḻíďè"/>
              <p:cNvSpPr/>
              <p:nvPr>
                <p:custDataLst>
                  <p:tags r:id="rId190"/>
                </p:custDataLst>
              </p:nvPr>
            </p:nvSpPr>
            <p:spPr bwMode="auto">
              <a:xfrm>
                <a:off x="7939089" y="944563"/>
                <a:ext cx="22225" cy="39688"/>
              </a:xfrm>
              <a:custGeom>
                <a:avLst/>
                <a:gdLst>
                  <a:gd name="T0" fmla="*/ 1 w 7"/>
                  <a:gd name="T1" fmla="*/ 0 h 12"/>
                  <a:gd name="T2" fmla="*/ 0 w 7"/>
                  <a:gd name="T3" fmla="*/ 1 h 12"/>
                  <a:gd name="T4" fmla="*/ 5 w 7"/>
                  <a:gd name="T5" fmla="*/ 11 h 12"/>
                  <a:gd name="T6" fmla="*/ 6 w 7"/>
                  <a:gd name="T7" fmla="*/ 12 h 12"/>
                  <a:gd name="T8" fmla="*/ 7 w 7"/>
                  <a:gd name="T9" fmla="*/ 11 h 12"/>
                  <a:gd name="T10" fmla="*/ 6 w 7"/>
                  <a:gd name="T11" fmla="*/ 10 h 12"/>
                  <a:gd name="T12" fmla="*/ 1 w 7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2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2" y="5"/>
                      <a:pt x="3" y="9"/>
                      <a:pt x="5" y="11"/>
                    </a:cubicBezTo>
                    <a:cubicBezTo>
                      <a:pt x="6" y="11"/>
                      <a:pt x="6" y="12"/>
                      <a:pt x="6" y="12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0"/>
                      <a:pt x="7" y="10"/>
                      <a:pt x="6" y="10"/>
                    </a:cubicBezTo>
                    <a:cubicBezTo>
                      <a:pt x="5" y="7"/>
                      <a:pt x="3" y="4"/>
                      <a:pt x="1" y="0"/>
                    </a:cubicBezTo>
                  </a:path>
                </a:pathLst>
              </a:custGeom>
              <a:solidFill>
                <a:srgbClr val="81B3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36" name="ïṣļídè"/>
              <p:cNvSpPr/>
              <p:nvPr>
                <p:custDataLst>
                  <p:tags r:id="rId191"/>
                </p:custDataLst>
              </p:nvPr>
            </p:nvSpPr>
            <p:spPr bwMode="auto">
              <a:xfrm>
                <a:off x="7935914" y="1000126"/>
                <a:ext cx="79375" cy="60325"/>
              </a:xfrm>
              <a:custGeom>
                <a:avLst/>
                <a:gdLst>
                  <a:gd name="T0" fmla="*/ 21 w 24"/>
                  <a:gd name="T1" fmla="*/ 14 h 18"/>
                  <a:gd name="T2" fmla="*/ 19 w 24"/>
                  <a:gd name="T3" fmla="*/ 16 h 18"/>
                  <a:gd name="T4" fmla="*/ 24 w 24"/>
                  <a:gd name="T5" fmla="*/ 18 h 18"/>
                  <a:gd name="T6" fmla="*/ 24 w 24"/>
                  <a:gd name="T7" fmla="*/ 16 h 18"/>
                  <a:gd name="T8" fmla="*/ 24 w 24"/>
                  <a:gd name="T9" fmla="*/ 16 h 18"/>
                  <a:gd name="T10" fmla="*/ 21 w 24"/>
                  <a:gd name="T11" fmla="*/ 14 h 18"/>
                  <a:gd name="T12" fmla="*/ 1 w 24"/>
                  <a:gd name="T13" fmla="*/ 0 h 18"/>
                  <a:gd name="T14" fmla="*/ 0 w 24"/>
                  <a:gd name="T15" fmla="*/ 1 h 18"/>
                  <a:gd name="T16" fmla="*/ 1 w 24"/>
                  <a:gd name="T17" fmla="*/ 3 h 18"/>
                  <a:gd name="T18" fmla="*/ 14 w 24"/>
                  <a:gd name="T19" fmla="*/ 13 h 18"/>
                  <a:gd name="T20" fmla="*/ 14 w 24"/>
                  <a:gd name="T21" fmla="*/ 11 h 18"/>
                  <a:gd name="T22" fmla="*/ 2 w 24"/>
                  <a:gd name="T23" fmla="*/ 2 h 18"/>
                  <a:gd name="T24" fmla="*/ 1 w 24"/>
                  <a:gd name="T2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" h="18">
                    <a:moveTo>
                      <a:pt x="21" y="14"/>
                    </a:moveTo>
                    <a:cubicBezTo>
                      <a:pt x="20" y="15"/>
                      <a:pt x="20" y="15"/>
                      <a:pt x="19" y="16"/>
                    </a:cubicBezTo>
                    <a:cubicBezTo>
                      <a:pt x="21" y="16"/>
                      <a:pt x="22" y="17"/>
                      <a:pt x="24" y="18"/>
                    </a:cubicBezTo>
                    <a:cubicBezTo>
                      <a:pt x="24" y="17"/>
                      <a:pt x="24" y="17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3" y="16"/>
                      <a:pt x="22" y="15"/>
                      <a:pt x="21" y="14"/>
                    </a:cubicBezTo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4" y="6"/>
                      <a:pt x="9" y="9"/>
                      <a:pt x="14" y="13"/>
                    </a:cubicBezTo>
                    <a:cubicBezTo>
                      <a:pt x="14" y="12"/>
                      <a:pt x="14" y="11"/>
                      <a:pt x="14" y="11"/>
                    </a:cubicBezTo>
                    <a:cubicBezTo>
                      <a:pt x="9" y="8"/>
                      <a:pt x="5" y="4"/>
                      <a:pt x="2" y="2"/>
                    </a:cubicBezTo>
                    <a:cubicBezTo>
                      <a:pt x="2" y="1"/>
                      <a:pt x="2" y="1"/>
                      <a:pt x="1" y="0"/>
                    </a:cubicBezTo>
                  </a:path>
                </a:pathLst>
              </a:custGeom>
              <a:solidFill>
                <a:srgbClr val="81B3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37" name="išḻíḑé"/>
              <p:cNvSpPr/>
              <p:nvPr>
                <p:custDataLst>
                  <p:tags r:id="rId192"/>
                </p:custDataLst>
              </p:nvPr>
            </p:nvSpPr>
            <p:spPr bwMode="auto">
              <a:xfrm>
                <a:off x="8010526" y="1033463"/>
                <a:ext cx="201613" cy="101600"/>
              </a:xfrm>
              <a:custGeom>
                <a:avLst/>
                <a:gdLst>
                  <a:gd name="T0" fmla="*/ 16 w 61"/>
                  <a:gd name="T1" fmla="*/ 0 h 31"/>
                  <a:gd name="T2" fmla="*/ 1 w 61"/>
                  <a:gd name="T3" fmla="*/ 6 h 31"/>
                  <a:gd name="T4" fmla="*/ 1 w 61"/>
                  <a:gd name="T5" fmla="*/ 6 h 31"/>
                  <a:gd name="T6" fmla="*/ 1 w 61"/>
                  <a:gd name="T7" fmla="*/ 8 h 31"/>
                  <a:gd name="T8" fmla="*/ 0 w 61"/>
                  <a:gd name="T9" fmla="*/ 9 h 31"/>
                  <a:gd name="T10" fmla="*/ 24 w 61"/>
                  <a:gd name="T11" fmla="*/ 28 h 31"/>
                  <a:gd name="T12" fmla="*/ 41 w 61"/>
                  <a:gd name="T13" fmla="*/ 31 h 31"/>
                  <a:gd name="T14" fmla="*/ 54 w 61"/>
                  <a:gd name="T15" fmla="*/ 29 h 31"/>
                  <a:gd name="T16" fmla="*/ 61 w 61"/>
                  <a:gd name="T17" fmla="*/ 26 h 31"/>
                  <a:gd name="T18" fmla="*/ 61 w 61"/>
                  <a:gd name="T19" fmla="*/ 21 h 31"/>
                  <a:gd name="T20" fmla="*/ 42 w 61"/>
                  <a:gd name="T21" fmla="*/ 11 h 31"/>
                  <a:gd name="T22" fmla="*/ 16 w 61"/>
                  <a:gd name="T2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1" h="31">
                    <a:moveTo>
                      <a:pt x="16" y="0"/>
                    </a:moveTo>
                    <a:cubicBezTo>
                      <a:pt x="11" y="0"/>
                      <a:pt x="6" y="2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7"/>
                      <a:pt x="1" y="7"/>
                      <a:pt x="1" y="8"/>
                    </a:cubicBezTo>
                    <a:cubicBezTo>
                      <a:pt x="1" y="8"/>
                      <a:pt x="0" y="9"/>
                      <a:pt x="0" y="9"/>
                    </a:cubicBezTo>
                    <a:cubicBezTo>
                      <a:pt x="6" y="20"/>
                      <a:pt x="14" y="26"/>
                      <a:pt x="24" y="28"/>
                    </a:cubicBezTo>
                    <a:cubicBezTo>
                      <a:pt x="30" y="30"/>
                      <a:pt x="35" y="31"/>
                      <a:pt x="41" y="31"/>
                    </a:cubicBezTo>
                    <a:cubicBezTo>
                      <a:pt x="45" y="31"/>
                      <a:pt x="50" y="30"/>
                      <a:pt x="54" y="29"/>
                    </a:cubicBezTo>
                    <a:cubicBezTo>
                      <a:pt x="57" y="28"/>
                      <a:pt x="59" y="27"/>
                      <a:pt x="61" y="26"/>
                    </a:cubicBezTo>
                    <a:cubicBezTo>
                      <a:pt x="61" y="24"/>
                      <a:pt x="61" y="23"/>
                      <a:pt x="61" y="21"/>
                    </a:cubicBezTo>
                    <a:cubicBezTo>
                      <a:pt x="55" y="20"/>
                      <a:pt x="48" y="15"/>
                      <a:pt x="42" y="11"/>
                    </a:cubicBezTo>
                    <a:cubicBezTo>
                      <a:pt x="33" y="6"/>
                      <a:pt x="24" y="0"/>
                      <a:pt x="16" y="0"/>
                    </a:cubicBezTo>
                  </a:path>
                </a:pathLst>
              </a:custGeom>
              <a:solidFill>
                <a:srgbClr val="5489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38" name="í$lídê"/>
              <p:cNvSpPr/>
              <p:nvPr>
                <p:custDataLst>
                  <p:tags r:id="rId193"/>
                </p:custDataLst>
              </p:nvPr>
            </p:nvSpPr>
            <p:spPr bwMode="auto">
              <a:xfrm>
                <a:off x="8010526" y="1063626"/>
                <a:ext cx="201613" cy="138113"/>
              </a:xfrm>
              <a:custGeom>
                <a:avLst/>
                <a:gdLst>
                  <a:gd name="T0" fmla="*/ 0 w 61"/>
                  <a:gd name="T1" fmla="*/ 0 h 42"/>
                  <a:gd name="T2" fmla="*/ 0 w 61"/>
                  <a:gd name="T3" fmla="*/ 6 h 42"/>
                  <a:gd name="T4" fmla="*/ 41 w 61"/>
                  <a:gd name="T5" fmla="*/ 42 h 42"/>
                  <a:gd name="T6" fmla="*/ 60 w 61"/>
                  <a:gd name="T7" fmla="*/ 36 h 42"/>
                  <a:gd name="T8" fmla="*/ 61 w 61"/>
                  <a:gd name="T9" fmla="*/ 17 h 42"/>
                  <a:gd name="T10" fmla="*/ 54 w 61"/>
                  <a:gd name="T11" fmla="*/ 20 h 42"/>
                  <a:gd name="T12" fmla="*/ 41 w 61"/>
                  <a:gd name="T13" fmla="*/ 22 h 42"/>
                  <a:gd name="T14" fmla="*/ 24 w 61"/>
                  <a:gd name="T15" fmla="*/ 19 h 42"/>
                  <a:gd name="T16" fmla="*/ 0 w 61"/>
                  <a:gd name="T17" fmla="*/ 0 h 42"/>
                  <a:gd name="T18" fmla="*/ 0 w 61"/>
                  <a:gd name="T1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" h="42">
                    <a:moveTo>
                      <a:pt x="0" y="0"/>
                    </a:moveTo>
                    <a:cubicBezTo>
                      <a:pt x="0" y="2"/>
                      <a:pt x="0" y="4"/>
                      <a:pt x="0" y="6"/>
                    </a:cubicBezTo>
                    <a:cubicBezTo>
                      <a:pt x="0" y="27"/>
                      <a:pt x="21" y="42"/>
                      <a:pt x="41" y="42"/>
                    </a:cubicBezTo>
                    <a:cubicBezTo>
                      <a:pt x="48" y="42"/>
                      <a:pt x="55" y="40"/>
                      <a:pt x="60" y="36"/>
                    </a:cubicBezTo>
                    <a:cubicBezTo>
                      <a:pt x="61" y="29"/>
                      <a:pt x="61" y="23"/>
                      <a:pt x="61" y="17"/>
                    </a:cubicBezTo>
                    <a:cubicBezTo>
                      <a:pt x="59" y="18"/>
                      <a:pt x="57" y="19"/>
                      <a:pt x="54" y="20"/>
                    </a:cubicBezTo>
                    <a:cubicBezTo>
                      <a:pt x="50" y="21"/>
                      <a:pt x="45" y="22"/>
                      <a:pt x="41" y="22"/>
                    </a:cubicBezTo>
                    <a:cubicBezTo>
                      <a:pt x="35" y="22"/>
                      <a:pt x="30" y="21"/>
                      <a:pt x="24" y="19"/>
                    </a:cubicBezTo>
                    <a:cubicBezTo>
                      <a:pt x="14" y="17"/>
                      <a:pt x="6" y="1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4970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39" name="ïṩļïḋê"/>
              <p:cNvSpPr/>
              <p:nvPr>
                <p:custDataLst>
                  <p:tags r:id="rId194"/>
                </p:custDataLst>
              </p:nvPr>
            </p:nvSpPr>
            <p:spPr bwMode="auto">
              <a:xfrm>
                <a:off x="7727951" y="925513"/>
                <a:ext cx="214313" cy="101600"/>
              </a:xfrm>
              <a:custGeom>
                <a:avLst/>
                <a:gdLst>
                  <a:gd name="T0" fmla="*/ 47 w 65"/>
                  <a:gd name="T1" fmla="*/ 0 h 31"/>
                  <a:gd name="T2" fmla="*/ 44 w 65"/>
                  <a:gd name="T3" fmla="*/ 0 h 31"/>
                  <a:gd name="T4" fmla="*/ 0 w 65"/>
                  <a:gd name="T5" fmla="*/ 31 h 31"/>
                  <a:gd name="T6" fmla="*/ 20 w 65"/>
                  <a:gd name="T7" fmla="*/ 18 h 31"/>
                  <a:gd name="T8" fmla="*/ 32 w 65"/>
                  <a:gd name="T9" fmla="*/ 16 h 31"/>
                  <a:gd name="T10" fmla="*/ 47 w 65"/>
                  <a:gd name="T11" fmla="*/ 25 h 31"/>
                  <a:gd name="T12" fmla="*/ 62 w 65"/>
                  <a:gd name="T13" fmla="*/ 10 h 31"/>
                  <a:gd name="T14" fmla="*/ 64 w 65"/>
                  <a:gd name="T15" fmla="*/ 7 h 31"/>
                  <a:gd name="T16" fmla="*/ 65 w 65"/>
                  <a:gd name="T17" fmla="*/ 6 h 31"/>
                  <a:gd name="T18" fmla="*/ 65 w 65"/>
                  <a:gd name="T19" fmla="*/ 5 h 31"/>
                  <a:gd name="T20" fmla="*/ 47 w 65"/>
                  <a:gd name="T2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" h="31">
                    <a:moveTo>
                      <a:pt x="47" y="0"/>
                    </a:moveTo>
                    <a:cubicBezTo>
                      <a:pt x="46" y="0"/>
                      <a:pt x="45" y="0"/>
                      <a:pt x="44" y="0"/>
                    </a:cubicBezTo>
                    <a:cubicBezTo>
                      <a:pt x="18" y="2"/>
                      <a:pt x="11" y="16"/>
                      <a:pt x="0" y="31"/>
                    </a:cubicBezTo>
                    <a:cubicBezTo>
                      <a:pt x="6" y="25"/>
                      <a:pt x="13" y="20"/>
                      <a:pt x="20" y="18"/>
                    </a:cubicBezTo>
                    <a:cubicBezTo>
                      <a:pt x="25" y="17"/>
                      <a:pt x="29" y="16"/>
                      <a:pt x="32" y="16"/>
                    </a:cubicBezTo>
                    <a:cubicBezTo>
                      <a:pt x="39" y="16"/>
                      <a:pt x="44" y="20"/>
                      <a:pt x="47" y="25"/>
                    </a:cubicBezTo>
                    <a:cubicBezTo>
                      <a:pt x="53" y="20"/>
                      <a:pt x="59" y="15"/>
                      <a:pt x="62" y="10"/>
                    </a:cubicBezTo>
                    <a:cubicBezTo>
                      <a:pt x="63" y="9"/>
                      <a:pt x="63" y="8"/>
                      <a:pt x="64" y="7"/>
                    </a:cubicBezTo>
                    <a:cubicBezTo>
                      <a:pt x="64" y="7"/>
                      <a:pt x="64" y="6"/>
                      <a:pt x="65" y="6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1" y="2"/>
                      <a:pt x="55" y="0"/>
                      <a:pt x="47" y="0"/>
                    </a:cubicBezTo>
                  </a:path>
                </a:pathLst>
              </a:custGeom>
              <a:solidFill>
                <a:srgbClr val="D1BB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40" name="íṩļîḓé"/>
              <p:cNvSpPr/>
              <p:nvPr>
                <p:custDataLst>
                  <p:tags r:id="rId195"/>
                </p:custDataLst>
              </p:nvPr>
            </p:nvSpPr>
            <p:spPr bwMode="auto">
              <a:xfrm>
                <a:off x="6829426" y="974726"/>
                <a:ext cx="1162050" cy="1350963"/>
              </a:xfrm>
              <a:custGeom>
                <a:avLst/>
                <a:gdLst>
                  <a:gd name="T0" fmla="*/ 220 w 352"/>
                  <a:gd name="T1" fmla="*/ 154 h 410"/>
                  <a:gd name="T2" fmla="*/ 242 w 352"/>
                  <a:gd name="T3" fmla="*/ 181 h 410"/>
                  <a:gd name="T4" fmla="*/ 270 w 352"/>
                  <a:gd name="T5" fmla="*/ 158 h 410"/>
                  <a:gd name="T6" fmla="*/ 265 w 352"/>
                  <a:gd name="T7" fmla="*/ 303 h 410"/>
                  <a:gd name="T8" fmla="*/ 173 w 352"/>
                  <a:gd name="T9" fmla="*/ 405 h 410"/>
                  <a:gd name="T10" fmla="*/ 69 w 352"/>
                  <a:gd name="T11" fmla="*/ 272 h 410"/>
                  <a:gd name="T12" fmla="*/ 69 w 352"/>
                  <a:gd name="T13" fmla="*/ 162 h 410"/>
                  <a:gd name="T14" fmla="*/ 110 w 352"/>
                  <a:gd name="T15" fmla="*/ 192 h 410"/>
                  <a:gd name="T16" fmla="*/ 130 w 352"/>
                  <a:gd name="T17" fmla="*/ 161 h 410"/>
                  <a:gd name="T18" fmla="*/ 172 w 352"/>
                  <a:gd name="T19" fmla="*/ 156 h 410"/>
                  <a:gd name="T20" fmla="*/ 194 w 352"/>
                  <a:gd name="T21" fmla="*/ 181 h 410"/>
                  <a:gd name="T22" fmla="*/ 215 w 352"/>
                  <a:gd name="T23" fmla="*/ 1 h 410"/>
                  <a:gd name="T24" fmla="*/ 191 w 352"/>
                  <a:gd name="T25" fmla="*/ 20 h 410"/>
                  <a:gd name="T26" fmla="*/ 174 w 352"/>
                  <a:gd name="T27" fmla="*/ 47 h 410"/>
                  <a:gd name="T28" fmla="*/ 151 w 352"/>
                  <a:gd name="T29" fmla="*/ 13 h 410"/>
                  <a:gd name="T30" fmla="*/ 132 w 352"/>
                  <a:gd name="T31" fmla="*/ 7 h 410"/>
                  <a:gd name="T32" fmla="*/ 114 w 352"/>
                  <a:gd name="T33" fmla="*/ 30 h 410"/>
                  <a:gd name="T34" fmla="*/ 103 w 352"/>
                  <a:gd name="T35" fmla="*/ 48 h 410"/>
                  <a:gd name="T36" fmla="*/ 100 w 352"/>
                  <a:gd name="T37" fmla="*/ 50 h 410"/>
                  <a:gd name="T38" fmla="*/ 58 w 352"/>
                  <a:gd name="T39" fmla="*/ 21 h 410"/>
                  <a:gd name="T40" fmla="*/ 52 w 352"/>
                  <a:gd name="T41" fmla="*/ 22 h 410"/>
                  <a:gd name="T42" fmla="*/ 29 w 352"/>
                  <a:gd name="T43" fmla="*/ 73 h 410"/>
                  <a:gd name="T44" fmla="*/ 5 w 352"/>
                  <a:gd name="T45" fmla="*/ 50 h 410"/>
                  <a:gd name="T46" fmla="*/ 118 w 352"/>
                  <a:gd name="T47" fmla="*/ 383 h 410"/>
                  <a:gd name="T48" fmla="*/ 190 w 352"/>
                  <a:gd name="T49" fmla="*/ 408 h 410"/>
                  <a:gd name="T50" fmla="*/ 318 w 352"/>
                  <a:gd name="T51" fmla="*/ 238 h 410"/>
                  <a:gd name="T52" fmla="*/ 324 w 352"/>
                  <a:gd name="T53" fmla="*/ 20 h 410"/>
                  <a:gd name="T54" fmla="*/ 319 w 352"/>
                  <a:gd name="T55" fmla="*/ 10 h 410"/>
                  <a:gd name="T56" fmla="*/ 292 w 352"/>
                  <a:gd name="T57" fmla="*/ 3 h 410"/>
                  <a:gd name="T58" fmla="*/ 266 w 352"/>
                  <a:gd name="T59" fmla="*/ 24 h 410"/>
                  <a:gd name="T60" fmla="*/ 260 w 352"/>
                  <a:gd name="T61" fmla="*/ 35 h 410"/>
                  <a:gd name="T62" fmla="*/ 258 w 352"/>
                  <a:gd name="T63" fmla="*/ 36 h 410"/>
                  <a:gd name="T64" fmla="*/ 225 w 352"/>
                  <a:gd name="T65" fmla="*/ 0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2" h="410">
                    <a:moveTo>
                      <a:pt x="194" y="181"/>
                    </a:moveTo>
                    <a:cubicBezTo>
                      <a:pt x="202" y="170"/>
                      <a:pt x="202" y="157"/>
                      <a:pt x="220" y="154"/>
                    </a:cubicBezTo>
                    <a:cubicBezTo>
                      <a:pt x="222" y="154"/>
                      <a:pt x="223" y="154"/>
                      <a:pt x="224" y="154"/>
                    </a:cubicBezTo>
                    <a:cubicBezTo>
                      <a:pt x="239" y="154"/>
                      <a:pt x="243" y="168"/>
                      <a:pt x="242" y="181"/>
                    </a:cubicBezTo>
                    <a:cubicBezTo>
                      <a:pt x="245" y="173"/>
                      <a:pt x="254" y="161"/>
                      <a:pt x="264" y="159"/>
                    </a:cubicBezTo>
                    <a:cubicBezTo>
                      <a:pt x="266" y="158"/>
                      <a:pt x="268" y="158"/>
                      <a:pt x="270" y="158"/>
                    </a:cubicBezTo>
                    <a:cubicBezTo>
                      <a:pt x="278" y="158"/>
                      <a:pt x="280" y="164"/>
                      <a:pt x="282" y="173"/>
                    </a:cubicBezTo>
                    <a:cubicBezTo>
                      <a:pt x="293" y="213"/>
                      <a:pt x="277" y="264"/>
                      <a:pt x="265" y="303"/>
                    </a:cubicBezTo>
                    <a:cubicBezTo>
                      <a:pt x="253" y="340"/>
                      <a:pt x="234" y="388"/>
                      <a:pt x="188" y="402"/>
                    </a:cubicBezTo>
                    <a:cubicBezTo>
                      <a:pt x="182" y="404"/>
                      <a:pt x="178" y="405"/>
                      <a:pt x="173" y="405"/>
                    </a:cubicBezTo>
                    <a:cubicBezTo>
                      <a:pt x="161" y="405"/>
                      <a:pt x="152" y="399"/>
                      <a:pt x="145" y="392"/>
                    </a:cubicBezTo>
                    <a:cubicBezTo>
                      <a:pt x="111" y="357"/>
                      <a:pt x="89" y="313"/>
                      <a:pt x="69" y="272"/>
                    </a:cubicBezTo>
                    <a:cubicBezTo>
                      <a:pt x="56" y="247"/>
                      <a:pt x="47" y="221"/>
                      <a:pt x="50" y="194"/>
                    </a:cubicBezTo>
                    <a:cubicBezTo>
                      <a:pt x="52" y="184"/>
                      <a:pt x="54" y="165"/>
                      <a:pt x="69" y="162"/>
                    </a:cubicBezTo>
                    <a:cubicBezTo>
                      <a:pt x="70" y="162"/>
                      <a:pt x="71" y="162"/>
                      <a:pt x="72" y="162"/>
                    </a:cubicBezTo>
                    <a:cubicBezTo>
                      <a:pt x="86" y="162"/>
                      <a:pt x="103" y="183"/>
                      <a:pt x="110" y="192"/>
                    </a:cubicBezTo>
                    <a:cubicBezTo>
                      <a:pt x="114" y="182"/>
                      <a:pt x="109" y="165"/>
                      <a:pt x="126" y="162"/>
                    </a:cubicBezTo>
                    <a:cubicBezTo>
                      <a:pt x="127" y="161"/>
                      <a:pt x="129" y="161"/>
                      <a:pt x="130" y="161"/>
                    </a:cubicBezTo>
                    <a:cubicBezTo>
                      <a:pt x="143" y="161"/>
                      <a:pt x="145" y="176"/>
                      <a:pt x="152" y="181"/>
                    </a:cubicBezTo>
                    <a:cubicBezTo>
                      <a:pt x="157" y="174"/>
                      <a:pt x="159" y="156"/>
                      <a:pt x="172" y="156"/>
                    </a:cubicBezTo>
                    <a:cubicBezTo>
                      <a:pt x="173" y="156"/>
                      <a:pt x="173" y="156"/>
                      <a:pt x="173" y="156"/>
                    </a:cubicBezTo>
                    <a:cubicBezTo>
                      <a:pt x="186" y="156"/>
                      <a:pt x="190" y="174"/>
                      <a:pt x="194" y="181"/>
                    </a:cubicBezTo>
                    <a:moveTo>
                      <a:pt x="225" y="0"/>
                    </a:moveTo>
                    <a:cubicBezTo>
                      <a:pt x="222" y="0"/>
                      <a:pt x="218" y="0"/>
                      <a:pt x="215" y="1"/>
                    </a:cubicBezTo>
                    <a:cubicBezTo>
                      <a:pt x="208" y="2"/>
                      <a:pt x="203" y="4"/>
                      <a:pt x="199" y="7"/>
                    </a:cubicBezTo>
                    <a:cubicBezTo>
                      <a:pt x="196" y="12"/>
                      <a:pt x="193" y="16"/>
                      <a:pt x="191" y="20"/>
                    </a:cubicBezTo>
                    <a:cubicBezTo>
                      <a:pt x="190" y="19"/>
                      <a:pt x="189" y="18"/>
                      <a:pt x="189" y="17"/>
                    </a:cubicBezTo>
                    <a:cubicBezTo>
                      <a:pt x="183" y="26"/>
                      <a:pt x="181" y="37"/>
                      <a:pt x="174" y="47"/>
                    </a:cubicBezTo>
                    <a:cubicBezTo>
                      <a:pt x="169" y="40"/>
                      <a:pt x="164" y="28"/>
                      <a:pt x="156" y="19"/>
                    </a:cubicBezTo>
                    <a:cubicBezTo>
                      <a:pt x="154" y="17"/>
                      <a:pt x="153" y="15"/>
                      <a:pt x="151" y="13"/>
                    </a:cubicBezTo>
                    <a:cubicBezTo>
                      <a:pt x="146" y="9"/>
                      <a:pt x="141" y="7"/>
                      <a:pt x="134" y="7"/>
                    </a:cubicBezTo>
                    <a:cubicBezTo>
                      <a:pt x="134" y="7"/>
                      <a:pt x="133" y="7"/>
                      <a:pt x="132" y="7"/>
                    </a:cubicBezTo>
                    <a:cubicBezTo>
                      <a:pt x="128" y="8"/>
                      <a:pt x="124" y="9"/>
                      <a:pt x="121" y="11"/>
                    </a:cubicBezTo>
                    <a:cubicBezTo>
                      <a:pt x="119" y="18"/>
                      <a:pt x="117" y="25"/>
                      <a:pt x="114" y="30"/>
                    </a:cubicBezTo>
                    <a:cubicBezTo>
                      <a:pt x="113" y="29"/>
                      <a:pt x="112" y="26"/>
                      <a:pt x="111" y="24"/>
                    </a:cubicBezTo>
                    <a:cubicBezTo>
                      <a:pt x="107" y="32"/>
                      <a:pt x="105" y="41"/>
                      <a:pt x="103" y="48"/>
                    </a:cubicBezTo>
                    <a:cubicBezTo>
                      <a:pt x="102" y="49"/>
                      <a:pt x="102" y="50"/>
                      <a:pt x="101" y="51"/>
                    </a:cubicBezTo>
                    <a:cubicBezTo>
                      <a:pt x="101" y="51"/>
                      <a:pt x="100" y="51"/>
                      <a:pt x="100" y="50"/>
                    </a:cubicBezTo>
                    <a:cubicBezTo>
                      <a:pt x="87" y="42"/>
                      <a:pt x="81" y="21"/>
                      <a:pt x="61" y="21"/>
                    </a:cubicBezTo>
                    <a:cubicBezTo>
                      <a:pt x="60" y="21"/>
                      <a:pt x="59" y="21"/>
                      <a:pt x="58" y="21"/>
                    </a:cubicBezTo>
                    <a:cubicBezTo>
                      <a:pt x="57" y="21"/>
                      <a:pt x="56" y="21"/>
                      <a:pt x="55" y="21"/>
                    </a:cubicBezTo>
                    <a:cubicBezTo>
                      <a:pt x="54" y="21"/>
                      <a:pt x="53" y="21"/>
                      <a:pt x="52" y="22"/>
                    </a:cubicBezTo>
                    <a:cubicBezTo>
                      <a:pt x="26" y="28"/>
                      <a:pt x="33" y="52"/>
                      <a:pt x="30" y="68"/>
                    </a:cubicBezTo>
                    <a:cubicBezTo>
                      <a:pt x="30" y="70"/>
                      <a:pt x="29" y="72"/>
                      <a:pt x="29" y="73"/>
                    </a:cubicBezTo>
                    <a:cubicBezTo>
                      <a:pt x="26" y="70"/>
                      <a:pt x="24" y="67"/>
                      <a:pt x="20" y="64"/>
                    </a:cubicBezTo>
                    <a:cubicBezTo>
                      <a:pt x="16" y="59"/>
                      <a:pt x="11" y="55"/>
                      <a:pt x="5" y="50"/>
                    </a:cubicBezTo>
                    <a:cubicBezTo>
                      <a:pt x="0" y="88"/>
                      <a:pt x="9" y="125"/>
                      <a:pt x="21" y="161"/>
                    </a:cubicBezTo>
                    <a:cubicBezTo>
                      <a:pt x="44" y="237"/>
                      <a:pt x="70" y="317"/>
                      <a:pt x="118" y="383"/>
                    </a:cubicBezTo>
                    <a:cubicBezTo>
                      <a:pt x="131" y="398"/>
                      <a:pt x="145" y="410"/>
                      <a:pt x="171" y="410"/>
                    </a:cubicBezTo>
                    <a:cubicBezTo>
                      <a:pt x="177" y="410"/>
                      <a:pt x="183" y="410"/>
                      <a:pt x="190" y="408"/>
                    </a:cubicBezTo>
                    <a:cubicBezTo>
                      <a:pt x="200" y="407"/>
                      <a:pt x="209" y="404"/>
                      <a:pt x="217" y="401"/>
                    </a:cubicBezTo>
                    <a:cubicBezTo>
                      <a:pt x="282" y="368"/>
                      <a:pt x="305" y="295"/>
                      <a:pt x="318" y="238"/>
                    </a:cubicBezTo>
                    <a:cubicBezTo>
                      <a:pt x="333" y="173"/>
                      <a:pt x="352" y="88"/>
                      <a:pt x="326" y="25"/>
                    </a:cubicBezTo>
                    <a:cubicBezTo>
                      <a:pt x="326" y="23"/>
                      <a:pt x="325" y="21"/>
                      <a:pt x="324" y="20"/>
                    </a:cubicBezTo>
                    <a:cubicBezTo>
                      <a:pt x="324" y="19"/>
                      <a:pt x="323" y="17"/>
                      <a:pt x="323" y="16"/>
                    </a:cubicBezTo>
                    <a:cubicBezTo>
                      <a:pt x="322" y="14"/>
                      <a:pt x="321" y="12"/>
                      <a:pt x="319" y="10"/>
                    </a:cubicBezTo>
                    <a:cubicBezTo>
                      <a:pt x="316" y="5"/>
                      <a:pt x="311" y="1"/>
                      <a:pt x="304" y="1"/>
                    </a:cubicBezTo>
                    <a:cubicBezTo>
                      <a:pt x="301" y="1"/>
                      <a:pt x="297" y="2"/>
                      <a:pt x="292" y="3"/>
                    </a:cubicBezTo>
                    <a:cubicBezTo>
                      <a:pt x="285" y="5"/>
                      <a:pt x="278" y="10"/>
                      <a:pt x="272" y="16"/>
                    </a:cubicBezTo>
                    <a:cubicBezTo>
                      <a:pt x="270" y="19"/>
                      <a:pt x="268" y="22"/>
                      <a:pt x="266" y="24"/>
                    </a:cubicBezTo>
                    <a:cubicBezTo>
                      <a:pt x="264" y="27"/>
                      <a:pt x="263" y="29"/>
                      <a:pt x="262" y="31"/>
                    </a:cubicBezTo>
                    <a:cubicBezTo>
                      <a:pt x="261" y="33"/>
                      <a:pt x="261" y="34"/>
                      <a:pt x="260" y="35"/>
                    </a:cubicBezTo>
                    <a:cubicBezTo>
                      <a:pt x="259" y="37"/>
                      <a:pt x="259" y="39"/>
                      <a:pt x="258" y="41"/>
                    </a:cubicBezTo>
                    <a:cubicBezTo>
                      <a:pt x="258" y="40"/>
                      <a:pt x="258" y="38"/>
                      <a:pt x="258" y="36"/>
                    </a:cubicBezTo>
                    <a:cubicBezTo>
                      <a:pt x="257" y="34"/>
                      <a:pt x="257" y="33"/>
                      <a:pt x="257" y="31"/>
                    </a:cubicBezTo>
                    <a:cubicBezTo>
                      <a:pt x="254" y="14"/>
                      <a:pt x="245" y="0"/>
                      <a:pt x="225" y="0"/>
                    </a:cubicBez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41" name="is1ïḑê"/>
              <p:cNvSpPr/>
              <p:nvPr>
                <p:custDataLst>
                  <p:tags r:id="rId196"/>
                </p:custDataLst>
              </p:nvPr>
            </p:nvSpPr>
            <p:spPr bwMode="auto">
              <a:xfrm>
                <a:off x="6985001" y="1481138"/>
                <a:ext cx="811213" cy="827088"/>
              </a:xfrm>
              <a:custGeom>
                <a:avLst/>
                <a:gdLst>
                  <a:gd name="T0" fmla="*/ 177 w 246"/>
                  <a:gd name="T1" fmla="*/ 0 h 251"/>
                  <a:gd name="T2" fmla="*/ 173 w 246"/>
                  <a:gd name="T3" fmla="*/ 0 h 251"/>
                  <a:gd name="T4" fmla="*/ 147 w 246"/>
                  <a:gd name="T5" fmla="*/ 27 h 251"/>
                  <a:gd name="T6" fmla="*/ 126 w 246"/>
                  <a:gd name="T7" fmla="*/ 2 h 251"/>
                  <a:gd name="T8" fmla="*/ 125 w 246"/>
                  <a:gd name="T9" fmla="*/ 2 h 251"/>
                  <a:gd name="T10" fmla="*/ 105 w 246"/>
                  <a:gd name="T11" fmla="*/ 27 h 251"/>
                  <a:gd name="T12" fmla="*/ 83 w 246"/>
                  <a:gd name="T13" fmla="*/ 7 h 251"/>
                  <a:gd name="T14" fmla="*/ 79 w 246"/>
                  <a:gd name="T15" fmla="*/ 8 h 251"/>
                  <a:gd name="T16" fmla="*/ 63 w 246"/>
                  <a:gd name="T17" fmla="*/ 38 h 251"/>
                  <a:gd name="T18" fmla="*/ 25 w 246"/>
                  <a:gd name="T19" fmla="*/ 8 h 251"/>
                  <a:gd name="T20" fmla="*/ 22 w 246"/>
                  <a:gd name="T21" fmla="*/ 8 h 251"/>
                  <a:gd name="T22" fmla="*/ 3 w 246"/>
                  <a:gd name="T23" fmla="*/ 40 h 251"/>
                  <a:gd name="T24" fmla="*/ 22 w 246"/>
                  <a:gd name="T25" fmla="*/ 118 h 251"/>
                  <a:gd name="T26" fmla="*/ 98 w 246"/>
                  <a:gd name="T27" fmla="*/ 238 h 251"/>
                  <a:gd name="T28" fmla="*/ 126 w 246"/>
                  <a:gd name="T29" fmla="*/ 251 h 251"/>
                  <a:gd name="T30" fmla="*/ 141 w 246"/>
                  <a:gd name="T31" fmla="*/ 248 h 251"/>
                  <a:gd name="T32" fmla="*/ 218 w 246"/>
                  <a:gd name="T33" fmla="*/ 149 h 251"/>
                  <a:gd name="T34" fmla="*/ 235 w 246"/>
                  <a:gd name="T35" fmla="*/ 19 h 251"/>
                  <a:gd name="T36" fmla="*/ 223 w 246"/>
                  <a:gd name="T37" fmla="*/ 4 h 251"/>
                  <a:gd name="T38" fmla="*/ 217 w 246"/>
                  <a:gd name="T39" fmla="*/ 5 h 251"/>
                  <a:gd name="T40" fmla="*/ 195 w 246"/>
                  <a:gd name="T41" fmla="*/ 27 h 251"/>
                  <a:gd name="T42" fmla="*/ 177 w 246"/>
                  <a:gd name="T43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6" h="251">
                    <a:moveTo>
                      <a:pt x="177" y="0"/>
                    </a:moveTo>
                    <a:cubicBezTo>
                      <a:pt x="176" y="0"/>
                      <a:pt x="175" y="0"/>
                      <a:pt x="173" y="0"/>
                    </a:cubicBezTo>
                    <a:cubicBezTo>
                      <a:pt x="155" y="3"/>
                      <a:pt x="155" y="16"/>
                      <a:pt x="147" y="27"/>
                    </a:cubicBezTo>
                    <a:cubicBezTo>
                      <a:pt x="143" y="20"/>
                      <a:pt x="139" y="2"/>
                      <a:pt x="126" y="2"/>
                    </a:cubicBezTo>
                    <a:cubicBezTo>
                      <a:pt x="126" y="2"/>
                      <a:pt x="126" y="2"/>
                      <a:pt x="125" y="2"/>
                    </a:cubicBezTo>
                    <a:cubicBezTo>
                      <a:pt x="112" y="2"/>
                      <a:pt x="110" y="20"/>
                      <a:pt x="105" y="27"/>
                    </a:cubicBezTo>
                    <a:cubicBezTo>
                      <a:pt x="98" y="22"/>
                      <a:pt x="96" y="7"/>
                      <a:pt x="83" y="7"/>
                    </a:cubicBezTo>
                    <a:cubicBezTo>
                      <a:pt x="82" y="7"/>
                      <a:pt x="80" y="7"/>
                      <a:pt x="79" y="8"/>
                    </a:cubicBezTo>
                    <a:cubicBezTo>
                      <a:pt x="62" y="11"/>
                      <a:pt x="67" y="28"/>
                      <a:pt x="63" y="38"/>
                    </a:cubicBezTo>
                    <a:cubicBezTo>
                      <a:pt x="56" y="29"/>
                      <a:pt x="39" y="8"/>
                      <a:pt x="25" y="8"/>
                    </a:cubicBezTo>
                    <a:cubicBezTo>
                      <a:pt x="24" y="8"/>
                      <a:pt x="23" y="8"/>
                      <a:pt x="22" y="8"/>
                    </a:cubicBezTo>
                    <a:cubicBezTo>
                      <a:pt x="7" y="11"/>
                      <a:pt x="5" y="30"/>
                      <a:pt x="3" y="40"/>
                    </a:cubicBezTo>
                    <a:cubicBezTo>
                      <a:pt x="0" y="67"/>
                      <a:pt x="9" y="93"/>
                      <a:pt x="22" y="118"/>
                    </a:cubicBezTo>
                    <a:cubicBezTo>
                      <a:pt x="42" y="159"/>
                      <a:pt x="64" y="203"/>
                      <a:pt x="98" y="238"/>
                    </a:cubicBezTo>
                    <a:cubicBezTo>
                      <a:pt x="105" y="245"/>
                      <a:pt x="114" y="251"/>
                      <a:pt x="126" y="251"/>
                    </a:cubicBezTo>
                    <a:cubicBezTo>
                      <a:pt x="131" y="251"/>
                      <a:pt x="135" y="250"/>
                      <a:pt x="141" y="248"/>
                    </a:cubicBezTo>
                    <a:cubicBezTo>
                      <a:pt x="187" y="234"/>
                      <a:pt x="206" y="186"/>
                      <a:pt x="218" y="149"/>
                    </a:cubicBezTo>
                    <a:cubicBezTo>
                      <a:pt x="230" y="110"/>
                      <a:pt x="246" y="59"/>
                      <a:pt x="235" y="19"/>
                    </a:cubicBezTo>
                    <a:cubicBezTo>
                      <a:pt x="233" y="10"/>
                      <a:pt x="231" y="4"/>
                      <a:pt x="223" y="4"/>
                    </a:cubicBezTo>
                    <a:cubicBezTo>
                      <a:pt x="221" y="4"/>
                      <a:pt x="219" y="4"/>
                      <a:pt x="217" y="5"/>
                    </a:cubicBezTo>
                    <a:cubicBezTo>
                      <a:pt x="207" y="7"/>
                      <a:pt x="198" y="19"/>
                      <a:pt x="195" y="27"/>
                    </a:cubicBezTo>
                    <a:cubicBezTo>
                      <a:pt x="196" y="14"/>
                      <a:pt x="192" y="0"/>
                      <a:pt x="17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42" name="îsľide"/>
              <p:cNvSpPr/>
              <p:nvPr>
                <p:custDataLst>
                  <p:tags r:id="rId197"/>
                </p:custDataLst>
              </p:nvPr>
            </p:nvSpPr>
            <p:spPr bwMode="auto">
              <a:xfrm>
                <a:off x="7259639" y="2328863"/>
                <a:ext cx="425450" cy="423863"/>
              </a:xfrm>
              <a:custGeom>
                <a:avLst/>
                <a:gdLst>
                  <a:gd name="T0" fmla="*/ 68 w 129"/>
                  <a:gd name="T1" fmla="*/ 8 h 129"/>
                  <a:gd name="T2" fmla="*/ 115 w 129"/>
                  <a:gd name="T3" fmla="*/ 65 h 129"/>
                  <a:gd name="T4" fmla="*/ 128 w 129"/>
                  <a:gd name="T5" fmla="*/ 103 h 129"/>
                  <a:gd name="T6" fmla="*/ 120 w 129"/>
                  <a:gd name="T7" fmla="*/ 119 h 129"/>
                  <a:gd name="T8" fmla="*/ 97 w 129"/>
                  <a:gd name="T9" fmla="*/ 105 h 129"/>
                  <a:gd name="T10" fmla="*/ 90 w 129"/>
                  <a:gd name="T11" fmla="*/ 121 h 129"/>
                  <a:gd name="T12" fmla="*/ 75 w 129"/>
                  <a:gd name="T13" fmla="*/ 112 h 129"/>
                  <a:gd name="T14" fmla="*/ 66 w 129"/>
                  <a:gd name="T15" fmla="*/ 125 h 129"/>
                  <a:gd name="T16" fmla="*/ 53 w 129"/>
                  <a:gd name="T17" fmla="*/ 113 h 129"/>
                  <a:gd name="T18" fmla="*/ 41 w 129"/>
                  <a:gd name="T19" fmla="*/ 127 h 129"/>
                  <a:gd name="T20" fmla="*/ 28 w 129"/>
                  <a:gd name="T21" fmla="*/ 115 h 129"/>
                  <a:gd name="T22" fmla="*/ 18 w 129"/>
                  <a:gd name="T23" fmla="*/ 127 h 129"/>
                  <a:gd name="T24" fmla="*/ 7 w 129"/>
                  <a:gd name="T25" fmla="*/ 120 h 129"/>
                  <a:gd name="T26" fmla="*/ 10 w 129"/>
                  <a:gd name="T27" fmla="*/ 56 h 129"/>
                  <a:gd name="T28" fmla="*/ 45 w 129"/>
                  <a:gd name="T29" fmla="*/ 4 h 129"/>
                  <a:gd name="T30" fmla="*/ 68 w 129"/>
                  <a:gd name="T31" fmla="*/ 8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9" h="129">
                    <a:moveTo>
                      <a:pt x="68" y="8"/>
                    </a:moveTo>
                    <a:cubicBezTo>
                      <a:pt x="88" y="24"/>
                      <a:pt x="102" y="45"/>
                      <a:pt x="115" y="65"/>
                    </a:cubicBezTo>
                    <a:cubicBezTo>
                      <a:pt x="122" y="77"/>
                      <a:pt x="129" y="89"/>
                      <a:pt x="128" y="103"/>
                    </a:cubicBezTo>
                    <a:cubicBezTo>
                      <a:pt x="128" y="108"/>
                      <a:pt x="128" y="117"/>
                      <a:pt x="120" y="119"/>
                    </a:cubicBezTo>
                    <a:cubicBezTo>
                      <a:pt x="112" y="120"/>
                      <a:pt x="101" y="110"/>
                      <a:pt x="97" y="105"/>
                    </a:cubicBezTo>
                    <a:cubicBezTo>
                      <a:pt x="96" y="111"/>
                      <a:pt x="99" y="119"/>
                      <a:pt x="90" y="121"/>
                    </a:cubicBezTo>
                    <a:cubicBezTo>
                      <a:pt x="81" y="123"/>
                      <a:pt x="80" y="115"/>
                      <a:pt x="75" y="112"/>
                    </a:cubicBezTo>
                    <a:cubicBezTo>
                      <a:pt x="73" y="116"/>
                      <a:pt x="73" y="125"/>
                      <a:pt x="66" y="125"/>
                    </a:cubicBezTo>
                    <a:cubicBezTo>
                      <a:pt x="59" y="126"/>
                      <a:pt x="56" y="117"/>
                      <a:pt x="53" y="113"/>
                    </a:cubicBezTo>
                    <a:cubicBezTo>
                      <a:pt x="49" y="119"/>
                      <a:pt x="50" y="125"/>
                      <a:pt x="41" y="127"/>
                    </a:cubicBezTo>
                    <a:cubicBezTo>
                      <a:pt x="31" y="129"/>
                      <a:pt x="28" y="122"/>
                      <a:pt x="28" y="115"/>
                    </a:cubicBezTo>
                    <a:cubicBezTo>
                      <a:pt x="27" y="119"/>
                      <a:pt x="23" y="125"/>
                      <a:pt x="18" y="127"/>
                    </a:cubicBezTo>
                    <a:cubicBezTo>
                      <a:pt x="11" y="128"/>
                      <a:pt x="9" y="125"/>
                      <a:pt x="7" y="120"/>
                    </a:cubicBezTo>
                    <a:cubicBezTo>
                      <a:pt x="0" y="101"/>
                      <a:pt x="5" y="75"/>
                      <a:pt x="10" y="56"/>
                    </a:cubicBezTo>
                    <a:cubicBezTo>
                      <a:pt x="14" y="37"/>
                      <a:pt x="22" y="13"/>
                      <a:pt x="45" y="4"/>
                    </a:cubicBezTo>
                    <a:cubicBezTo>
                      <a:pt x="56" y="0"/>
                      <a:pt x="63" y="4"/>
                      <a:pt x="68" y="8"/>
                    </a:cubicBezTo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43" name="íşľíḓê"/>
              <p:cNvSpPr/>
              <p:nvPr>
                <p:custDataLst>
                  <p:tags r:id="rId198"/>
                </p:custDataLst>
              </p:nvPr>
            </p:nvSpPr>
            <p:spPr bwMode="auto">
              <a:xfrm>
                <a:off x="7183439" y="2347913"/>
                <a:ext cx="419100" cy="428625"/>
              </a:xfrm>
              <a:custGeom>
                <a:avLst/>
                <a:gdLst>
                  <a:gd name="T0" fmla="*/ 51 w 127"/>
                  <a:gd name="T1" fmla="*/ 109 h 130"/>
                  <a:gd name="T2" fmla="*/ 49 w 127"/>
                  <a:gd name="T3" fmla="*/ 114 h 130"/>
                  <a:gd name="T4" fmla="*/ 49 w 127"/>
                  <a:gd name="T5" fmla="*/ 113 h 130"/>
                  <a:gd name="T6" fmla="*/ 58 w 127"/>
                  <a:gd name="T7" fmla="*/ 128 h 130"/>
                  <a:gd name="T8" fmla="*/ 59 w 127"/>
                  <a:gd name="T9" fmla="*/ 128 h 130"/>
                  <a:gd name="T10" fmla="*/ 69 w 127"/>
                  <a:gd name="T11" fmla="*/ 119 h 130"/>
                  <a:gd name="T12" fmla="*/ 64 w 127"/>
                  <a:gd name="T13" fmla="*/ 121 h 130"/>
                  <a:gd name="T14" fmla="*/ 61 w 127"/>
                  <a:gd name="T15" fmla="*/ 122 h 130"/>
                  <a:gd name="T16" fmla="*/ 51 w 127"/>
                  <a:gd name="T17" fmla="*/ 109 h 130"/>
                  <a:gd name="T18" fmla="*/ 76 w 127"/>
                  <a:gd name="T19" fmla="*/ 107 h 130"/>
                  <a:gd name="T20" fmla="*/ 72 w 127"/>
                  <a:gd name="T21" fmla="*/ 116 h 130"/>
                  <a:gd name="T22" fmla="*/ 82 w 127"/>
                  <a:gd name="T23" fmla="*/ 127 h 130"/>
                  <a:gd name="T24" fmla="*/ 83 w 127"/>
                  <a:gd name="T25" fmla="*/ 127 h 130"/>
                  <a:gd name="T26" fmla="*/ 92 w 127"/>
                  <a:gd name="T27" fmla="*/ 118 h 130"/>
                  <a:gd name="T28" fmla="*/ 89 w 127"/>
                  <a:gd name="T29" fmla="*/ 119 h 130"/>
                  <a:gd name="T30" fmla="*/ 88 w 127"/>
                  <a:gd name="T31" fmla="*/ 119 h 130"/>
                  <a:gd name="T32" fmla="*/ 76 w 127"/>
                  <a:gd name="T33" fmla="*/ 107 h 130"/>
                  <a:gd name="T34" fmla="*/ 120 w 127"/>
                  <a:gd name="T35" fmla="*/ 99 h 130"/>
                  <a:gd name="T36" fmla="*/ 113 w 127"/>
                  <a:gd name="T37" fmla="*/ 115 h 130"/>
                  <a:gd name="T38" fmla="*/ 111 w 127"/>
                  <a:gd name="T39" fmla="*/ 115 h 130"/>
                  <a:gd name="T40" fmla="*/ 98 w 127"/>
                  <a:gd name="T41" fmla="*/ 106 h 130"/>
                  <a:gd name="T42" fmla="*/ 95 w 127"/>
                  <a:gd name="T43" fmla="*/ 114 h 130"/>
                  <a:gd name="T44" fmla="*/ 113 w 127"/>
                  <a:gd name="T45" fmla="*/ 130 h 130"/>
                  <a:gd name="T46" fmla="*/ 113 w 127"/>
                  <a:gd name="T47" fmla="*/ 130 h 130"/>
                  <a:gd name="T48" fmla="*/ 126 w 127"/>
                  <a:gd name="T49" fmla="*/ 115 h 130"/>
                  <a:gd name="T50" fmla="*/ 127 w 127"/>
                  <a:gd name="T51" fmla="*/ 106 h 130"/>
                  <a:gd name="T52" fmla="*/ 120 w 127"/>
                  <a:gd name="T53" fmla="*/ 99 h 130"/>
                  <a:gd name="T54" fmla="*/ 63 w 127"/>
                  <a:gd name="T55" fmla="*/ 0 h 130"/>
                  <a:gd name="T56" fmla="*/ 23 w 127"/>
                  <a:gd name="T57" fmla="*/ 46 h 130"/>
                  <a:gd name="T58" fmla="*/ 2 w 127"/>
                  <a:gd name="T59" fmla="*/ 113 h 130"/>
                  <a:gd name="T60" fmla="*/ 9 w 127"/>
                  <a:gd name="T61" fmla="*/ 121 h 130"/>
                  <a:gd name="T62" fmla="*/ 11 w 127"/>
                  <a:gd name="T63" fmla="*/ 121 h 130"/>
                  <a:gd name="T64" fmla="*/ 24 w 127"/>
                  <a:gd name="T65" fmla="*/ 111 h 130"/>
                  <a:gd name="T66" fmla="*/ 33 w 127"/>
                  <a:gd name="T67" fmla="*/ 126 h 130"/>
                  <a:gd name="T68" fmla="*/ 33 w 127"/>
                  <a:gd name="T69" fmla="*/ 126 h 130"/>
                  <a:gd name="T70" fmla="*/ 47 w 127"/>
                  <a:gd name="T71" fmla="*/ 117 h 130"/>
                  <a:gd name="T72" fmla="*/ 41 w 127"/>
                  <a:gd name="T73" fmla="*/ 121 h 130"/>
                  <a:gd name="T74" fmla="*/ 37 w 127"/>
                  <a:gd name="T75" fmla="*/ 121 h 130"/>
                  <a:gd name="T76" fmla="*/ 30 w 127"/>
                  <a:gd name="T77" fmla="*/ 114 h 130"/>
                  <a:gd name="T78" fmla="*/ 33 w 127"/>
                  <a:gd name="T79" fmla="*/ 50 h 130"/>
                  <a:gd name="T80" fmla="*/ 63 w 127"/>
                  <a:gd name="T81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27" h="130">
                    <a:moveTo>
                      <a:pt x="51" y="109"/>
                    </a:moveTo>
                    <a:cubicBezTo>
                      <a:pt x="51" y="111"/>
                      <a:pt x="50" y="112"/>
                      <a:pt x="49" y="114"/>
                    </a:cubicBezTo>
                    <a:cubicBezTo>
                      <a:pt x="49" y="114"/>
                      <a:pt x="49" y="114"/>
                      <a:pt x="49" y="113"/>
                    </a:cubicBezTo>
                    <a:cubicBezTo>
                      <a:pt x="51" y="118"/>
                      <a:pt x="51" y="128"/>
                      <a:pt x="58" y="128"/>
                    </a:cubicBezTo>
                    <a:cubicBezTo>
                      <a:pt x="59" y="128"/>
                      <a:pt x="59" y="128"/>
                      <a:pt x="59" y="128"/>
                    </a:cubicBezTo>
                    <a:cubicBezTo>
                      <a:pt x="64" y="128"/>
                      <a:pt x="67" y="123"/>
                      <a:pt x="69" y="119"/>
                    </a:cubicBezTo>
                    <a:cubicBezTo>
                      <a:pt x="68" y="120"/>
                      <a:pt x="66" y="121"/>
                      <a:pt x="64" y="121"/>
                    </a:cubicBezTo>
                    <a:cubicBezTo>
                      <a:pt x="63" y="122"/>
                      <a:pt x="62" y="122"/>
                      <a:pt x="61" y="122"/>
                    </a:cubicBezTo>
                    <a:cubicBezTo>
                      <a:pt x="54" y="122"/>
                      <a:pt x="51" y="115"/>
                      <a:pt x="51" y="109"/>
                    </a:cubicBezTo>
                    <a:moveTo>
                      <a:pt x="76" y="107"/>
                    </a:moveTo>
                    <a:cubicBezTo>
                      <a:pt x="74" y="110"/>
                      <a:pt x="74" y="114"/>
                      <a:pt x="72" y="116"/>
                    </a:cubicBezTo>
                    <a:cubicBezTo>
                      <a:pt x="75" y="120"/>
                      <a:pt x="75" y="127"/>
                      <a:pt x="82" y="127"/>
                    </a:cubicBezTo>
                    <a:cubicBezTo>
                      <a:pt x="83" y="127"/>
                      <a:pt x="83" y="127"/>
                      <a:pt x="83" y="127"/>
                    </a:cubicBezTo>
                    <a:cubicBezTo>
                      <a:pt x="89" y="127"/>
                      <a:pt x="91" y="123"/>
                      <a:pt x="92" y="118"/>
                    </a:cubicBezTo>
                    <a:cubicBezTo>
                      <a:pt x="91" y="119"/>
                      <a:pt x="90" y="119"/>
                      <a:pt x="89" y="119"/>
                    </a:cubicBezTo>
                    <a:cubicBezTo>
                      <a:pt x="89" y="119"/>
                      <a:pt x="89" y="119"/>
                      <a:pt x="88" y="119"/>
                    </a:cubicBezTo>
                    <a:cubicBezTo>
                      <a:pt x="82" y="119"/>
                      <a:pt x="79" y="111"/>
                      <a:pt x="76" y="107"/>
                    </a:cubicBezTo>
                    <a:moveTo>
                      <a:pt x="120" y="99"/>
                    </a:moveTo>
                    <a:cubicBezTo>
                      <a:pt x="119" y="105"/>
                      <a:pt x="122" y="113"/>
                      <a:pt x="113" y="115"/>
                    </a:cubicBezTo>
                    <a:cubicBezTo>
                      <a:pt x="112" y="115"/>
                      <a:pt x="111" y="115"/>
                      <a:pt x="111" y="115"/>
                    </a:cubicBezTo>
                    <a:cubicBezTo>
                      <a:pt x="104" y="115"/>
                      <a:pt x="103" y="108"/>
                      <a:pt x="98" y="106"/>
                    </a:cubicBezTo>
                    <a:cubicBezTo>
                      <a:pt x="97" y="108"/>
                      <a:pt x="97" y="111"/>
                      <a:pt x="95" y="114"/>
                    </a:cubicBezTo>
                    <a:cubicBezTo>
                      <a:pt x="99" y="120"/>
                      <a:pt x="105" y="130"/>
                      <a:pt x="113" y="130"/>
                    </a:cubicBezTo>
                    <a:cubicBezTo>
                      <a:pt x="113" y="130"/>
                      <a:pt x="113" y="130"/>
                      <a:pt x="113" y="130"/>
                    </a:cubicBezTo>
                    <a:cubicBezTo>
                      <a:pt x="121" y="130"/>
                      <a:pt x="124" y="120"/>
                      <a:pt x="126" y="115"/>
                    </a:cubicBezTo>
                    <a:cubicBezTo>
                      <a:pt x="127" y="112"/>
                      <a:pt x="127" y="109"/>
                      <a:pt x="127" y="106"/>
                    </a:cubicBezTo>
                    <a:cubicBezTo>
                      <a:pt x="124" y="104"/>
                      <a:pt x="122" y="101"/>
                      <a:pt x="120" y="99"/>
                    </a:cubicBezTo>
                    <a:moveTo>
                      <a:pt x="63" y="0"/>
                    </a:moveTo>
                    <a:cubicBezTo>
                      <a:pt x="43" y="8"/>
                      <a:pt x="31" y="29"/>
                      <a:pt x="23" y="46"/>
                    </a:cubicBezTo>
                    <a:cubicBezTo>
                      <a:pt x="13" y="66"/>
                      <a:pt x="0" y="92"/>
                      <a:pt x="2" y="113"/>
                    </a:cubicBezTo>
                    <a:cubicBezTo>
                      <a:pt x="3" y="118"/>
                      <a:pt x="3" y="121"/>
                      <a:pt x="9" y="121"/>
                    </a:cubicBezTo>
                    <a:cubicBezTo>
                      <a:pt x="9" y="121"/>
                      <a:pt x="10" y="121"/>
                      <a:pt x="11" y="121"/>
                    </a:cubicBezTo>
                    <a:cubicBezTo>
                      <a:pt x="16" y="121"/>
                      <a:pt x="22" y="115"/>
                      <a:pt x="24" y="111"/>
                    </a:cubicBezTo>
                    <a:cubicBezTo>
                      <a:pt x="23" y="118"/>
                      <a:pt x="23" y="126"/>
                      <a:pt x="33" y="126"/>
                    </a:cubicBezTo>
                    <a:cubicBezTo>
                      <a:pt x="33" y="126"/>
                      <a:pt x="33" y="126"/>
                      <a:pt x="33" y="126"/>
                    </a:cubicBezTo>
                    <a:cubicBezTo>
                      <a:pt x="41" y="126"/>
                      <a:pt x="43" y="121"/>
                      <a:pt x="47" y="117"/>
                    </a:cubicBezTo>
                    <a:cubicBezTo>
                      <a:pt x="45" y="118"/>
                      <a:pt x="43" y="120"/>
                      <a:pt x="41" y="121"/>
                    </a:cubicBezTo>
                    <a:cubicBezTo>
                      <a:pt x="39" y="121"/>
                      <a:pt x="38" y="121"/>
                      <a:pt x="37" y="121"/>
                    </a:cubicBezTo>
                    <a:cubicBezTo>
                      <a:pt x="33" y="121"/>
                      <a:pt x="32" y="118"/>
                      <a:pt x="30" y="114"/>
                    </a:cubicBezTo>
                    <a:cubicBezTo>
                      <a:pt x="23" y="95"/>
                      <a:pt x="28" y="69"/>
                      <a:pt x="33" y="50"/>
                    </a:cubicBezTo>
                    <a:cubicBezTo>
                      <a:pt x="37" y="32"/>
                      <a:pt x="44" y="10"/>
                      <a:pt x="63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44" name="iṥ1iḋé"/>
              <p:cNvSpPr/>
              <p:nvPr>
                <p:custDataLst>
                  <p:tags r:id="rId199"/>
                </p:custDataLst>
              </p:nvPr>
            </p:nvSpPr>
            <p:spPr bwMode="auto">
              <a:xfrm>
                <a:off x="7259639" y="2338388"/>
                <a:ext cx="349250" cy="411163"/>
              </a:xfrm>
              <a:custGeom>
                <a:avLst/>
                <a:gdLst>
                  <a:gd name="T0" fmla="*/ 24 w 106"/>
                  <a:gd name="T1" fmla="*/ 77 h 125"/>
                  <a:gd name="T2" fmla="*/ 21 w 106"/>
                  <a:gd name="T3" fmla="*/ 72 h 125"/>
                  <a:gd name="T4" fmla="*/ 26 w 106"/>
                  <a:gd name="T5" fmla="*/ 33 h 125"/>
                  <a:gd name="T6" fmla="*/ 49 w 106"/>
                  <a:gd name="T7" fmla="*/ 3 h 125"/>
                  <a:gd name="T8" fmla="*/ 54 w 106"/>
                  <a:gd name="T9" fmla="*/ 2 h 125"/>
                  <a:gd name="T10" fmla="*/ 62 w 106"/>
                  <a:gd name="T11" fmla="*/ 6 h 125"/>
                  <a:gd name="T12" fmla="*/ 85 w 106"/>
                  <a:gd name="T13" fmla="*/ 42 h 125"/>
                  <a:gd name="T14" fmla="*/ 91 w 106"/>
                  <a:gd name="T15" fmla="*/ 66 h 125"/>
                  <a:gd name="T16" fmla="*/ 85 w 106"/>
                  <a:gd name="T17" fmla="*/ 75 h 125"/>
                  <a:gd name="T18" fmla="*/ 84 w 106"/>
                  <a:gd name="T19" fmla="*/ 75 h 125"/>
                  <a:gd name="T20" fmla="*/ 73 w 106"/>
                  <a:gd name="T21" fmla="*/ 66 h 125"/>
                  <a:gd name="T22" fmla="*/ 68 w 106"/>
                  <a:gd name="T23" fmla="*/ 76 h 125"/>
                  <a:gd name="T24" fmla="*/ 67 w 106"/>
                  <a:gd name="T25" fmla="*/ 76 h 125"/>
                  <a:gd name="T26" fmla="*/ 60 w 106"/>
                  <a:gd name="T27" fmla="*/ 70 h 125"/>
                  <a:gd name="T28" fmla="*/ 54 w 106"/>
                  <a:gd name="T29" fmla="*/ 77 h 125"/>
                  <a:gd name="T30" fmla="*/ 54 w 106"/>
                  <a:gd name="T31" fmla="*/ 77 h 125"/>
                  <a:gd name="T32" fmla="*/ 47 w 106"/>
                  <a:gd name="T33" fmla="*/ 70 h 125"/>
                  <a:gd name="T34" fmla="*/ 39 w 106"/>
                  <a:gd name="T35" fmla="*/ 78 h 125"/>
                  <a:gd name="T36" fmla="*/ 38 w 106"/>
                  <a:gd name="T37" fmla="*/ 78 h 125"/>
                  <a:gd name="T38" fmla="*/ 33 w 106"/>
                  <a:gd name="T39" fmla="*/ 70 h 125"/>
                  <a:gd name="T40" fmla="*/ 26 w 106"/>
                  <a:gd name="T41" fmla="*/ 76 h 125"/>
                  <a:gd name="T42" fmla="*/ 24 w 106"/>
                  <a:gd name="T43" fmla="*/ 77 h 125"/>
                  <a:gd name="T44" fmla="*/ 54 w 106"/>
                  <a:gd name="T45" fmla="*/ 0 h 125"/>
                  <a:gd name="T46" fmla="*/ 48 w 106"/>
                  <a:gd name="T47" fmla="*/ 1 h 125"/>
                  <a:gd name="T48" fmla="*/ 40 w 106"/>
                  <a:gd name="T49" fmla="*/ 3 h 125"/>
                  <a:gd name="T50" fmla="*/ 10 w 106"/>
                  <a:gd name="T51" fmla="*/ 53 h 125"/>
                  <a:gd name="T52" fmla="*/ 7 w 106"/>
                  <a:gd name="T53" fmla="*/ 117 h 125"/>
                  <a:gd name="T54" fmla="*/ 14 w 106"/>
                  <a:gd name="T55" fmla="*/ 124 h 125"/>
                  <a:gd name="T56" fmla="*/ 18 w 106"/>
                  <a:gd name="T57" fmla="*/ 124 h 125"/>
                  <a:gd name="T58" fmla="*/ 24 w 106"/>
                  <a:gd name="T59" fmla="*/ 120 h 125"/>
                  <a:gd name="T60" fmla="*/ 26 w 106"/>
                  <a:gd name="T61" fmla="*/ 117 h 125"/>
                  <a:gd name="T62" fmla="*/ 28 w 106"/>
                  <a:gd name="T63" fmla="*/ 112 h 125"/>
                  <a:gd name="T64" fmla="*/ 38 w 106"/>
                  <a:gd name="T65" fmla="*/ 125 h 125"/>
                  <a:gd name="T66" fmla="*/ 41 w 106"/>
                  <a:gd name="T67" fmla="*/ 124 h 125"/>
                  <a:gd name="T68" fmla="*/ 46 w 106"/>
                  <a:gd name="T69" fmla="*/ 122 h 125"/>
                  <a:gd name="T70" fmla="*/ 48 w 106"/>
                  <a:gd name="T71" fmla="*/ 119 h 125"/>
                  <a:gd name="T72" fmla="*/ 49 w 106"/>
                  <a:gd name="T73" fmla="*/ 119 h 125"/>
                  <a:gd name="T74" fmla="*/ 53 w 106"/>
                  <a:gd name="T75" fmla="*/ 110 h 125"/>
                  <a:gd name="T76" fmla="*/ 65 w 106"/>
                  <a:gd name="T77" fmla="*/ 122 h 125"/>
                  <a:gd name="T78" fmla="*/ 66 w 106"/>
                  <a:gd name="T79" fmla="*/ 122 h 125"/>
                  <a:gd name="T80" fmla="*/ 69 w 106"/>
                  <a:gd name="T81" fmla="*/ 121 h 125"/>
                  <a:gd name="T82" fmla="*/ 72 w 106"/>
                  <a:gd name="T83" fmla="*/ 115 h 125"/>
                  <a:gd name="T84" fmla="*/ 72 w 106"/>
                  <a:gd name="T85" fmla="*/ 117 h 125"/>
                  <a:gd name="T86" fmla="*/ 75 w 106"/>
                  <a:gd name="T87" fmla="*/ 109 h 125"/>
                  <a:gd name="T88" fmla="*/ 88 w 106"/>
                  <a:gd name="T89" fmla="*/ 118 h 125"/>
                  <a:gd name="T90" fmla="*/ 90 w 106"/>
                  <a:gd name="T91" fmla="*/ 118 h 125"/>
                  <a:gd name="T92" fmla="*/ 97 w 106"/>
                  <a:gd name="T93" fmla="*/ 102 h 125"/>
                  <a:gd name="T94" fmla="*/ 104 w 106"/>
                  <a:gd name="T95" fmla="*/ 109 h 125"/>
                  <a:gd name="T96" fmla="*/ 100 w 106"/>
                  <a:gd name="T97" fmla="*/ 76 h 125"/>
                  <a:gd name="T98" fmla="*/ 70 w 106"/>
                  <a:gd name="T99" fmla="*/ 9 h 125"/>
                  <a:gd name="T100" fmla="*/ 54 w 106"/>
                  <a:gd name="T101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" h="125">
                    <a:moveTo>
                      <a:pt x="24" y="77"/>
                    </a:moveTo>
                    <a:cubicBezTo>
                      <a:pt x="22" y="77"/>
                      <a:pt x="21" y="75"/>
                      <a:pt x="21" y="72"/>
                    </a:cubicBezTo>
                    <a:cubicBezTo>
                      <a:pt x="17" y="60"/>
                      <a:pt x="22" y="45"/>
                      <a:pt x="26" y="33"/>
                    </a:cubicBezTo>
                    <a:cubicBezTo>
                      <a:pt x="29" y="22"/>
                      <a:pt x="35" y="7"/>
                      <a:pt x="49" y="3"/>
                    </a:cubicBezTo>
                    <a:cubicBezTo>
                      <a:pt x="51" y="2"/>
                      <a:pt x="52" y="2"/>
                      <a:pt x="54" y="2"/>
                    </a:cubicBezTo>
                    <a:cubicBezTo>
                      <a:pt x="57" y="2"/>
                      <a:pt x="60" y="4"/>
                      <a:pt x="62" y="6"/>
                    </a:cubicBezTo>
                    <a:cubicBezTo>
                      <a:pt x="72" y="17"/>
                      <a:pt x="79" y="30"/>
                      <a:pt x="85" y="42"/>
                    </a:cubicBezTo>
                    <a:cubicBezTo>
                      <a:pt x="89" y="50"/>
                      <a:pt x="92" y="58"/>
                      <a:pt x="91" y="66"/>
                    </a:cubicBezTo>
                    <a:cubicBezTo>
                      <a:pt x="90" y="69"/>
                      <a:pt x="90" y="75"/>
                      <a:pt x="85" y="75"/>
                    </a:cubicBezTo>
                    <a:cubicBezTo>
                      <a:pt x="85" y="75"/>
                      <a:pt x="85" y="75"/>
                      <a:pt x="84" y="75"/>
                    </a:cubicBezTo>
                    <a:cubicBezTo>
                      <a:pt x="80" y="75"/>
                      <a:pt x="75" y="69"/>
                      <a:pt x="73" y="66"/>
                    </a:cubicBezTo>
                    <a:cubicBezTo>
                      <a:pt x="72" y="69"/>
                      <a:pt x="73" y="75"/>
                      <a:pt x="68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6"/>
                      <a:pt x="62" y="71"/>
                      <a:pt x="60" y="70"/>
                    </a:cubicBezTo>
                    <a:cubicBezTo>
                      <a:pt x="59" y="72"/>
                      <a:pt x="58" y="77"/>
                      <a:pt x="54" y="77"/>
                    </a:cubicBezTo>
                    <a:cubicBezTo>
                      <a:pt x="54" y="77"/>
                      <a:pt x="54" y="77"/>
                      <a:pt x="54" y="77"/>
                    </a:cubicBezTo>
                    <a:cubicBezTo>
                      <a:pt x="50" y="77"/>
                      <a:pt x="48" y="72"/>
                      <a:pt x="47" y="70"/>
                    </a:cubicBezTo>
                    <a:cubicBezTo>
                      <a:pt x="45" y="73"/>
                      <a:pt x="45" y="77"/>
                      <a:pt x="39" y="78"/>
                    </a:cubicBezTo>
                    <a:cubicBezTo>
                      <a:pt x="39" y="78"/>
                      <a:pt x="39" y="78"/>
                      <a:pt x="38" y="78"/>
                    </a:cubicBezTo>
                    <a:cubicBezTo>
                      <a:pt x="34" y="78"/>
                      <a:pt x="33" y="74"/>
                      <a:pt x="33" y="70"/>
                    </a:cubicBezTo>
                    <a:cubicBezTo>
                      <a:pt x="32" y="72"/>
                      <a:pt x="29" y="76"/>
                      <a:pt x="26" y="76"/>
                    </a:cubicBezTo>
                    <a:cubicBezTo>
                      <a:pt x="25" y="77"/>
                      <a:pt x="25" y="77"/>
                      <a:pt x="24" y="77"/>
                    </a:cubicBezTo>
                    <a:moveTo>
                      <a:pt x="54" y="0"/>
                    </a:moveTo>
                    <a:cubicBezTo>
                      <a:pt x="52" y="0"/>
                      <a:pt x="51" y="1"/>
                      <a:pt x="48" y="1"/>
                    </a:cubicBezTo>
                    <a:cubicBezTo>
                      <a:pt x="46" y="2"/>
                      <a:pt x="43" y="2"/>
                      <a:pt x="40" y="3"/>
                    </a:cubicBezTo>
                    <a:cubicBezTo>
                      <a:pt x="21" y="13"/>
                      <a:pt x="14" y="35"/>
                      <a:pt x="10" y="53"/>
                    </a:cubicBezTo>
                    <a:cubicBezTo>
                      <a:pt x="5" y="72"/>
                      <a:pt x="0" y="98"/>
                      <a:pt x="7" y="117"/>
                    </a:cubicBezTo>
                    <a:cubicBezTo>
                      <a:pt x="9" y="121"/>
                      <a:pt x="10" y="124"/>
                      <a:pt x="14" y="124"/>
                    </a:cubicBezTo>
                    <a:cubicBezTo>
                      <a:pt x="15" y="124"/>
                      <a:pt x="16" y="124"/>
                      <a:pt x="18" y="124"/>
                    </a:cubicBezTo>
                    <a:cubicBezTo>
                      <a:pt x="20" y="123"/>
                      <a:pt x="22" y="121"/>
                      <a:pt x="24" y="120"/>
                    </a:cubicBezTo>
                    <a:cubicBezTo>
                      <a:pt x="24" y="119"/>
                      <a:pt x="25" y="118"/>
                      <a:pt x="26" y="117"/>
                    </a:cubicBezTo>
                    <a:cubicBezTo>
                      <a:pt x="27" y="115"/>
                      <a:pt x="28" y="114"/>
                      <a:pt x="28" y="112"/>
                    </a:cubicBezTo>
                    <a:cubicBezTo>
                      <a:pt x="28" y="118"/>
                      <a:pt x="31" y="125"/>
                      <a:pt x="38" y="125"/>
                    </a:cubicBezTo>
                    <a:cubicBezTo>
                      <a:pt x="39" y="125"/>
                      <a:pt x="40" y="125"/>
                      <a:pt x="41" y="124"/>
                    </a:cubicBezTo>
                    <a:cubicBezTo>
                      <a:pt x="43" y="124"/>
                      <a:pt x="45" y="123"/>
                      <a:pt x="46" y="122"/>
                    </a:cubicBezTo>
                    <a:cubicBezTo>
                      <a:pt x="47" y="121"/>
                      <a:pt x="47" y="120"/>
                      <a:pt x="48" y="119"/>
                    </a:cubicBezTo>
                    <a:cubicBezTo>
                      <a:pt x="48" y="119"/>
                      <a:pt x="49" y="119"/>
                      <a:pt x="49" y="119"/>
                    </a:cubicBezTo>
                    <a:cubicBezTo>
                      <a:pt x="51" y="117"/>
                      <a:pt x="51" y="113"/>
                      <a:pt x="53" y="110"/>
                    </a:cubicBezTo>
                    <a:cubicBezTo>
                      <a:pt x="56" y="114"/>
                      <a:pt x="59" y="122"/>
                      <a:pt x="65" y="122"/>
                    </a:cubicBezTo>
                    <a:cubicBezTo>
                      <a:pt x="66" y="122"/>
                      <a:pt x="66" y="122"/>
                      <a:pt x="66" y="122"/>
                    </a:cubicBezTo>
                    <a:cubicBezTo>
                      <a:pt x="67" y="122"/>
                      <a:pt x="68" y="122"/>
                      <a:pt x="69" y="121"/>
                    </a:cubicBezTo>
                    <a:cubicBezTo>
                      <a:pt x="70" y="119"/>
                      <a:pt x="70" y="117"/>
                      <a:pt x="72" y="115"/>
                    </a:cubicBezTo>
                    <a:cubicBezTo>
                      <a:pt x="72" y="116"/>
                      <a:pt x="72" y="116"/>
                      <a:pt x="72" y="117"/>
                    </a:cubicBezTo>
                    <a:cubicBezTo>
                      <a:pt x="74" y="114"/>
                      <a:pt x="74" y="111"/>
                      <a:pt x="75" y="109"/>
                    </a:cubicBezTo>
                    <a:cubicBezTo>
                      <a:pt x="80" y="111"/>
                      <a:pt x="81" y="118"/>
                      <a:pt x="88" y="118"/>
                    </a:cubicBezTo>
                    <a:cubicBezTo>
                      <a:pt x="88" y="118"/>
                      <a:pt x="89" y="118"/>
                      <a:pt x="90" y="118"/>
                    </a:cubicBezTo>
                    <a:cubicBezTo>
                      <a:pt x="99" y="116"/>
                      <a:pt x="96" y="108"/>
                      <a:pt x="97" y="102"/>
                    </a:cubicBezTo>
                    <a:cubicBezTo>
                      <a:pt x="99" y="104"/>
                      <a:pt x="101" y="107"/>
                      <a:pt x="104" y="109"/>
                    </a:cubicBezTo>
                    <a:cubicBezTo>
                      <a:pt x="106" y="98"/>
                      <a:pt x="103" y="87"/>
                      <a:pt x="100" y="76"/>
                    </a:cubicBezTo>
                    <a:cubicBezTo>
                      <a:pt x="93" y="53"/>
                      <a:pt x="85" y="29"/>
                      <a:pt x="70" y="9"/>
                    </a:cubicBezTo>
                    <a:cubicBezTo>
                      <a:pt x="66" y="4"/>
                      <a:pt x="62" y="0"/>
                      <a:pt x="54" y="0"/>
                    </a:cubicBez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45" name="ïšľîďé"/>
              <p:cNvSpPr/>
              <p:nvPr>
                <p:custDataLst>
                  <p:tags r:id="rId200"/>
                </p:custDataLst>
              </p:nvPr>
            </p:nvSpPr>
            <p:spPr bwMode="auto">
              <a:xfrm>
                <a:off x="7315201" y="2344738"/>
                <a:ext cx="247650" cy="250825"/>
              </a:xfrm>
              <a:custGeom>
                <a:avLst/>
                <a:gdLst>
                  <a:gd name="T0" fmla="*/ 37 w 75"/>
                  <a:gd name="T1" fmla="*/ 0 h 76"/>
                  <a:gd name="T2" fmla="*/ 32 w 75"/>
                  <a:gd name="T3" fmla="*/ 1 h 76"/>
                  <a:gd name="T4" fmla="*/ 9 w 75"/>
                  <a:gd name="T5" fmla="*/ 31 h 76"/>
                  <a:gd name="T6" fmla="*/ 4 w 75"/>
                  <a:gd name="T7" fmla="*/ 70 h 76"/>
                  <a:gd name="T8" fmla="*/ 7 w 75"/>
                  <a:gd name="T9" fmla="*/ 75 h 76"/>
                  <a:gd name="T10" fmla="*/ 9 w 75"/>
                  <a:gd name="T11" fmla="*/ 74 h 76"/>
                  <a:gd name="T12" fmla="*/ 16 w 75"/>
                  <a:gd name="T13" fmla="*/ 68 h 76"/>
                  <a:gd name="T14" fmla="*/ 21 w 75"/>
                  <a:gd name="T15" fmla="*/ 76 h 76"/>
                  <a:gd name="T16" fmla="*/ 22 w 75"/>
                  <a:gd name="T17" fmla="*/ 76 h 76"/>
                  <a:gd name="T18" fmla="*/ 30 w 75"/>
                  <a:gd name="T19" fmla="*/ 68 h 76"/>
                  <a:gd name="T20" fmla="*/ 37 w 75"/>
                  <a:gd name="T21" fmla="*/ 75 h 76"/>
                  <a:gd name="T22" fmla="*/ 37 w 75"/>
                  <a:gd name="T23" fmla="*/ 75 h 76"/>
                  <a:gd name="T24" fmla="*/ 43 w 75"/>
                  <a:gd name="T25" fmla="*/ 68 h 76"/>
                  <a:gd name="T26" fmla="*/ 50 w 75"/>
                  <a:gd name="T27" fmla="*/ 74 h 76"/>
                  <a:gd name="T28" fmla="*/ 51 w 75"/>
                  <a:gd name="T29" fmla="*/ 74 h 76"/>
                  <a:gd name="T30" fmla="*/ 56 w 75"/>
                  <a:gd name="T31" fmla="*/ 64 h 76"/>
                  <a:gd name="T32" fmla="*/ 67 w 75"/>
                  <a:gd name="T33" fmla="*/ 73 h 76"/>
                  <a:gd name="T34" fmla="*/ 68 w 75"/>
                  <a:gd name="T35" fmla="*/ 73 h 76"/>
                  <a:gd name="T36" fmla="*/ 74 w 75"/>
                  <a:gd name="T37" fmla="*/ 64 h 76"/>
                  <a:gd name="T38" fmla="*/ 68 w 75"/>
                  <a:gd name="T39" fmla="*/ 40 h 76"/>
                  <a:gd name="T40" fmla="*/ 45 w 75"/>
                  <a:gd name="T41" fmla="*/ 4 h 76"/>
                  <a:gd name="T42" fmla="*/ 37 w 75"/>
                  <a:gd name="T4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5" h="76">
                    <a:moveTo>
                      <a:pt x="37" y="0"/>
                    </a:moveTo>
                    <a:cubicBezTo>
                      <a:pt x="35" y="0"/>
                      <a:pt x="34" y="0"/>
                      <a:pt x="32" y="1"/>
                    </a:cubicBezTo>
                    <a:cubicBezTo>
                      <a:pt x="18" y="5"/>
                      <a:pt x="12" y="20"/>
                      <a:pt x="9" y="31"/>
                    </a:cubicBezTo>
                    <a:cubicBezTo>
                      <a:pt x="5" y="43"/>
                      <a:pt x="0" y="58"/>
                      <a:pt x="4" y="70"/>
                    </a:cubicBezTo>
                    <a:cubicBezTo>
                      <a:pt x="4" y="73"/>
                      <a:pt x="5" y="75"/>
                      <a:pt x="7" y="75"/>
                    </a:cubicBezTo>
                    <a:cubicBezTo>
                      <a:pt x="8" y="75"/>
                      <a:pt x="8" y="75"/>
                      <a:pt x="9" y="74"/>
                    </a:cubicBezTo>
                    <a:cubicBezTo>
                      <a:pt x="12" y="74"/>
                      <a:pt x="15" y="70"/>
                      <a:pt x="16" y="68"/>
                    </a:cubicBezTo>
                    <a:cubicBezTo>
                      <a:pt x="16" y="72"/>
                      <a:pt x="17" y="76"/>
                      <a:pt x="21" y="76"/>
                    </a:cubicBezTo>
                    <a:cubicBezTo>
                      <a:pt x="22" y="76"/>
                      <a:pt x="22" y="76"/>
                      <a:pt x="22" y="76"/>
                    </a:cubicBezTo>
                    <a:cubicBezTo>
                      <a:pt x="28" y="75"/>
                      <a:pt x="28" y="71"/>
                      <a:pt x="30" y="68"/>
                    </a:cubicBezTo>
                    <a:cubicBezTo>
                      <a:pt x="31" y="70"/>
                      <a:pt x="33" y="75"/>
                      <a:pt x="37" y="75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41" y="75"/>
                      <a:pt x="42" y="70"/>
                      <a:pt x="43" y="68"/>
                    </a:cubicBezTo>
                    <a:cubicBezTo>
                      <a:pt x="45" y="69"/>
                      <a:pt x="46" y="74"/>
                      <a:pt x="50" y="74"/>
                    </a:cubicBezTo>
                    <a:cubicBezTo>
                      <a:pt x="50" y="74"/>
                      <a:pt x="50" y="74"/>
                      <a:pt x="51" y="74"/>
                    </a:cubicBezTo>
                    <a:cubicBezTo>
                      <a:pt x="56" y="73"/>
                      <a:pt x="55" y="67"/>
                      <a:pt x="56" y="64"/>
                    </a:cubicBezTo>
                    <a:cubicBezTo>
                      <a:pt x="58" y="67"/>
                      <a:pt x="63" y="73"/>
                      <a:pt x="67" y="73"/>
                    </a:cubicBezTo>
                    <a:cubicBezTo>
                      <a:pt x="68" y="73"/>
                      <a:pt x="68" y="73"/>
                      <a:pt x="68" y="73"/>
                    </a:cubicBezTo>
                    <a:cubicBezTo>
                      <a:pt x="73" y="73"/>
                      <a:pt x="73" y="67"/>
                      <a:pt x="74" y="64"/>
                    </a:cubicBezTo>
                    <a:cubicBezTo>
                      <a:pt x="75" y="56"/>
                      <a:pt x="72" y="48"/>
                      <a:pt x="68" y="40"/>
                    </a:cubicBezTo>
                    <a:cubicBezTo>
                      <a:pt x="62" y="28"/>
                      <a:pt x="55" y="15"/>
                      <a:pt x="45" y="4"/>
                    </a:cubicBezTo>
                    <a:cubicBezTo>
                      <a:pt x="43" y="2"/>
                      <a:pt x="40" y="0"/>
                      <a:pt x="37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46" name="îṩ1íḍè"/>
              <p:cNvSpPr/>
              <p:nvPr>
                <p:custDataLst>
                  <p:tags r:id="rId201"/>
                </p:custDataLst>
              </p:nvPr>
            </p:nvSpPr>
            <p:spPr bwMode="auto">
              <a:xfrm>
                <a:off x="7073901" y="2255838"/>
                <a:ext cx="357188" cy="214313"/>
              </a:xfrm>
              <a:custGeom>
                <a:avLst/>
                <a:gdLst>
                  <a:gd name="T0" fmla="*/ 108 w 108"/>
                  <a:gd name="T1" fmla="*/ 20 h 65"/>
                  <a:gd name="T2" fmla="*/ 58 w 108"/>
                  <a:gd name="T3" fmla="*/ 3 h 65"/>
                  <a:gd name="T4" fmla="*/ 1 w 108"/>
                  <a:gd name="T5" fmla="*/ 2 h 65"/>
                  <a:gd name="T6" fmla="*/ 5 w 108"/>
                  <a:gd name="T7" fmla="*/ 63 h 65"/>
                  <a:gd name="T8" fmla="*/ 67 w 108"/>
                  <a:gd name="T9" fmla="*/ 47 h 65"/>
                  <a:gd name="T10" fmla="*/ 94 w 108"/>
                  <a:gd name="T11" fmla="*/ 2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8" h="65">
                    <a:moveTo>
                      <a:pt x="108" y="20"/>
                    </a:moveTo>
                    <a:cubicBezTo>
                      <a:pt x="99" y="8"/>
                      <a:pt x="72" y="5"/>
                      <a:pt x="58" y="3"/>
                    </a:cubicBezTo>
                    <a:cubicBezTo>
                      <a:pt x="40" y="0"/>
                      <a:pt x="19" y="0"/>
                      <a:pt x="1" y="2"/>
                    </a:cubicBezTo>
                    <a:cubicBezTo>
                      <a:pt x="0" y="23"/>
                      <a:pt x="2" y="43"/>
                      <a:pt x="5" y="63"/>
                    </a:cubicBezTo>
                    <a:cubicBezTo>
                      <a:pt x="26" y="65"/>
                      <a:pt x="49" y="57"/>
                      <a:pt x="67" y="47"/>
                    </a:cubicBezTo>
                    <a:cubicBezTo>
                      <a:pt x="75" y="42"/>
                      <a:pt x="90" y="34"/>
                      <a:pt x="94" y="26"/>
                    </a:cubicBezTo>
                  </a:path>
                </a:pathLst>
              </a:custGeom>
              <a:solidFill>
                <a:srgbClr val="EF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47" name="íṩļiḓe"/>
              <p:cNvSpPr/>
              <p:nvPr>
                <p:custDataLst>
                  <p:tags r:id="rId202"/>
                </p:custDataLst>
              </p:nvPr>
            </p:nvSpPr>
            <p:spPr bwMode="auto">
              <a:xfrm>
                <a:off x="7410451" y="2255838"/>
                <a:ext cx="357188" cy="214313"/>
              </a:xfrm>
              <a:custGeom>
                <a:avLst/>
                <a:gdLst>
                  <a:gd name="T0" fmla="*/ 0 w 108"/>
                  <a:gd name="T1" fmla="*/ 20 h 65"/>
                  <a:gd name="T2" fmla="*/ 50 w 108"/>
                  <a:gd name="T3" fmla="*/ 3 h 65"/>
                  <a:gd name="T4" fmla="*/ 107 w 108"/>
                  <a:gd name="T5" fmla="*/ 2 h 65"/>
                  <a:gd name="T6" fmla="*/ 103 w 108"/>
                  <a:gd name="T7" fmla="*/ 63 h 65"/>
                  <a:gd name="T8" fmla="*/ 41 w 108"/>
                  <a:gd name="T9" fmla="*/ 47 h 65"/>
                  <a:gd name="T10" fmla="*/ 14 w 108"/>
                  <a:gd name="T11" fmla="*/ 2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8" h="65">
                    <a:moveTo>
                      <a:pt x="0" y="20"/>
                    </a:moveTo>
                    <a:cubicBezTo>
                      <a:pt x="9" y="8"/>
                      <a:pt x="36" y="5"/>
                      <a:pt x="50" y="3"/>
                    </a:cubicBezTo>
                    <a:cubicBezTo>
                      <a:pt x="68" y="0"/>
                      <a:pt x="89" y="0"/>
                      <a:pt x="107" y="2"/>
                    </a:cubicBezTo>
                    <a:cubicBezTo>
                      <a:pt x="108" y="23"/>
                      <a:pt x="106" y="43"/>
                      <a:pt x="103" y="63"/>
                    </a:cubicBezTo>
                    <a:cubicBezTo>
                      <a:pt x="82" y="65"/>
                      <a:pt x="59" y="57"/>
                      <a:pt x="41" y="47"/>
                    </a:cubicBezTo>
                    <a:cubicBezTo>
                      <a:pt x="33" y="42"/>
                      <a:pt x="18" y="34"/>
                      <a:pt x="14" y="26"/>
                    </a:cubicBezTo>
                  </a:path>
                </a:pathLst>
              </a:custGeom>
              <a:solidFill>
                <a:srgbClr val="EF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  <p:sp>
            <p:nvSpPr>
              <p:cNvPr id="848" name="íšlîḓè"/>
              <p:cNvSpPr/>
              <p:nvPr>
                <p:custDataLst>
                  <p:tags r:id="rId203"/>
                </p:custDataLst>
              </p:nvPr>
            </p:nvSpPr>
            <p:spPr bwMode="auto">
              <a:xfrm>
                <a:off x="7370764" y="2265363"/>
                <a:ext cx="119063" cy="109538"/>
              </a:xfrm>
              <a:custGeom>
                <a:avLst/>
                <a:gdLst>
                  <a:gd name="T0" fmla="*/ 4 w 36"/>
                  <a:gd name="T1" fmla="*/ 3 h 33"/>
                  <a:gd name="T2" fmla="*/ 7 w 36"/>
                  <a:gd name="T3" fmla="*/ 31 h 33"/>
                  <a:gd name="T4" fmla="*/ 12 w 36"/>
                  <a:gd name="T5" fmla="*/ 32 h 33"/>
                  <a:gd name="T6" fmla="*/ 26 w 36"/>
                  <a:gd name="T7" fmla="*/ 32 h 33"/>
                  <a:gd name="T8" fmla="*/ 33 w 36"/>
                  <a:gd name="T9" fmla="*/ 31 h 33"/>
                  <a:gd name="T10" fmla="*/ 30 w 36"/>
                  <a:gd name="T11" fmla="*/ 11 h 33"/>
                  <a:gd name="T12" fmla="*/ 27 w 36"/>
                  <a:gd name="T13" fmla="*/ 4 h 33"/>
                  <a:gd name="T14" fmla="*/ 4 w 36"/>
                  <a:gd name="T15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33">
                    <a:moveTo>
                      <a:pt x="4" y="3"/>
                    </a:moveTo>
                    <a:cubicBezTo>
                      <a:pt x="4" y="10"/>
                      <a:pt x="0" y="27"/>
                      <a:pt x="7" y="31"/>
                    </a:cubicBezTo>
                    <a:cubicBezTo>
                      <a:pt x="8" y="32"/>
                      <a:pt x="11" y="32"/>
                      <a:pt x="12" y="32"/>
                    </a:cubicBezTo>
                    <a:cubicBezTo>
                      <a:pt x="17" y="32"/>
                      <a:pt x="21" y="32"/>
                      <a:pt x="26" y="32"/>
                    </a:cubicBezTo>
                    <a:cubicBezTo>
                      <a:pt x="28" y="32"/>
                      <a:pt x="32" y="33"/>
                      <a:pt x="33" y="31"/>
                    </a:cubicBezTo>
                    <a:cubicBezTo>
                      <a:pt x="36" y="26"/>
                      <a:pt x="31" y="16"/>
                      <a:pt x="30" y="11"/>
                    </a:cubicBezTo>
                    <a:cubicBezTo>
                      <a:pt x="30" y="9"/>
                      <a:pt x="29" y="6"/>
                      <a:pt x="27" y="4"/>
                    </a:cubicBezTo>
                    <a:cubicBezTo>
                      <a:pt x="22" y="0"/>
                      <a:pt x="12" y="2"/>
                      <a:pt x="4" y="3"/>
                    </a:cubicBezTo>
                    <a:close/>
                  </a:path>
                </a:pathLst>
              </a:custGeom>
              <a:solidFill>
                <a:srgbClr val="EA98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140460" y="5932170"/>
            <a:ext cx="4191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CN Regular" panose="020B0200000000000000" charset="-122"/>
                <a:ea typeface="Source Han Sans CN Regular" panose="020B0200000000000000" charset="-122"/>
                <a:cs typeface="Source Han Sans CN Regular" panose="020B0200000000000000" charset="-122"/>
                <a:sym typeface="Arial" panose="020B0604020202020204"/>
              </a:rPr>
              <a:t>注：试题仅供参考，也可结合企业文化内容出题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CN Regular" panose="020B0200000000000000" charset="-122"/>
              <a:ea typeface="Source Han Sans CN Regular" panose="020B0200000000000000" charset="-122"/>
              <a:cs typeface="Source Han Sans CN Regular" panose="020B0200000000000000" charset="-122"/>
              <a:sym typeface="Arial" panose="020B0604020202020204"/>
            </a:endParaRPr>
          </a:p>
        </p:txBody>
      </p:sp>
      <p:pic>
        <p:nvPicPr>
          <p:cNvPr id="21" name="图片 20" descr="矢量智能对象 拷贝 6"/>
          <p:cNvPicPr>
            <a:picLocks noChangeAspect="1"/>
          </p:cNvPicPr>
          <p:nvPr userDrawn="1">
            <p:custDataLst>
              <p:tags r:id="rId204"/>
            </p:custDataLst>
          </p:nvPr>
        </p:nvPicPr>
        <p:blipFill>
          <a:blip r:embed="rId205" cstate="screen"/>
          <a:srcRect r="28934" b="-6110"/>
          <a:stretch>
            <a:fillRect/>
          </a:stretch>
        </p:blipFill>
        <p:spPr>
          <a:xfrm>
            <a:off x="8988425" y="503555"/>
            <a:ext cx="2487295" cy="337185"/>
          </a:xfrm>
          <a:prstGeom prst="rect">
            <a:avLst/>
          </a:prstGeom>
        </p:spPr>
      </p:pic>
      <p:pic>
        <p:nvPicPr>
          <p:cNvPr id="4" name="图片 3" descr="3.8 banner3"/>
          <p:cNvPicPr>
            <a:picLocks noChangeAspect="1"/>
          </p:cNvPicPr>
          <p:nvPr/>
        </p:nvPicPr>
        <p:blipFill>
          <a:blip r:embed="rId206"/>
          <a:stretch>
            <a:fillRect/>
          </a:stretch>
        </p:blipFill>
        <p:spPr>
          <a:xfrm>
            <a:off x="5687060" y="2241550"/>
            <a:ext cx="5749290" cy="2251710"/>
          </a:xfrm>
          <a:prstGeom prst="rect">
            <a:avLst/>
          </a:prstGeom>
        </p:spPr>
      </p:pic>
    </p:spTree>
    <p:custDataLst>
      <p:tags r:id="rId207"/>
    </p:custDataLst>
  </p:cSld>
  <p:clrMapOvr>
    <a:masterClrMapping/>
  </p:clrMapOvr>
</p:sld>
</file>

<file path=ppt/tags/tag1.xml><?xml version="1.0" encoding="utf-8"?>
<p:tagLst xmlns:p="http://schemas.openxmlformats.org/presentationml/2006/main">
  <p:tag name="AS_UNIQUEID" val="3"/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KSO_WM_BEAUTIFY_FLAG" val="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KSO_WM_BEAUTIFY_FLAG" val=""/>
</p:tagLst>
</file>

<file path=ppt/tags/tag114.xml><?xml version="1.0" encoding="utf-8"?>
<p:tagLst xmlns:p="http://schemas.openxmlformats.org/presentationml/2006/main">
  <p:tag name="KSO_WM_BEAUTIFY_FLAG" val=""/>
</p:tagLst>
</file>

<file path=ppt/tags/tag115.xml><?xml version="1.0" encoding="utf-8"?>
<p:tagLst xmlns:p="http://schemas.openxmlformats.org/presentationml/2006/main">
  <p:tag name="KSO_WM_BEAUTIFY_FLAG" val=""/>
</p:tagLst>
</file>

<file path=ppt/tags/tag116.xml><?xml version="1.0" encoding="utf-8"?>
<p:tagLst xmlns:p="http://schemas.openxmlformats.org/presentationml/2006/main">
  <p:tag name="KSO_WM_BEAUTIFY_FLAG" val=""/>
</p:tagLst>
</file>

<file path=ppt/tags/tag117.xml><?xml version="1.0" encoding="utf-8"?>
<p:tagLst xmlns:p="http://schemas.openxmlformats.org/presentationml/2006/main">
  <p:tag name="KSO_WM_BEAUTIFY_FLAG" val=""/>
</p:tagLst>
</file>

<file path=ppt/tags/tag118.xml><?xml version="1.0" encoding="utf-8"?>
<p:tagLst xmlns:p="http://schemas.openxmlformats.org/presentationml/2006/main">
  <p:tag name="KSO_WM_BEAUTIFY_FLAG" val=""/>
</p:tagLst>
</file>

<file path=ppt/tags/tag119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ISLIDE.DIAGRAM" val="#954254;"/>
  <p:tag name="ISLIDE.VECTOR" val="#190588;"/>
</p:tagLst>
</file>

<file path=ppt/tags/tag120.xml><?xml version="1.0" encoding="utf-8"?>
<p:tagLst xmlns:p="http://schemas.openxmlformats.org/presentationml/2006/main">
  <p:tag name="KSO_WM_BEAUTIFY_FLAG" val=""/>
</p:tagLst>
</file>

<file path=ppt/tags/tag121.xml><?xml version="1.0" encoding="utf-8"?>
<p:tagLst xmlns:p="http://schemas.openxmlformats.org/presentationml/2006/main">
  <p:tag name="KSO_WM_BEAUTIFY_FLAG" val=""/>
</p:tagLst>
</file>

<file path=ppt/tags/tag122.xml><?xml version="1.0" encoding="utf-8"?>
<p:tagLst xmlns:p="http://schemas.openxmlformats.org/presentationml/2006/main">
  <p:tag name="KSO_WM_BEAUTIFY_FLAG" val=""/>
</p:tagLst>
</file>

<file path=ppt/tags/tag123.xml><?xml version="1.0" encoding="utf-8"?>
<p:tagLst xmlns:p="http://schemas.openxmlformats.org/presentationml/2006/main">
  <p:tag name="KSO_WM_BEAUTIFY_FLAG" val=""/>
</p:tagLst>
</file>

<file path=ppt/tags/tag124.xml><?xml version="1.0" encoding="utf-8"?>
<p:tagLst xmlns:p="http://schemas.openxmlformats.org/presentationml/2006/main">
  <p:tag name="KSO_WM_BEAUTIFY_FLAG" val=""/>
</p:tagLst>
</file>

<file path=ppt/tags/tag125.xml><?xml version="1.0" encoding="utf-8"?>
<p:tagLst xmlns:p="http://schemas.openxmlformats.org/presentationml/2006/main">
  <p:tag name="KSO_WM_BEAUTIFY_FLAG" val=""/>
</p:tagLst>
</file>

<file path=ppt/tags/tag126.xml><?xml version="1.0" encoding="utf-8"?>
<p:tagLst xmlns:p="http://schemas.openxmlformats.org/presentationml/2006/main">
  <p:tag name="KSO_WM_BEAUTIFY_FLAG" val="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30.xml><?xml version="1.0" encoding="utf-8"?>
<p:tagLst xmlns:p="http://schemas.openxmlformats.org/presentationml/2006/main">
  <p:tag name="KSO_WM_BEAUTIFY_FLAG" val=""/>
</p:tagLst>
</file>

<file path=ppt/tags/tag131.xml><?xml version="1.0" encoding="utf-8"?>
<p:tagLst xmlns:p="http://schemas.openxmlformats.org/presentationml/2006/main">
  <p:tag name="KSO_WM_BEAUTIFY_FLAG" val=""/>
</p:tagLst>
</file>

<file path=ppt/tags/tag132.xml><?xml version="1.0" encoding="utf-8"?>
<p:tagLst xmlns:p="http://schemas.openxmlformats.org/presentationml/2006/main">
  <p:tag name="KSO_WM_BEAUTIFY_FLAG" val="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BEAUTIFY_FLAG" val=""/>
</p:tagLst>
</file>

<file path=ppt/tags/tag139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ISLIDE.THEME" val="https://www.islide.cc;"/>
</p:tagLst>
</file>

<file path=ppt/tags/tag140.xml><?xml version="1.0" encoding="utf-8"?>
<p:tagLst xmlns:p="http://schemas.openxmlformats.org/presentationml/2006/main">
  <p:tag name="KSO_WM_BEAUTIFY_FLAG" val=""/>
</p:tagLst>
</file>

<file path=ppt/tags/tag141.xml><?xml version="1.0" encoding="utf-8"?>
<p:tagLst xmlns:p="http://schemas.openxmlformats.org/presentationml/2006/main">
  <p:tag name="KSO_WM_BEAUTIFY_FLAG" val="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"/>
</p:tagLst>
</file>

<file path=ppt/tags/tag145.xml><?xml version="1.0" encoding="utf-8"?>
<p:tagLst xmlns:p="http://schemas.openxmlformats.org/presentationml/2006/main">
  <p:tag name="KSO_WM_BEAUTIFY_FLAG" val="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BEAUTIFY_FLAG" val="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TAG_VERSION" val="1.0"/>
  <p:tag name="KSO_WM_TEMPLATE_CATEGORY" val="diagram"/>
  <p:tag name="KSO_WM_TEMPLATE_INDEX" val="798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72"/>
  <p:tag name="KSO_WM_UNIT_HIGHLIGHT" val="0"/>
  <p:tag name="KSO_WM_UNIT_COMPATIBLE" val="0"/>
  <p:tag name="KSO_WM_BEAUTIFY_FLAG" val=""/>
  <p:tag name="KSO_WM_UNIT_PRESET_TEXT_INDEX" val="4"/>
  <p:tag name="KSO_WM_UNIT_PRESET_TEXT_LEN" val="100"/>
  <p:tag name="KSO_WM_DIAGRAM_GROUP_CODE" val="l1-1"/>
  <p:tag name="KSO_WM_UNIT_TEXT_FILL_FORE_SCHEMECOLOR_INDEX" val="13"/>
  <p:tag name="KSO_WM_UNIT_TEXT_FILL_TYPE" val="1"/>
</p:tagLst>
</file>

<file path=ppt/tags/tag150.xml><?xml version="1.0" encoding="utf-8"?>
<p:tagLst xmlns:p="http://schemas.openxmlformats.org/presentationml/2006/main">
  <p:tag name="KSO_WM_BEAUTIFY_FLAG" val=""/>
</p:tagLst>
</file>

<file path=ppt/tags/tag151.xml><?xml version="1.0" encoding="utf-8"?>
<p:tagLst xmlns:p="http://schemas.openxmlformats.org/presentationml/2006/main">
  <p:tag name="KSO_WM_BEAUTIFY_FLAG" val="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BEAUTIFY_FLAG" val=""/>
</p:tagLst>
</file>

<file path=ppt/tags/tag159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KSO_WM_BEAUTIFY_FLAG" val=""/>
</p:tagLst>
</file>

<file path=ppt/tags/tag162.xml><?xml version="1.0" encoding="utf-8"?>
<p:tagLst xmlns:p="http://schemas.openxmlformats.org/presentationml/2006/main">
  <p:tag name="KSO_WM_BEAUTIFY_FLAG" val=""/>
</p:tagLst>
</file>

<file path=ppt/tags/tag163.xml><?xml version="1.0" encoding="utf-8"?>
<p:tagLst xmlns:p="http://schemas.openxmlformats.org/presentationml/2006/main">
  <p:tag name="KSO_WM_BEAUTIFY_FLAG" val=""/>
</p:tagLst>
</file>

<file path=ppt/tags/tag164.xml><?xml version="1.0" encoding="utf-8"?>
<p:tagLst xmlns:p="http://schemas.openxmlformats.org/presentationml/2006/main">
  <p:tag name="KSO_WM_BEAUTIFY_FLAG" val=""/>
</p:tagLst>
</file>

<file path=ppt/tags/tag165.xml><?xml version="1.0" encoding="utf-8"?>
<p:tagLst xmlns:p="http://schemas.openxmlformats.org/presentationml/2006/main">
  <p:tag name="KSO_WM_BEAUTIFY_FLAG" val=""/>
</p:tagLst>
</file>

<file path=ppt/tags/tag166.xml><?xml version="1.0" encoding="utf-8"?>
<p:tagLst xmlns:p="http://schemas.openxmlformats.org/presentationml/2006/main">
  <p:tag name="KSO_WM_BEAUTIFY_FLAG" val=""/>
</p:tagLst>
</file>

<file path=ppt/tags/tag167.xml><?xml version="1.0" encoding="utf-8"?>
<p:tagLst xmlns:p="http://schemas.openxmlformats.org/presentationml/2006/main">
  <p:tag name="KSO_WM_BEAUTIFY_FLAG" val=""/>
</p:tagLst>
</file>

<file path=ppt/tags/tag168.xml><?xml version="1.0" encoding="utf-8"?>
<p:tagLst xmlns:p="http://schemas.openxmlformats.org/presentationml/2006/main">
  <p:tag name="KSO_WM_BEAUTIFY_FLAG" val=""/>
</p:tagLst>
</file>

<file path=ppt/tags/tag169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70.xml><?xml version="1.0" encoding="utf-8"?>
<p:tagLst xmlns:p="http://schemas.openxmlformats.org/presentationml/2006/main">
  <p:tag name="KSO_WM_BEAUTIFY_FLAG" val=""/>
</p:tagLst>
</file>

<file path=ppt/tags/tag171.xml><?xml version="1.0" encoding="utf-8"?>
<p:tagLst xmlns:p="http://schemas.openxmlformats.org/presentationml/2006/main">
  <p:tag name="KSO_WM_BEAUTIFY_FLAG" val=""/>
</p:tagLst>
</file>

<file path=ppt/tags/tag172.xml><?xml version="1.0" encoding="utf-8"?>
<p:tagLst xmlns:p="http://schemas.openxmlformats.org/presentationml/2006/main">
  <p:tag name="KSO_WM_BEAUTIFY_FLAG" val="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BEAUTIFY_FLAG" val=""/>
</p:tagLst>
</file>

<file path=ppt/tags/tag175.xml><?xml version="1.0" encoding="utf-8"?>
<p:tagLst xmlns:p="http://schemas.openxmlformats.org/presentationml/2006/main">
  <p:tag name="KSO_WM_BEAUTIFY_FLAG" val="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BEAUTIFY_FLAG" val=""/>
</p:tagLst>
</file>

<file path=ppt/tags/tag178.xml><?xml version="1.0" encoding="utf-8"?>
<p:tagLst xmlns:p="http://schemas.openxmlformats.org/presentationml/2006/main">
  <p:tag name="KSO_WM_BEAUTIFY_FLAG" val="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80.xml><?xml version="1.0" encoding="utf-8"?>
<p:tagLst xmlns:p="http://schemas.openxmlformats.org/presentationml/2006/main">
  <p:tag name="KSO_WM_BEAUTIFY_FLAG" val=""/>
</p:tagLst>
</file>

<file path=ppt/tags/tag181.xml><?xml version="1.0" encoding="utf-8"?>
<p:tagLst xmlns:p="http://schemas.openxmlformats.org/presentationml/2006/main">
  <p:tag name="KSO_WM_BEAUTIFY_FLAG" val=""/>
</p:tagLst>
</file>

<file path=ppt/tags/tag182.xml><?xml version="1.0" encoding="utf-8"?>
<p:tagLst xmlns:p="http://schemas.openxmlformats.org/presentationml/2006/main">
  <p:tag name="KSO_WM_BEAUTIFY_FLAG" val="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"/>
</p:tagLst>
</file>

<file path=ppt/tags/tag185.xml><?xml version="1.0" encoding="utf-8"?>
<p:tagLst xmlns:p="http://schemas.openxmlformats.org/presentationml/2006/main">
  <p:tag name="KSO_WM_BEAUTIFY_FLAG" val=""/>
</p:tagLst>
</file>

<file path=ppt/tags/tag186.xml><?xml version="1.0" encoding="utf-8"?>
<p:tagLst xmlns:p="http://schemas.openxmlformats.org/presentationml/2006/main">
  <p:tag name="KSO_WM_BEAUTIFY_FLAG" val="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00.xml><?xml version="1.0" encoding="utf-8"?>
<p:tagLst xmlns:p="http://schemas.openxmlformats.org/presentationml/2006/main">
  <p:tag name="KSO_WM_BEAUTIFY_FLAG" val="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BEAUTIFY_FLAG" val="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"/>
</p:tagLst>
</file>

<file path=ppt/tags/tag212.xml><?xml version="1.0" encoding="utf-8"?>
<p:tagLst xmlns:p="http://schemas.openxmlformats.org/presentationml/2006/main">
  <p:tag name="KSO_WM_BEAUTIFY_FLAG" val=""/>
</p:tagLst>
</file>

<file path=ppt/tags/tag213.xml><?xml version="1.0" encoding="utf-8"?>
<p:tagLst xmlns:p="http://schemas.openxmlformats.org/presentationml/2006/main">
  <p:tag name="KSO_WM_BEAUTIFY_FLAG" val=""/>
</p:tagLst>
</file>

<file path=ppt/tags/tag214.xml><?xml version="1.0" encoding="utf-8"?>
<p:tagLst xmlns:p="http://schemas.openxmlformats.org/presentationml/2006/main">
  <p:tag name="KSO_WM_BEAUTIFY_FLAG" val=""/>
</p:tagLst>
</file>

<file path=ppt/tags/tag215.xml><?xml version="1.0" encoding="utf-8"?>
<p:tagLst xmlns:p="http://schemas.openxmlformats.org/presentationml/2006/main">
  <p:tag name="KSO_WM_BEAUTIFY_FLAG" val=""/>
</p:tagLst>
</file>

<file path=ppt/tags/tag216.xml><?xml version="1.0" encoding="utf-8"?>
<p:tagLst xmlns:p="http://schemas.openxmlformats.org/presentationml/2006/main">
  <p:tag name="KSO_WM_BEAUTIFY_FLAG" val=""/>
</p:tagLst>
</file>

<file path=ppt/tags/tag217.xml><?xml version="1.0" encoding="utf-8"?>
<p:tagLst xmlns:p="http://schemas.openxmlformats.org/presentationml/2006/main">
  <p:tag name="KSO_WM_BEAUTIFY_FLAG" val=""/>
</p:tagLst>
</file>

<file path=ppt/tags/tag218.xml><?xml version="1.0" encoding="utf-8"?>
<p:tagLst xmlns:p="http://schemas.openxmlformats.org/presentationml/2006/main">
  <p:tag name="KSO_WM_BEAUTIFY_FLAG" val=""/>
</p:tagLst>
</file>

<file path=ppt/tags/tag219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20.xml><?xml version="1.0" encoding="utf-8"?>
<p:tagLst xmlns:p="http://schemas.openxmlformats.org/presentationml/2006/main">
  <p:tag name="KSO_WM_BEAUTIFY_FLAG" val=""/>
</p:tagLst>
</file>

<file path=ppt/tags/tag221.xml><?xml version="1.0" encoding="utf-8"?>
<p:tagLst xmlns:p="http://schemas.openxmlformats.org/presentationml/2006/main">
  <p:tag name="KSO_WM_BEAUTIFY_FLAG" val=""/>
</p:tagLst>
</file>

<file path=ppt/tags/tag222.xml><?xml version="1.0" encoding="utf-8"?>
<p:tagLst xmlns:p="http://schemas.openxmlformats.org/presentationml/2006/main">
  <p:tag name="KSO_WM_BEAUTIFY_FLAG" val=""/>
</p:tagLst>
</file>

<file path=ppt/tags/tag223.xml><?xml version="1.0" encoding="utf-8"?>
<p:tagLst xmlns:p="http://schemas.openxmlformats.org/presentationml/2006/main">
  <p:tag name="KSO_WM_BEAUTIFY_FLAG" val=""/>
</p:tagLst>
</file>

<file path=ppt/tags/tag224.xml><?xml version="1.0" encoding="utf-8"?>
<p:tagLst xmlns:p="http://schemas.openxmlformats.org/presentationml/2006/main">
  <p:tag name="KSO_WM_BEAUTIFY_FLAG" val=""/>
</p:tagLst>
</file>

<file path=ppt/tags/tag225.xml><?xml version="1.0" encoding="utf-8"?>
<p:tagLst xmlns:p="http://schemas.openxmlformats.org/presentationml/2006/main">
  <p:tag name="KSO_WM_BEAUTIFY_FLAG" val=""/>
</p:tagLst>
</file>

<file path=ppt/tags/tag226.xml><?xml version="1.0" encoding="utf-8"?>
<p:tagLst xmlns:p="http://schemas.openxmlformats.org/presentationml/2006/main">
  <p:tag name="KSO_WM_BEAUTIFY_FLAG" val=""/>
</p:tagLst>
</file>

<file path=ppt/tags/tag227.xml><?xml version="1.0" encoding="utf-8"?>
<p:tagLst xmlns:p="http://schemas.openxmlformats.org/presentationml/2006/main">
  <p:tag name="KSO_WM_BEAUTIFY_FLAG" val=""/>
</p:tagLst>
</file>

<file path=ppt/tags/tag228.xml><?xml version="1.0" encoding="utf-8"?>
<p:tagLst xmlns:p="http://schemas.openxmlformats.org/presentationml/2006/main">
  <p:tag name="KSO_WM_BEAUTIFY_FLAG" val=""/>
</p:tagLst>
</file>

<file path=ppt/tags/tag229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30.xml><?xml version="1.0" encoding="utf-8"?>
<p:tagLst xmlns:p="http://schemas.openxmlformats.org/presentationml/2006/main">
  <p:tag name="KSO_WM_BEAUTIFY_FLAG" val=""/>
</p:tagLst>
</file>

<file path=ppt/tags/tag231.xml><?xml version="1.0" encoding="utf-8"?>
<p:tagLst xmlns:p="http://schemas.openxmlformats.org/presentationml/2006/main">
  <p:tag name="KSO_WM_BEAUTIFY_FLAG" val=""/>
</p:tagLst>
</file>

<file path=ppt/tags/tag232.xml><?xml version="1.0" encoding="utf-8"?>
<p:tagLst xmlns:p="http://schemas.openxmlformats.org/presentationml/2006/main">
  <p:tag name="KSO_WM_BEAUTIFY_FLAG" val=""/>
</p:tagLst>
</file>

<file path=ppt/tags/tag233.xml><?xml version="1.0" encoding="utf-8"?>
<p:tagLst xmlns:p="http://schemas.openxmlformats.org/presentationml/2006/main">
  <p:tag name="KSO_WM_BEAUTIFY_FLAG" val=""/>
</p:tagLst>
</file>

<file path=ppt/tags/tag234.xml><?xml version="1.0" encoding="utf-8"?>
<p:tagLst xmlns:p="http://schemas.openxmlformats.org/presentationml/2006/main">
  <p:tag name="KSO_WM_BEAUTIFY_FLAG" val=""/>
</p:tagLst>
</file>

<file path=ppt/tags/tag235.xml><?xml version="1.0" encoding="utf-8"?>
<p:tagLst xmlns:p="http://schemas.openxmlformats.org/presentationml/2006/main">
  <p:tag name="KSO_WM_BEAUTIFY_FLAG" val=""/>
</p:tagLst>
</file>

<file path=ppt/tags/tag236.xml><?xml version="1.0" encoding="utf-8"?>
<p:tagLst xmlns:p="http://schemas.openxmlformats.org/presentationml/2006/main">
  <p:tag name="KSO_WM_BEAUTIFY_FLAG" val=""/>
</p:tagLst>
</file>

<file path=ppt/tags/tag237.xml><?xml version="1.0" encoding="utf-8"?>
<p:tagLst xmlns:p="http://schemas.openxmlformats.org/presentationml/2006/main">
  <p:tag name="KSO_WM_BEAUTIFY_FLAG" val=""/>
</p:tagLst>
</file>

<file path=ppt/tags/tag238.xml><?xml version="1.0" encoding="utf-8"?>
<p:tagLst xmlns:p="http://schemas.openxmlformats.org/presentationml/2006/main">
  <p:tag name="KSO_WM_BEAUTIFY_FLAG" val=""/>
</p:tagLst>
</file>

<file path=ppt/tags/tag239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40.xml><?xml version="1.0" encoding="utf-8"?>
<p:tagLst xmlns:p="http://schemas.openxmlformats.org/presentationml/2006/main">
  <p:tag name="KSO_WM_BEAUTIFY_FLAG" val=""/>
</p:tagLst>
</file>

<file path=ppt/tags/tag241.xml><?xml version="1.0" encoding="utf-8"?>
<p:tagLst xmlns:p="http://schemas.openxmlformats.org/presentationml/2006/main">
  <p:tag name="KSO_WM_BEAUTIFY_FLAG" val=""/>
</p:tagLst>
</file>

<file path=ppt/tags/tag242.xml><?xml version="1.0" encoding="utf-8"?>
<p:tagLst xmlns:p="http://schemas.openxmlformats.org/presentationml/2006/main">
  <p:tag name="KSO_WM_BEAUTIFY_FLAG" val=""/>
</p:tagLst>
</file>

<file path=ppt/tags/tag243.xml><?xml version="1.0" encoding="utf-8"?>
<p:tagLst xmlns:p="http://schemas.openxmlformats.org/presentationml/2006/main">
  <p:tag name="KSO_WM_BEAUTIFY_FLAG" val=""/>
</p:tagLst>
</file>

<file path=ppt/tags/tag244.xml><?xml version="1.0" encoding="utf-8"?>
<p:tagLst xmlns:p="http://schemas.openxmlformats.org/presentationml/2006/main">
  <p:tag name="KSO_WM_BEAUTIFY_FLAG" val=""/>
</p:tagLst>
</file>

<file path=ppt/tags/tag245.xml><?xml version="1.0" encoding="utf-8"?>
<p:tagLst xmlns:p="http://schemas.openxmlformats.org/presentationml/2006/main">
  <p:tag name="KSO_WM_BEAUTIFY_FLAG" val=""/>
</p:tagLst>
</file>

<file path=ppt/tags/tag246.xml><?xml version="1.0" encoding="utf-8"?>
<p:tagLst xmlns:p="http://schemas.openxmlformats.org/presentationml/2006/main">
  <p:tag name="KSO_WM_BEAUTIFY_FLAG" val=""/>
</p:tagLst>
</file>

<file path=ppt/tags/tag247.xml><?xml version="1.0" encoding="utf-8"?>
<p:tagLst xmlns:p="http://schemas.openxmlformats.org/presentationml/2006/main">
  <p:tag name="KSO_WM_BEAUTIFY_FLAG" val=""/>
</p:tagLst>
</file>

<file path=ppt/tags/tag248.xml><?xml version="1.0" encoding="utf-8"?>
<p:tagLst xmlns:p="http://schemas.openxmlformats.org/presentationml/2006/main">
  <p:tag name="KSO_WM_BEAUTIFY_FLAG" val="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50.xml><?xml version="1.0" encoding="utf-8"?>
<p:tagLst xmlns:p="http://schemas.openxmlformats.org/presentationml/2006/main">
  <p:tag name="KSO_WM_BEAUTIFY_FLAG" val="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BEAUTIFY_FLAG" val=""/>
</p:tagLst>
</file>

<file path=ppt/tags/tag253.xml><?xml version="1.0" encoding="utf-8"?>
<p:tagLst xmlns:p="http://schemas.openxmlformats.org/presentationml/2006/main">
  <p:tag name="KSO_WM_BEAUTIFY_FLAG" val=""/>
</p:tagLst>
</file>

<file path=ppt/tags/tag254.xml><?xml version="1.0" encoding="utf-8"?>
<p:tagLst xmlns:p="http://schemas.openxmlformats.org/presentationml/2006/main">
  <p:tag name="KSO_WM_BEAUTIFY_FLAG" val="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BEAUTIFY_FLAG" val=""/>
</p:tagLst>
</file>

<file path=ppt/tags/tag257.xml><?xml version="1.0" encoding="utf-8"?>
<p:tagLst xmlns:p="http://schemas.openxmlformats.org/presentationml/2006/main">
  <p:tag name="KSO_WM_BEAUTIFY_FLAG" val=""/>
</p:tagLst>
</file>

<file path=ppt/tags/tag258.xml><?xml version="1.0" encoding="utf-8"?>
<p:tagLst xmlns:p="http://schemas.openxmlformats.org/presentationml/2006/main">
  <p:tag name="KSO_WM_BEAUTIFY_FLAG" val=""/>
</p:tagLst>
</file>

<file path=ppt/tags/tag259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60.xml><?xml version="1.0" encoding="utf-8"?>
<p:tagLst xmlns:p="http://schemas.openxmlformats.org/presentationml/2006/main">
  <p:tag name="KSO_WM_BEAUTIFY_FLAG" val=""/>
</p:tagLst>
</file>

<file path=ppt/tags/tag261.xml><?xml version="1.0" encoding="utf-8"?>
<p:tagLst xmlns:p="http://schemas.openxmlformats.org/presentationml/2006/main">
  <p:tag name="KSO_WM_BEAUTIFY_FLAG" val=""/>
</p:tagLst>
</file>

<file path=ppt/tags/tag262.xml><?xml version="1.0" encoding="utf-8"?>
<p:tagLst xmlns:p="http://schemas.openxmlformats.org/presentationml/2006/main">
  <p:tag name="KSO_WM_BEAUTIFY_FLAG" val=""/>
</p:tagLst>
</file>

<file path=ppt/tags/tag263.xml><?xml version="1.0" encoding="utf-8"?>
<p:tagLst xmlns:p="http://schemas.openxmlformats.org/presentationml/2006/main">
  <p:tag name="KSO_WM_BEAUTIFY_FLAG" val=""/>
</p:tagLst>
</file>

<file path=ppt/tags/tag264.xml><?xml version="1.0" encoding="utf-8"?>
<p:tagLst xmlns:p="http://schemas.openxmlformats.org/presentationml/2006/main">
  <p:tag name="KSO_WM_BEAUTIFY_FLAG" val=""/>
</p:tagLst>
</file>

<file path=ppt/tags/tag265.xml><?xml version="1.0" encoding="utf-8"?>
<p:tagLst xmlns:p="http://schemas.openxmlformats.org/presentationml/2006/main">
  <p:tag name="KSO_WM_BEAUTIFY_FLAG" val=""/>
</p:tagLst>
</file>

<file path=ppt/tags/tag266.xml><?xml version="1.0" encoding="utf-8"?>
<p:tagLst xmlns:p="http://schemas.openxmlformats.org/presentationml/2006/main">
  <p:tag name="KSO_WM_BEAUTIFY_FLAG" val=""/>
</p:tagLst>
</file>

<file path=ppt/tags/tag267.xml><?xml version="1.0" encoding="utf-8"?>
<p:tagLst xmlns:p="http://schemas.openxmlformats.org/presentationml/2006/main">
  <p:tag name="KSO_WM_BEAUTIFY_FLAG" val=""/>
</p:tagLst>
</file>

<file path=ppt/tags/tag268.xml><?xml version="1.0" encoding="utf-8"?>
<p:tagLst xmlns:p="http://schemas.openxmlformats.org/presentationml/2006/main">
  <p:tag name="KSO_WM_BEAUTIFY_FLAG" val=""/>
</p:tagLst>
</file>

<file path=ppt/tags/tag269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70.xml><?xml version="1.0" encoding="utf-8"?>
<p:tagLst xmlns:p="http://schemas.openxmlformats.org/presentationml/2006/main">
  <p:tag name="KSO_WM_BEAUTIFY_FLAG" val=""/>
</p:tagLst>
</file>

<file path=ppt/tags/tag271.xml><?xml version="1.0" encoding="utf-8"?>
<p:tagLst xmlns:p="http://schemas.openxmlformats.org/presentationml/2006/main">
  <p:tag name="KSO_WM_BEAUTIFY_FLAG" val=""/>
</p:tagLst>
</file>

<file path=ppt/tags/tag272.xml><?xml version="1.0" encoding="utf-8"?>
<p:tagLst xmlns:p="http://schemas.openxmlformats.org/presentationml/2006/main">
  <p:tag name="KSO_WM_BEAUTIFY_FLAG" val=""/>
</p:tagLst>
</file>

<file path=ppt/tags/tag273.xml><?xml version="1.0" encoding="utf-8"?>
<p:tagLst xmlns:p="http://schemas.openxmlformats.org/presentationml/2006/main">
  <p:tag name="KSO_WM_BEAUTIFY_FLAG" val=""/>
</p:tagLst>
</file>

<file path=ppt/tags/tag274.xml><?xml version="1.0" encoding="utf-8"?>
<p:tagLst xmlns:p="http://schemas.openxmlformats.org/presentationml/2006/main">
  <p:tag name="KSO_WM_BEAUTIFY_FLAG" val=""/>
</p:tagLst>
</file>

<file path=ppt/tags/tag275.xml><?xml version="1.0" encoding="utf-8"?>
<p:tagLst xmlns:p="http://schemas.openxmlformats.org/presentationml/2006/main">
  <p:tag name="KSO_WM_BEAUTIFY_FLAG" val=""/>
</p:tagLst>
</file>

<file path=ppt/tags/tag276.xml><?xml version="1.0" encoding="utf-8"?>
<p:tagLst xmlns:p="http://schemas.openxmlformats.org/presentationml/2006/main">
  <p:tag name="KSO_WM_BEAUTIFY_FLAG" val=""/>
</p:tagLst>
</file>

<file path=ppt/tags/tag277.xml><?xml version="1.0" encoding="utf-8"?>
<p:tagLst xmlns:p="http://schemas.openxmlformats.org/presentationml/2006/main">
  <p:tag name="KSO_WM_BEAUTIFY_FLAG" val=""/>
</p:tagLst>
</file>

<file path=ppt/tags/tag278.xml><?xml version="1.0" encoding="utf-8"?>
<p:tagLst xmlns:p="http://schemas.openxmlformats.org/presentationml/2006/main">
  <p:tag name="KSO_WM_BEAUTIFY_FLAG" val=""/>
</p:tagLst>
</file>

<file path=ppt/tags/tag279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80.xml><?xml version="1.0" encoding="utf-8"?>
<p:tagLst xmlns:p="http://schemas.openxmlformats.org/presentationml/2006/main">
  <p:tag name="KSO_WM_BEAUTIFY_FLAG" val=""/>
</p:tagLst>
</file>

<file path=ppt/tags/tag281.xml><?xml version="1.0" encoding="utf-8"?>
<p:tagLst xmlns:p="http://schemas.openxmlformats.org/presentationml/2006/main">
  <p:tag name="KSO_WM_BEAUTIFY_FLAG" val=""/>
</p:tagLst>
</file>

<file path=ppt/tags/tag282.xml><?xml version="1.0" encoding="utf-8"?>
<p:tagLst xmlns:p="http://schemas.openxmlformats.org/presentationml/2006/main">
  <p:tag name="KSO_WM_BEAUTIFY_FLAG" val=""/>
</p:tagLst>
</file>

<file path=ppt/tags/tag283.xml><?xml version="1.0" encoding="utf-8"?>
<p:tagLst xmlns:p="http://schemas.openxmlformats.org/presentationml/2006/main">
  <p:tag name="KSO_WM_BEAUTIFY_FLAG" val=""/>
</p:tagLst>
</file>

<file path=ppt/tags/tag284.xml><?xml version="1.0" encoding="utf-8"?>
<p:tagLst xmlns:p="http://schemas.openxmlformats.org/presentationml/2006/main">
  <p:tag name="KSO_WM_BEAUTIFY_FLAG" val=""/>
</p:tagLst>
</file>

<file path=ppt/tags/tag285.xml><?xml version="1.0" encoding="utf-8"?>
<p:tagLst xmlns:p="http://schemas.openxmlformats.org/presentationml/2006/main">
  <p:tag name="KSO_WM_BEAUTIFY_FLAG" val=""/>
</p:tagLst>
</file>

<file path=ppt/tags/tag286.xml><?xml version="1.0" encoding="utf-8"?>
<p:tagLst xmlns:p="http://schemas.openxmlformats.org/presentationml/2006/main">
  <p:tag name="KSO_WM_BEAUTIFY_FLAG" val=""/>
</p:tagLst>
</file>

<file path=ppt/tags/tag287.xml><?xml version="1.0" encoding="utf-8"?>
<p:tagLst xmlns:p="http://schemas.openxmlformats.org/presentationml/2006/main">
  <p:tag name="KSO_WM_BEAUTIFY_FLAG" val=""/>
</p:tagLst>
</file>

<file path=ppt/tags/tag288.xml><?xml version="1.0" encoding="utf-8"?>
<p:tagLst xmlns:p="http://schemas.openxmlformats.org/presentationml/2006/main">
  <p:tag name="KSO_WM_BEAUTIFY_FLAG" val=""/>
</p:tagLst>
</file>

<file path=ppt/tags/tag289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290.xml><?xml version="1.0" encoding="utf-8"?>
<p:tagLst xmlns:p="http://schemas.openxmlformats.org/presentationml/2006/main">
  <p:tag name="KSO_WM_BEAUTIFY_FLAG" val=""/>
</p:tagLst>
</file>

<file path=ppt/tags/tag291.xml><?xml version="1.0" encoding="utf-8"?>
<p:tagLst xmlns:p="http://schemas.openxmlformats.org/presentationml/2006/main">
  <p:tag name="KSO_WM_BEAUTIFY_FLAG" val=""/>
</p:tagLst>
</file>

<file path=ppt/tags/tag292.xml><?xml version="1.0" encoding="utf-8"?>
<p:tagLst xmlns:p="http://schemas.openxmlformats.org/presentationml/2006/main">
  <p:tag name="KSO_WM_BEAUTIFY_FLAG" val=""/>
</p:tagLst>
</file>

<file path=ppt/tags/tag293.xml><?xml version="1.0" encoding="utf-8"?>
<p:tagLst xmlns:p="http://schemas.openxmlformats.org/presentationml/2006/main">
  <p:tag name="KSO_WM_BEAUTIFY_FLAG" val=""/>
</p:tagLst>
</file>

<file path=ppt/tags/tag294.xml><?xml version="1.0" encoding="utf-8"?>
<p:tagLst xmlns:p="http://schemas.openxmlformats.org/presentationml/2006/main">
  <p:tag name="KSO_WM_BEAUTIFY_FLAG" val=""/>
</p:tagLst>
</file>

<file path=ppt/tags/tag295.xml><?xml version="1.0" encoding="utf-8"?>
<p:tagLst xmlns:p="http://schemas.openxmlformats.org/presentationml/2006/main">
  <p:tag name="KSO_WM_BEAUTIFY_FLAG" val=""/>
</p:tagLst>
</file>

<file path=ppt/tags/tag296.xml><?xml version="1.0" encoding="utf-8"?>
<p:tagLst xmlns:p="http://schemas.openxmlformats.org/presentationml/2006/main">
  <p:tag name="KSO_WM_BEAUTIFY_FLAG" val=""/>
</p:tagLst>
</file>

<file path=ppt/tags/tag297.xml><?xml version="1.0" encoding="utf-8"?>
<p:tagLst xmlns:p="http://schemas.openxmlformats.org/presentationml/2006/main">
  <p:tag name="KSO_WM_BEAUTIFY_FLAG" val=""/>
</p:tagLst>
</file>

<file path=ppt/tags/tag298.xml><?xml version="1.0" encoding="utf-8"?>
<p:tagLst xmlns:p="http://schemas.openxmlformats.org/presentationml/2006/main">
  <p:tag name="KSO_WM_BEAUTIFY_FLAG" val=""/>
</p:tagLst>
</file>

<file path=ppt/tags/tag29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ISLIDE.THEME" val="https://www.islide.cc;"/>
</p:tagLst>
</file>

<file path=ppt/tags/tag30.xml><?xml version="1.0" encoding="utf-8"?>
<p:tagLst xmlns:p="http://schemas.openxmlformats.org/presentationml/2006/main">
  <p:tag name="KSO_WM_BEAUTIFY_FLAG" val=""/>
</p:tagLst>
</file>

<file path=ppt/tags/tag300.xml><?xml version="1.0" encoding="utf-8"?>
<p:tagLst xmlns:p="http://schemas.openxmlformats.org/presentationml/2006/main">
  <p:tag name="KSO_WM_BEAUTIFY_FLAG" val=""/>
</p:tagLst>
</file>

<file path=ppt/tags/tag301.xml><?xml version="1.0" encoding="utf-8"?>
<p:tagLst xmlns:p="http://schemas.openxmlformats.org/presentationml/2006/main">
  <p:tag name="KSO_WM_BEAUTIFY_FLAG" val=""/>
</p:tagLst>
</file>

<file path=ppt/tags/tag302.xml><?xml version="1.0" encoding="utf-8"?>
<p:tagLst xmlns:p="http://schemas.openxmlformats.org/presentationml/2006/main">
  <p:tag name="KSO_WM_BEAUTIFY_FLAG" val=""/>
</p:tagLst>
</file>

<file path=ppt/tags/tag303.xml><?xml version="1.0" encoding="utf-8"?>
<p:tagLst xmlns:p="http://schemas.openxmlformats.org/presentationml/2006/main">
  <p:tag name="KSO_WM_BEAUTIFY_FLAG" val=""/>
</p:tagLst>
</file>

<file path=ppt/tags/tag304.xml><?xml version="1.0" encoding="utf-8"?>
<p:tagLst xmlns:p="http://schemas.openxmlformats.org/presentationml/2006/main">
  <p:tag name="KSO_WM_BEAUTIFY_FLAG" val=""/>
</p:tagLst>
</file>

<file path=ppt/tags/tag305.xml><?xml version="1.0" encoding="utf-8"?>
<p:tagLst xmlns:p="http://schemas.openxmlformats.org/presentationml/2006/main">
  <p:tag name="KSO_WM_BEAUTIFY_FLAG" val=""/>
</p:tagLst>
</file>

<file path=ppt/tags/tag306.xml><?xml version="1.0" encoding="utf-8"?>
<p:tagLst xmlns:p="http://schemas.openxmlformats.org/presentationml/2006/main">
  <p:tag name="KSO_WM_BEAUTIFY_FLAG" val=""/>
</p:tagLst>
</file>

<file path=ppt/tags/tag307.xml><?xml version="1.0" encoding="utf-8"?>
<p:tagLst xmlns:p="http://schemas.openxmlformats.org/presentationml/2006/main">
  <p:tag name="KSO_WM_BEAUTIFY_FLAG" val=""/>
</p:tagLst>
</file>

<file path=ppt/tags/tag308.xml><?xml version="1.0" encoding="utf-8"?>
<p:tagLst xmlns:p="http://schemas.openxmlformats.org/presentationml/2006/main">
  <p:tag name="KSO_WM_BEAUTIFY_FLAG" val=""/>
</p:tagLst>
</file>

<file path=ppt/tags/tag309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10.xml><?xml version="1.0" encoding="utf-8"?>
<p:tagLst xmlns:p="http://schemas.openxmlformats.org/presentationml/2006/main">
  <p:tag name="KSO_WM_BEAUTIFY_FLAG" val=""/>
</p:tagLst>
</file>

<file path=ppt/tags/tag311.xml><?xml version="1.0" encoding="utf-8"?>
<p:tagLst xmlns:p="http://schemas.openxmlformats.org/presentationml/2006/main">
  <p:tag name="KSO_WM_BEAUTIFY_FLAG" val=""/>
</p:tagLst>
</file>

<file path=ppt/tags/tag312.xml><?xml version="1.0" encoding="utf-8"?>
<p:tagLst xmlns:p="http://schemas.openxmlformats.org/presentationml/2006/main">
  <p:tag name="KSO_WM_BEAUTIFY_FLAG" val=""/>
</p:tagLst>
</file>

<file path=ppt/tags/tag313.xml><?xml version="1.0" encoding="utf-8"?>
<p:tagLst xmlns:p="http://schemas.openxmlformats.org/presentationml/2006/main">
  <p:tag name="KSO_WM_BEAUTIFY_FLAG" val=""/>
</p:tagLst>
</file>

<file path=ppt/tags/tag314.xml><?xml version="1.0" encoding="utf-8"?>
<p:tagLst xmlns:p="http://schemas.openxmlformats.org/presentationml/2006/main">
  <p:tag name="KSO_WM_BEAUTIFY_FLAG" val=""/>
</p:tagLst>
</file>

<file path=ppt/tags/tag315.xml><?xml version="1.0" encoding="utf-8"?>
<p:tagLst xmlns:p="http://schemas.openxmlformats.org/presentationml/2006/main">
  <p:tag name="KSO_WM_BEAUTIFY_FLAG" val=""/>
</p:tagLst>
</file>

<file path=ppt/tags/tag316.xml><?xml version="1.0" encoding="utf-8"?>
<p:tagLst xmlns:p="http://schemas.openxmlformats.org/presentationml/2006/main">
  <p:tag name="KSO_WM_BEAUTIFY_FLAG" val=""/>
</p:tagLst>
</file>

<file path=ppt/tags/tag317.xml><?xml version="1.0" encoding="utf-8"?>
<p:tagLst xmlns:p="http://schemas.openxmlformats.org/presentationml/2006/main">
  <p:tag name="KSO_WM_BEAUTIFY_FLAG" val=""/>
</p:tagLst>
</file>

<file path=ppt/tags/tag318.xml><?xml version="1.0" encoding="utf-8"?>
<p:tagLst xmlns:p="http://schemas.openxmlformats.org/presentationml/2006/main">
  <p:tag name="KSO_WM_BEAUTIFY_FLAG" val=""/>
</p:tagLst>
</file>

<file path=ppt/tags/tag319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20.xml><?xml version="1.0" encoding="utf-8"?>
<p:tagLst xmlns:p="http://schemas.openxmlformats.org/presentationml/2006/main">
  <p:tag name="KSO_WM_BEAUTIFY_FLAG" val=""/>
</p:tagLst>
</file>

<file path=ppt/tags/tag321.xml><?xml version="1.0" encoding="utf-8"?>
<p:tagLst xmlns:p="http://schemas.openxmlformats.org/presentationml/2006/main">
  <p:tag name="KSO_WM_BEAUTIFY_FLAG" val=""/>
</p:tagLst>
</file>

<file path=ppt/tags/tag322.xml><?xml version="1.0" encoding="utf-8"?>
<p:tagLst xmlns:p="http://schemas.openxmlformats.org/presentationml/2006/main">
  <p:tag name="KSO_WM_BEAUTIFY_FLAG" val=""/>
</p:tagLst>
</file>

<file path=ppt/tags/tag323.xml><?xml version="1.0" encoding="utf-8"?>
<p:tagLst xmlns:p="http://schemas.openxmlformats.org/presentationml/2006/main">
  <p:tag name="KSO_WM_BEAUTIFY_FLAG" val=""/>
</p:tagLst>
</file>

<file path=ppt/tags/tag324.xml><?xml version="1.0" encoding="utf-8"?>
<p:tagLst xmlns:p="http://schemas.openxmlformats.org/presentationml/2006/main">
  <p:tag name="KSO_WM_BEAUTIFY_FLAG" val=""/>
</p:tagLst>
</file>

<file path=ppt/tags/tag325.xml><?xml version="1.0" encoding="utf-8"?>
<p:tagLst xmlns:p="http://schemas.openxmlformats.org/presentationml/2006/main">
  <p:tag name="KSO_WM_BEAUTIFY_FLAG" val=""/>
</p:tagLst>
</file>

<file path=ppt/tags/tag326.xml><?xml version="1.0" encoding="utf-8"?>
<p:tagLst xmlns:p="http://schemas.openxmlformats.org/presentationml/2006/main">
  <p:tag name="KSO_WM_BEAUTIFY_FLAG" val=""/>
</p:tagLst>
</file>

<file path=ppt/tags/tag327.xml><?xml version="1.0" encoding="utf-8"?>
<p:tagLst xmlns:p="http://schemas.openxmlformats.org/presentationml/2006/main">
  <p:tag name="KSO_WM_BEAUTIFY_FLAG" val=""/>
</p:tagLst>
</file>

<file path=ppt/tags/tag328.xml><?xml version="1.0" encoding="utf-8"?>
<p:tagLst xmlns:p="http://schemas.openxmlformats.org/presentationml/2006/main">
  <p:tag name="KSO_WM_BEAUTIFY_FLAG" val=""/>
</p:tagLst>
</file>

<file path=ppt/tags/tag329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30.xml><?xml version="1.0" encoding="utf-8"?>
<p:tagLst xmlns:p="http://schemas.openxmlformats.org/presentationml/2006/main">
  <p:tag name="KSO_WM_BEAUTIFY_FLAG" val=""/>
</p:tagLst>
</file>

<file path=ppt/tags/tag331.xml><?xml version="1.0" encoding="utf-8"?>
<p:tagLst xmlns:p="http://schemas.openxmlformats.org/presentationml/2006/main">
  <p:tag name="KSO_WM_BEAUTIFY_FLAG" val=""/>
</p:tagLst>
</file>

<file path=ppt/tags/tag332.xml><?xml version="1.0" encoding="utf-8"?>
<p:tagLst xmlns:p="http://schemas.openxmlformats.org/presentationml/2006/main">
  <p:tag name="KSO_WM_BEAUTIFY_FLAG" val=""/>
</p:tagLst>
</file>

<file path=ppt/tags/tag333.xml><?xml version="1.0" encoding="utf-8"?>
<p:tagLst xmlns:p="http://schemas.openxmlformats.org/presentationml/2006/main">
  <p:tag name="KSO_WM_BEAUTIFY_FLAG" val=""/>
</p:tagLst>
</file>

<file path=ppt/tags/tag334.xml><?xml version="1.0" encoding="utf-8"?>
<p:tagLst xmlns:p="http://schemas.openxmlformats.org/presentationml/2006/main">
  <p:tag name="KSO_WM_BEAUTIFY_FLAG" val=""/>
</p:tagLst>
</file>

<file path=ppt/tags/tag335.xml><?xml version="1.0" encoding="utf-8"?>
<p:tagLst xmlns:p="http://schemas.openxmlformats.org/presentationml/2006/main">
  <p:tag name="KSO_WM_BEAUTIFY_FLAG" val=""/>
</p:tagLst>
</file>

<file path=ppt/tags/tag336.xml><?xml version="1.0" encoding="utf-8"?>
<p:tagLst xmlns:p="http://schemas.openxmlformats.org/presentationml/2006/main">
  <p:tag name="KSO_WM_BEAUTIFY_FLAG" val=""/>
</p:tagLst>
</file>

<file path=ppt/tags/tag337.xml><?xml version="1.0" encoding="utf-8"?>
<p:tagLst xmlns:p="http://schemas.openxmlformats.org/presentationml/2006/main">
  <p:tag name="KSO_WM_BEAUTIFY_FLAG" val=""/>
</p:tagLst>
</file>

<file path=ppt/tags/tag338.xml><?xml version="1.0" encoding="utf-8"?>
<p:tagLst xmlns:p="http://schemas.openxmlformats.org/presentationml/2006/main">
  <p:tag name="KSO_WM_BEAUTIFY_FLAG" val=""/>
</p:tagLst>
</file>

<file path=ppt/tags/tag339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40.xml><?xml version="1.0" encoding="utf-8"?>
<p:tagLst xmlns:p="http://schemas.openxmlformats.org/presentationml/2006/main">
  <p:tag name="KSO_WM_BEAUTIFY_FLAG" val=""/>
</p:tagLst>
</file>

<file path=ppt/tags/tag341.xml><?xml version="1.0" encoding="utf-8"?>
<p:tagLst xmlns:p="http://schemas.openxmlformats.org/presentationml/2006/main">
  <p:tag name="KSO_WM_BEAUTIFY_FLAG" val=""/>
</p:tagLst>
</file>

<file path=ppt/tags/tag342.xml><?xml version="1.0" encoding="utf-8"?>
<p:tagLst xmlns:p="http://schemas.openxmlformats.org/presentationml/2006/main">
  <p:tag name="KSO_WM_BEAUTIFY_FLAG" val=""/>
</p:tagLst>
</file>

<file path=ppt/tags/tag343.xml><?xml version="1.0" encoding="utf-8"?>
<p:tagLst xmlns:p="http://schemas.openxmlformats.org/presentationml/2006/main">
  <p:tag name="KSO_WM_BEAUTIFY_FLAG" val=""/>
</p:tagLst>
</file>

<file path=ppt/tags/tag344.xml><?xml version="1.0" encoding="utf-8"?>
<p:tagLst xmlns:p="http://schemas.openxmlformats.org/presentationml/2006/main">
  <p:tag name="KSO_WM_BEAUTIFY_FLAG" val=""/>
</p:tagLst>
</file>

<file path=ppt/tags/tag345.xml><?xml version="1.0" encoding="utf-8"?>
<p:tagLst xmlns:p="http://schemas.openxmlformats.org/presentationml/2006/main">
  <p:tag name="KSO_WM_BEAUTIFY_FLAG" val=""/>
</p:tagLst>
</file>

<file path=ppt/tags/tag346.xml><?xml version="1.0" encoding="utf-8"?>
<p:tagLst xmlns:p="http://schemas.openxmlformats.org/presentationml/2006/main">
  <p:tag name="KSO_WM_BEAUTIFY_FLAG" val=""/>
</p:tagLst>
</file>

<file path=ppt/tags/tag347.xml><?xml version="1.0" encoding="utf-8"?>
<p:tagLst xmlns:p="http://schemas.openxmlformats.org/presentationml/2006/main">
  <p:tag name="KSO_WM_BEAUTIFY_FLAG" val=""/>
</p:tagLst>
</file>

<file path=ppt/tags/tag348.xml><?xml version="1.0" encoding="utf-8"?>
<p:tagLst xmlns:p="http://schemas.openxmlformats.org/presentationml/2006/main">
  <p:tag name="KSO_WM_BEAUTIFY_FLAG" val=""/>
</p:tagLst>
</file>

<file path=ppt/tags/tag349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50.xml><?xml version="1.0" encoding="utf-8"?>
<p:tagLst xmlns:p="http://schemas.openxmlformats.org/presentationml/2006/main">
  <p:tag name="KSO_WM_BEAUTIFY_FLAG" val=""/>
</p:tagLst>
</file>

<file path=ppt/tags/tag351.xml><?xml version="1.0" encoding="utf-8"?>
<p:tagLst xmlns:p="http://schemas.openxmlformats.org/presentationml/2006/main">
  <p:tag name="KSO_WM_BEAUTIFY_FLAG" val=""/>
</p:tagLst>
</file>

<file path=ppt/tags/tag352.xml><?xml version="1.0" encoding="utf-8"?>
<p:tagLst xmlns:p="http://schemas.openxmlformats.org/presentationml/2006/main">
  <p:tag name="KSO_WM_BEAUTIFY_FLAG" val=""/>
</p:tagLst>
</file>

<file path=ppt/tags/tag353.xml><?xml version="1.0" encoding="utf-8"?>
<p:tagLst xmlns:p="http://schemas.openxmlformats.org/presentationml/2006/main">
  <p:tag name="KSO_WM_BEAUTIFY_FLAG" val=""/>
</p:tagLst>
</file>

<file path=ppt/tags/tag354.xml><?xml version="1.0" encoding="utf-8"?>
<p:tagLst xmlns:p="http://schemas.openxmlformats.org/presentationml/2006/main">
  <p:tag name="KSO_WM_BEAUTIFY_FLAG" val=""/>
</p:tagLst>
</file>

<file path=ppt/tags/tag355.xml><?xml version="1.0" encoding="utf-8"?>
<p:tagLst xmlns:p="http://schemas.openxmlformats.org/presentationml/2006/main">
  <p:tag name="KSO_WM_BEAUTIFY_FLAG" val=""/>
</p:tagLst>
</file>

<file path=ppt/tags/tag356.xml><?xml version="1.0" encoding="utf-8"?>
<p:tagLst xmlns:p="http://schemas.openxmlformats.org/presentationml/2006/main">
  <p:tag name="KSO_WM_BEAUTIFY_FLAG" val=""/>
</p:tagLst>
</file>

<file path=ppt/tags/tag357.xml><?xml version="1.0" encoding="utf-8"?>
<p:tagLst xmlns:p="http://schemas.openxmlformats.org/presentationml/2006/main">
  <p:tag name="KSO_WM_BEAUTIFY_FLAG" val=""/>
</p:tagLst>
</file>

<file path=ppt/tags/tag358.xml><?xml version="1.0" encoding="utf-8"?>
<p:tagLst xmlns:p="http://schemas.openxmlformats.org/presentationml/2006/main">
  <p:tag name="KSO_WM_BEAUTIFY_FLAG" val=""/>
</p:tagLst>
</file>

<file path=ppt/tags/tag359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60.xml><?xml version="1.0" encoding="utf-8"?>
<p:tagLst xmlns:p="http://schemas.openxmlformats.org/presentationml/2006/main">
  <p:tag name="KSO_WM_BEAUTIFY_FLAG" val=""/>
</p:tagLst>
</file>

<file path=ppt/tags/tag361.xml><?xml version="1.0" encoding="utf-8"?>
<p:tagLst xmlns:p="http://schemas.openxmlformats.org/presentationml/2006/main">
  <p:tag name="KSO_WM_BEAUTIFY_FLAG" val=""/>
</p:tagLst>
</file>

<file path=ppt/tags/tag362.xml><?xml version="1.0" encoding="utf-8"?>
<p:tagLst xmlns:p="http://schemas.openxmlformats.org/presentationml/2006/main">
  <p:tag name="KSO_WM_BEAUTIFY_FLAG" val=""/>
</p:tagLst>
</file>

<file path=ppt/tags/tag363.xml><?xml version="1.0" encoding="utf-8"?>
<p:tagLst xmlns:p="http://schemas.openxmlformats.org/presentationml/2006/main">
  <p:tag name="KSO_WM_BEAUTIFY_FLAG" val=""/>
</p:tagLst>
</file>

<file path=ppt/tags/tag364.xml><?xml version="1.0" encoding="utf-8"?>
<p:tagLst xmlns:p="http://schemas.openxmlformats.org/presentationml/2006/main">
  <p:tag name="KSO_WM_BEAUTIFY_FLAG" val=""/>
</p:tagLst>
</file>

<file path=ppt/tags/tag365.xml><?xml version="1.0" encoding="utf-8"?>
<p:tagLst xmlns:p="http://schemas.openxmlformats.org/presentationml/2006/main">
  <p:tag name="KSO_WM_BEAUTIFY_FLAG" val=""/>
</p:tagLst>
</file>

<file path=ppt/tags/tag366.xml><?xml version="1.0" encoding="utf-8"?>
<p:tagLst xmlns:p="http://schemas.openxmlformats.org/presentationml/2006/main">
  <p:tag name="KSO_WM_BEAUTIFY_FLAG" val=""/>
</p:tagLst>
</file>

<file path=ppt/tags/tag367.xml><?xml version="1.0" encoding="utf-8"?>
<p:tagLst xmlns:p="http://schemas.openxmlformats.org/presentationml/2006/main">
  <p:tag name="KSO_WM_BEAUTIFY_FLAG" val=""/>
</p:tagLst>
</file>

<file path=ppt/tags/tag368.xml><?xml version="1.0" encoding="utf-8"?>
<p:tagLst xmlns:p="http://schemas.openxmlformats.org/presentationml/2006/main">
  <p:tag name="KSO_WM_BEAUTIFY_FLAG" val=""/>
</p:tagLst>
</file>

<file path=ppt/tags/tag369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70.xml><?xml version="1.0" encoding="utf-8"?>
<p:tagLst xmlns:p="http://schemas.openxmlformats.org/presentationml/2006/main">
  <p:tag name="KSO_WM_BEAUTIFY_FLAG" val=""/>
</p:tagLst>
</file>

<file path=ppt/tags/tag371.xml><?xml version="1.0" encoding="utf-8"?>
<p:tagLst xmlns:p="http://schemas.openxmlformats.org/presentationml/2006/main">
  <p:tag name="KSO_WM_BEAUTIFY_FLAG" val=""/>
</p:tagLst>
</file>

<file path=ppt/tags/tag372.xml><?xml version="1.0" encoding="utf-8"?>
<p:tagLst xmlns:p="http://schemas.openxmlformats.org/presentationml/2006/main">
  <p:tag name="KSO_WM_BEAUTIFY_FLAG" val=""/>
</p:tagLst>
</file>

<file path=ppt/tags/tag373.xml><?xml version="1.0" encoding="utf-8"?>
<p:tagLst xmlns:p="http://schemas.openxmlformats.org/presentationml/2006/main">
  <p:tag name="KSO_WM_BEAUTIFY_FLAG" val=""/>
</p:tagLst>
</file>

<file path=ppt/tags/tag374.xml><?xml version="1.0" encoding="utf-8"?>
<p:tagLst xmlns:p="http://schemas.openxmlformats.org/presentationml/2006/main">
  <p:tag name="KSO_WM_BEAUTIFY_FLAG" val=""/>
</p:tagLst>
</file>

<file path=ppt/tags/tag375.xml><?xml version="1.0" encoding="utf-8"?>
<p:tagLst xmlns:p="http://schemas.openxmlformats.org/presentationml/2006/main">
  <p:tag name="KSO_WM_BEAUTIFY_FLAG" val=""/>
</p:tagLst>
</file>

<file path=ppt/tags/tag376.xml><?xml version="1.0" encoding="utf-8"?>
<p:tagLst xmlns:p="http://schemas.openxmlformats.org/presentationml/2006/main">
  <p:tag name="KSO_WM_BEAUTIFY_FLAG" val=""/>
</p:tagLst>
</file>

<file path=ppt/tags/tag377.xml><?xml version="1.0" encoding="utf-8"?>
<p:tagLst xmlns:p="http://schemas.openxmlformats.org/presentationml/2006/main">
  <p:tag name="KSO_WM_BEAUTIFY_FLAG" val=""/>
</p:tagLst>
</file>

<file path=ppt/tags/tag378.xml><?xml version="1.0" encoding="utf-8"?>
<p:tagLst xmlns:p="http://schemas.openxmlformats.org/presentationml/2006/main">
  <p:tag name="KSO_WM_BEAUTIFY_FLAG" val=""/>
</p:tagLst>
</file>

<file path=ppt/tags/tag379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80.xml><?xml version="1.0" encoding="utf-8"?>
<p:tagLst xmlns:p="http://schemas.openxmlformats.org/presentationml/2006/main">
  <p:tag name="KSO_WM_BEAUTIFY_FLAG" val=""/>
</p:tagLst>
</file>

<file path=ppt/tags/tag381.xml><?xml version="1.0" encoding="utf-8"?>
<p:tagLst xmlns:p="http://schemas.openxmlformats.org/presentationml/2006/main">
  <p:tag name="KSO_WM_BEAUTIFY_FLAG" val=""/>
</p:tagLst>
</file>

<file path=ppt/tags/tag382.xml><?xml version="1.0" encoding="utf-8"?>
<p:tagLst xmlns:p="http://schemas.openxmlformats.org/presentationml/2006/main">
  <p:tag name="KSO_WM_BEAUTIFY_FLAG" val=""/>
</p:tagLst>
</file>

<file path=ppt/tags/tag383.xml><?xml version="1.0" encoding="utf-8"?>
<p:tagLst xmlns:p="http://schemas.openxmlformats.org/presentationml/2006/main">
  <p:tag name="KSO_WM_BEAUTIFY_FLAG" val=""/>
</p:tagLst>
</file>

<file path=ppt/tags/tag384.xml><?xml version="1.0" encoding="utf-8"?>
<p:tagLst xmlns:p="http://schemas.openxmlformats.org/presentationml/2006/main">
  <p:tag name="KSO_WM_BEAUTIFY_FLAG" val=""/>
</p:tagLst>
</file>

<file path=ppt/tags/tag385.xml><?xml version="1.0" encoding="utf-8"?>
<p:tagLst xmlns:p="http://schemas.openxmlformats.org/presentationml/2006/main">
  <p:tag name="KSO_WM_BEAUTIFY_FLAG" val=""/>
</p:tagLst>
</file>

<file path=ppt/tags/tag386.xml><?xml version="1.0" encoding="utf-8"?>
<p:tagLst xmlns:p="http://schemas.openxmlformats.org/presentationml/2006/main">
  <p:tag name="KSO_WM_BEAUTIFY_FLAG" val=""/>
</p:tagLst>
</file>

<file path=ppt/tags/tag387.xml><?xml version="1.0" encoding="utf-8"?>
<p:tagLst xmlns:p="http://schemas.openxmlformats.org/presentationml/2006/main">
  <p:tag name="KSO_WM_BEAUTIFY_FLAG" val=""/>
</p:tagLst>
</file>

<file path=ppt/tags/tag388.xml><?xml version="1.0" encoding="utf-8"?>
<p:tagLst xmlns:p="http://schemas.openxmlformats.org/presentationml/2006/main">
  <p:tag name="KSO_WM_BEAUTIFY_FLAG" val=""/>
</p:tagLst>
</file>

<file path=ppt/tags/tag389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390.xml><?xml version="1.0" encoding="utf-8"?>
<p:tagLst xmlns:p="http://schemas.openxmlformats.org/presentationml/2006/main">
  <p:tag name="KSO_WM_BEAUTIFY_FLAG" val=""/>
</p:tagLst>
</file>

<file path=ppt/tags/tag391.xml><?xml version="1.0" encoding="utf-8"?>
<p:tagLst xmlns:p="http://schemas.openxmlformats.org/presentationml/2006/main">
  <p:tag name="KSO_WM_BEAUTIFY_FLAG" val=""/>
</p:tagLst>
</file>

<file path=ppt/tags/tag392.xml><?xml version="1.0" encoding="utf-8"?>
<p:tagLst xmlns:p="http://schemas.openxmlformats.org/presentationml/2006/main">
  <p:tag name="KSO_WM_BEAUTIFY_FLAG" val=""/>
</p:tagLst>
</file>

<file path=ppt/tags/tag393.xml><?xml version="1.0" encoding="utf-8"?>
<p:tagLst xmlns:p="http://schemas.openxmlformats.org/presentationml/2006/main">
  <p:tag name="KSO_WM_BEAUTIFY_FLAG" val=""/>
</p:tagLst>
</file>

<file path=ppt/tags/tag394.xml><?xml version="1.0" encoding="utf-8"?>
<p:tagLst xmlns:p="http://schemas.openxmlformats.org/presentationml/2006/main">
  <p:tag name="KSO_WM_BEAUTIFY_FLAG" val=""/>
</p:tagLst>
</file>

<file path=ppt/tags/tag395.xml><?xml version="1.0" encoding="utf-8"?>
<p:tagLst xmlns:p="http://schemas.openxmlformats.org/presentationml/2006/main">
  <p:tag name="KSO_WM_BEAUTIFY_FLAG" val=""/>
</p:tagLst>
</file>

<file path=ppt/tags/tag396.xml><?xml version="1.0" encoding="utf-8"?>
<p:tagLst xmlns:p="http://schemas.openxmlformats.org/presentationml/2006/main">
  <p:tag name="KSO_WM_BEAUTIFY_FLAG" val=""/>
</p:tagLst>
</file>

<file path=ppt/tags/tag397.xml><?xml version="1.0" encoding="utf-8"?>
<p:tagLst xmlns:p="http://schemas.openxmlformats.org/presentationml/2006/main">
  <p:tag name="KSO_WM_BEAUTIFY_FLAG" val=""/>
</p:tagLst>
</file>

<file path=ppt/tags/tag398.xml><?xml version="1.0" encoding="utf-8"?>
<p:tagLst xmlns:p="http://schemas.openxmlformats.org/presentationml/2006/main">
  <p:tag name="KSO_WM_BEAUTIFY_FLAG" val=""/>
</p:tagLst>
</file>

<file path=ppt/tags/tag39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00.xml><?xml version="1.0" encoding="utf-8"?>
<p:tagLst xmlns:p="http://schemas.openxmlformats.org/presentationml/2006/main">
  <p:tag name="KSO_WM_BEAUTIFY_FLAG" val=""/>
</p:tagLst>
</file>

<file path=ppt/tags/tag401.xml><?xml version="1.0" encoding="utf-8"?>
<p:tagLst xmlns:p="http://schemas.openxmlformats.org/presentationml/2006/main">
  <p:tag name="KSO_WM_BEAUTIFY_FLAG" val=""/>
</p:tagLst>
</file>

<file path=ppt/tags/tag402.xml><?xml version="1.0" encoding="utf-8"?>
<p:tagLst xmlns:p="http://schemas.openxmlformats.org/presentationml/2006/main">
  <p:tag name="KSO_WM_BEAUTIFY_FLAG" val=""/>
</p:tagLst>
</file>

<file path=ppt/tags/tag403.xml><?xml version="1.0" encoding="utf-8"?>
<p:tagLst xmlns:p="http://schemas.openxmlformats.org/presentationml/2006/main">
  <p:tag name="KSO_WM_BEAUTIFY_FLAG" val=""/>
</p:tagLst>
</file>

<file path=ppt/tags/tag404.xml><?xml version="1.0" encoding="utf-8"?>
<p:tagLst xmlns:p="http://schemas.openxmlformats.org/presentationml/2006/main">
  <p:tag name="KSO_WM_BEAUTIFY_FLAG" val=""/>
</p:tagLst>
</file>

<file path=ppt/tags/tag405.xml><?xml version="1.0" encoding="utf-8"?>
<p:tagLst xmlns:p="http://schemas.openxmlformats.org/presentationml/2006/main">
  <p:tag name="KSO_WM_BEAUTIFY_FLAG" val=""/>
</p:tagLst>
</file>

<file path=ppt/tags/tag406.xml><?xml version="1.0" encoding="utf-8"?>
<p:tagLst xmlns:p="http://schemas.openxmlformats.org/presentationml/2006/main">
  <p:tag name="KSO_WM_BEAUTIFY_FLAG" val=""/>
</p:tagLst>
</file>

<file path=ppt/tags/tag407.xml><?xml version="1.0" encoding="utf-8"?>
<p:tagLst xmlns:p="http://schemas.openxmlformats.org/presentationml/2006/main">
  <p:tag name="KSO_WM_BEAUTIFY_FLAG" val=""/>
</p:tagLst>
</file>

<file path=ppt/tags/tag408.xml><?xml version="1.0" encoding="utf-8"?>
<p:tagLst xmlns:p="http://schemas.openxmlformats.org/presentationml/2006/main">
  <p:tag name="KSO_WM_BEAUTIFY_FLAG" val=""/>
</p:tagLst>
</file>

<file path=ppt/tags/tag409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10.xml><?xml version="1.0" encoding="utf-8"?>
<p:tagLst xmlns:p="http://schemas.openxmlformats.org/presentationml/2006/main">
  <p:tag name="KSO_WM_BEAUTIFY_FLAG" val=""/>
</p:tagLst>
</file>

<file path=ppt/tags/tag411.xml><?xml version="1.0" encoding="utf-8"?>
<p:tagLst xmlns:p="http://schemas.openxmlformats.org/presentationml/2006/main">
  <p:tag name="KSO_WM_BEAUTIFY_FLAG" val=""/>
</p:tagLst>
</file>

<file path=ppt/tags/tag412.xml><?xml version="1.0" encoding="utf-8"?>
<p:tagLst xmlns:p="http://schemas.openxmlformats.org/presentationml/2006/main">
  <p:tag name="KSO_WM_BEAUTIFY_FLAG" val=""/>
</p:tagLst>
</file>

<file path=ppt/tags/tag413.xml><?xml version="1.0" encoding="utf-8"?>
<p:tagLst xmlns:p="http://schemas.openxmlformats.org/presentationml/2006/main">
  <p:tag name="KSO_WM_BEAUTIFY_FLAG" val=""/>
</p:tagLst>
</file>

<file path=ppt/tags/tag414.xml><?xml version="1.0" encoding="utf-8"?>
<p:tagLst xmlns:p="http://schemas.openxmlformats.org/presentationml/2006/main">
  <p:tag name="KSO_WM_BEAUTIFY_FLAG" val=""/>
</p:tagLst>
</file>

<file path=ppt/tags/tag415.xml><?xml version="1.0" encoding="utf-8"?>
<p:tagLst xmlns:p="http://schemas.openxmlformats.org/presentationml/2006/main">
  <p:tag name="KSO_WM_BEAUTIFY_FLAG" val=""/>
</p:tagLst>
</file>

<file path=ppt/tags/tag416.xml><?xml version="1.0" encoding="utf-8"?>
<p:tagLst xmlns:p="http://schemas.openxmlformats.org/presentationml/2006/main">
  <p:tag name="KSO_WM_BEAUTIFY_FLAG" val=""/>
</p:tagLst>
</file>

<file path=ppt/tags/tag417.xml><?xml version="1.0" encoding="utf-8"?>
<p:tagLst xmlns:p="http://schemas.openxmlformats.org/presentationml/2006/main">
  <p:tag name="KSO_WM_BEAUTIFY_FLAG" val=""/>
</p:tagLst>
</file>

<file path=ppt/tags/tag418.xml><?xml version="1.0" encoding="utf-8"?>
<p:tagLst xmlns:p="http://schemas.openxmlformats.org/presentationml/2006/main">
  <p:tag name="KSO_WM_BEAUTIFY_FLAG" val=""/>
</p:tagLst>
</file>

<file path=ppt/tags/tag419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20.xml><?xml version="1.0" encoding="utf-8"?>
<p:tagLst xmlns:p="http://schemas.openxmlformats.org/presentationml/2006/main">
  <p:tag name="KSO_WM_BEAUTIFY_FLAG" val=""/>
</p:tagLst>
</file>

<file path=ppt/tags/tag421.xml><?xml version="1.0" encoding="utf-8"?>
<p:tagLst xmlns:p="http://schemas.openxmlformats.org/presentationml/2006/main">
  <p:tag name="KSO_WM_BEAUTIFY_FLAG" val=""/>
</p:tagLst>
</file>

<file path=ppt/tags/tag422.xml><?xml version="1.0" encoding="utf-8"?>
<p:tagLst xmlns:p="http://schemas.openxmlformats.org/presentationml/2006/main">
  <p:tag name="KSO_WM_BEAUTIFY_FLAG" val=""/>
</p:tagLst>
</file>

<file path=ppt/tags/tag423.xml><?xml version="1.0" encoding="utf-8"?>
<p:tagLst xmlns:p="http://schemas.openxmlformats.org/presentationml/2006/main">
  <p:tag name="KSO_WM_BEAUTIFY_FLAG" val=""/>
</p:tagLst>
</file>

<file path=ppt/tags/tag424.xml><?xml version="1.0" encoding="utf-8"?>
<p:tagLst xmlns:p="http://schemas.openxmlformats.org/presentationml/2006/main">
  <p:tag name="KSO_WM_BEAUTIFY_FLAG" val=""/>
</p:tagLst>
</file>

<file path=ppt/tags/tag425.xml><?xml version="1.0" encoding="utf-8"?>
<p:tagLst xmlns:p="http://schemas.openxmlformats.org/presentationml/2006/main">
  <p:tag name="KSO_WM_BEAUTIFY_FLAG" val=""/>
</p:tagLst>
</file>

<file path=ppt/tags/tag426.xml><?xml version="1.0" encoding="utf-8"?>
<p:tagLst xmlns:p="http://schemas.openxmlformats.org/presentationml/2006/main">
  <p:tag name="KSO_WM_BEAUTIFY_FLAG" val=""/>
</p:tagLst>
</file>

<file path=ppt/tags/tag427.xml><?xml version="1.0" encoding="utf-8"?>
<p:tagLst xmlns:p="http://schemas.openxmlformats.org/presentationml/2006/main">
  <p:tag name="KSO_WM_BEAUTIFY_FLAG" val=""/>
</p:tagLst>
</file>

<file path=ppt/tags/tag428.xml><?xml version="1.0" encoding="utf-8"?>
<p:tagLst xmlns:p="http://schemas.openxmlformats.org/presentationml/2006/main">
  <p:tag name="KSO_WM_BEAUTIFY_FLAG" val=""/>
</p:tagLst>
</file>

<file path=ppt/tags/tag429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30.xml><?xml version="1.0" encoding="utf-8"?>
<p:tagLst xmlns:p="http://schemas.openxmlformats.org/presentationml/2006/main">
  <p:tag name="KSO_WM_BEAUTIFY_FLAG" val=""/>
</p:tagLst>
</file>

<file path=ppt/tags/tag431.xml><?xml version="1.0" encoding="utf-8"?>
<p:tagLst xmlns:p="http://schemas.openxmlformats.org/presentationml/2006/main">
  <p:tag name="KSO_WM_BEAUTIFY_FLAG" val=""/>
</p:tagLst>
</file>

<file path=ppt/tags/tag432.xml><?xml version="1.0" encoding="utf-8"?>
<p:tagLst xmlns:p="http://schemas.openxmlformats.org/presentationml/2006/main">
  <p:tag name="KSO_WM_BEAUTIFY_FLAG" val=""/>
</p:tagLst>
</file>

<file path=ppt/tags/tag433.xml><?xml version="1.0" encoding="utf-8"?>
<p:tagLst xmlns:p="http://schemas.openxmlformats.org/presentationml/2006/main">
  <p:tag name="KSO_WM_BEAUTIFY_FLAG" val=""/>
</p:tagLst>
</file>

<file path=ppt/tags/tag434.xml><?xml version="1.0" encoding="utf-8"?>
<p:tagLst xmlns:p="http://schemas.openxmlformats.org/presentationml/2006/main">
  <p:tag name="KSO_WM_BEAUTIFY_FLAG" val=""/>
</p:tagLst>
</file>

<file path=ppt/tags/tag435.xml><?xml version="1.0" encoding="utf-8"?>
<p:tagLst xmlns:p="http://schemas.openxmlformats.org/presentationml/2006/main">
  <p:tag name="KSO_WM_BEAUTIFY_FLAG" val=""/>
</p:tagLst>
</file>

<file path=ppt/tags/tag436.xml><?xml version="1.0" encoding="utf-8"?>
<p:tagLst xmlns:p="http://schemas.openxmlformats.org/presentationml/2006/main">
  <p:tag name="KSO_WM_BEAUTIFY_FLAG" val=""/>
</p:tagLst>
</file>

<file path=ppt/tags/tag437.xml><?xml version="1.0" encoding="utf-8"?>
<p:tagLst xmlns:p="http://schemas.openxmlformats.org/presentationml/2006/main">
  <p:tag name="KSO_WM_BEAUTIFY_FLAG" val=""/>
</p:tagLst>
</file>

<file path=ppt/tags/tag438.xml><?xml version="1.0" encoding="utf-8"?>
<p:tagLst xmlns:p="http://schemas.openxmlformats.org/presentationml/2006/main">
  <p:tag name="KSO_WM_BEAUTIFY_FLAG" val=""/>
</p:tagLst>
</file>

<file path=ppt/tags/tag439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40.xml><?xml version="1.0" encoding="utf-8"?>
<p:tagLst xmlns:p="http://schemas.openxmlformats.org/presentationml/2006/main">
  <p:tag name="KSO_WM_BEAUTIFY_FLAG" val=""/>
</p:tagLst>
</file>

<file path=ppt/tags/tag441.xml><?xml version="1.0" encoding="utf-8"?>
<p:tagLst xmlns:p="http://schemas.openxmlformats.org/presentationml/2006/main">
  <p:tag name="KSO_WM_BEAUTIFY_FLAG" val=""/>
</p:tagLst>
</file>

<file path=ppt/tags/tag442.xml><?xml version="1.0" encoding="utf-8"?>
<p:tagLst xmlns:p="http://schemas.openxmlformats.org/presentationml/2006/main">
  <p:tag name="KSO_WM_BEAUTIFY_FLAG" val=""/>
</p:tagLst>
</file>

<file path=ppt/tags/tag443.xml><?xml version="1.0" encoding="utf-8"?>
<p:tagLst xmlns:p="http://schemas.openxmlformats.org/presentationml/2006/main">
  <p:tag name="KSO_WM_BEAUTIFY_FLAG" val=""/>
</p:tagLst>
</file>

<file path=ppt/tags/tag444.xml><?xml version="1.0" encoding="utf-8"?>
<p:tagLst xmlns:p="http://schemas.openxmlformats.org/presentationml/2006/main">
  <p:tag name="KSO_WM_BEAUTIFY_FLAG" val=""/>
</p:tagLst>
</file>

<file path=ppt/tags/tag445.xml><?xml version="1.0" encoding="utf-8"?>
<p:tagLst xmlns:p="http://schemas.openxmlformats.org/presentationml/2006/main">
  <p:tag name="KSO_WM_BEAUTIFY_FLAG" val=""/>
</p:tagLst>
</file>

<file path=ppt/tags/tag446.xml><?xml version="1.0" encoding="utf-8"?>
<p:tagLst xmlns:p="http://schemas.openxmlformats.org/presentationml/2006/main">
  <p:tag name="KSO_WM_BEAUTIFY_FLAG" val=""/>
</p:tagLst>
</file>

<file path=ppt/tags/tag447.xml><?xml version="1.0" encoding="utf-8"?>
<p:tagLst xmlns:p="http://schemas.openxmlformats.org/presentationml/2006/main">
  <p:tag name="KSO_WM_BEAUTIFY_FLAG" val=""/>
</p:tagLst>
</file>

<file path=ppt/tags/tag448.xml><?xml version="1.0" encoding="utf-8"?>
<p:tagLst xmlns:p="http://schemas.openxmlformats.org/presentationml/2006/main">
  <p:tag name="KSO_WM_BEAUTIFY_FLAG" val=""/>
</p:tagLst>
</file>

<file path=ppt/tags/tag449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50.xml><?xml version="1.0" encoding="utf-8"?>
<p:tagLst xmlns:p="http://schemas.openxmlformats.org/presentationml/2006/main">
  <p:tag name="KSO_WM_BEAUTIFY_FLAG" val=""/>
</p:tagLst>
</file>

<file path=ppt/tags/tag451.xml><?xml version="1.0" encoding="utf-8"?>
<p:tagLst xmlns:p="http://schemas.openxmlformats.org/presentationml/2006/main">
  <p:tag name="KSO_WM_BEAUTIFY_FLAG" val=""/>
</p:tagLst>
</file>

<file path=ppt/tags/tag452.xml><?xml version="1.0" encoding="utf-8"?>
<p:tagLst xmlns:p="http://schemas.openxmlformats.org/presentationml/2006/main">
  <p:tag name="KSO_WM_BEAUTIFY_FLAG" val=""/>
</p:tagLst>
</file>

<file path=ppt/tags/tag453.xml><?xml version="1.0" encoding="utf-8"?>
<p:tagLst xmlns:p="http://schemas.openxmlformats.org/presentationml/2006/main">
  <p:tag name="KSO_WM_BEAUTIFY_FLAG" val=""/>
</p:tagLst>
</file>

<file path=ppt/tags/tag454.xml><?xml version="1.0" encoding="utf-8"?>
<p:tagLst xmlns:p="http://schemas.openxmlformats.org/presentationml/2006/main">
  <p:tag name="KSO_WM_BEAUTIFY_FLAG" val=""/>
</p:tagLst>
</file>

<file path=ppt/tags/tag455.xml><?xml version="1.0" encoding="utf-8"?>
<p:tagLst xmlns:p="http://schemas.openxmlformats.org/presentationml/2006/main">
  <p:tag name="KSO_WM_BEAUTIFY_FLAG" val=""/>
</p:tagLst>
</file>

<file path=ppt/tags/tag456.xml><?xml version="1.0" encoding="utf-8"?>
<p:tagLst xmlns:p="http://schemas.openxmlformats.org/presentationml/2006/main">
  <p:tag name="KSO_WM_BEAUTIFY_FLAG" val=""/>
</p:tagLst>
</file>

<file path=ppt/tags/tag457.xml><?xml version="1.0" encoding="utf-8"?>
<p:tagLst xmlns:p="http://schemas.openxmlformats.org/presentationml/2006/main">
  <p:tag name="KSO_WM_BEAUTIFY_FLAG" val=""/>
</p:tagLst>
</file>

<file path=ppt/tags/tag458.xml><?xml version="1.0" encoding="utf-8"?>
<p:tagLst xmlns:p="http://schemas.openxmlformats.org/presentationml/2006/main">
  <p:tag name="KSO_WM_BEAUTIFY_FLAG" val=""/>
</p:tagLst>
</file>

<file path=ppt/tags/tag459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60.xml><?xml version="1.0" encoding="utf-8"?>
<p:tagLst xmlns:p="http://schemas.openxmlformats.org/presentationml/2006/main">
  <p:tag name="KSO_WM_BEAUTIFY_FLAG" val=""/>
</p:tagLst>
</file>

<file path=ppt/tags/tag461.xml><?xml version="1.0" encoding="utf-8"?>
<p:tagLst xmlns:p="http://schemas.openxmlformats.org/presentationml/2006/main">
  <p:tag name="KSO_WM_BEAUTIFY_FLAG" val=""/>
</p:tagLst>
</file>

<file path=ppt/tags/tag462.xml><?xml version="1.0" encoding="utf-8"?>
<p:tagLst xmlns:p="http://schemas.openxmlformats.org/presentationml/2006/main">
  <p:tag name="KSO_WM_BEAUTIFY_FLAG" val=""/>
</p:tagLst>
</file>

<file path=ppt/tags/tag463.xml><?xml version="1.0" encoding="utf-8"?>
<p:tagLst xmlns:p="http://schemas.openxmlformats.org/presentationml/2006/main">
  <p:tag name="KSO_WM_BEAUTIFY_FLAG" val=""/>
</p:tagLst>
</file>

<file path=ppt/tags/tag464.xml><?xml version="1.0" encoding="utf-8"?>
<p:tagLst xmlns:p="http://schemas.openxmlformats.org/presentationml/2006/main">
  <p:tag name="KSO_WM_BEAUTIFY_FLAG" val=""/>
</p:tagLst>
</file>

<file path=ppt/tags/tag465.xml><?xml version="1.0" encoding="utf-8"?>
<p:tagLst xmlns:p="http://schemas.openxmlformats.org/presentationml/2006/main">
  <p:tag name="KSO_WM_BEAUTIFY_FLAG" val=""/>
</p:tagLst>
</file>

<file path=ppt/tags/tag466.xml><?xml version="1.0" encoding="utf-8"?>
<p:tagLst xmlns:p="http://schemas.openxmlformats.org/presentationml/2006/main">
  <p:tag name="KSO_WM_BEAUTIFY_FLAG" val=""/>
</p:tagLst>
</file>

<file path=ppt/tags/tag467.xml><?xml version="1.0" encoding="utf-8"?>
<p:tagLst xmlns:p="http://schemas.openxmlformats.org/presentationml/2006/main">
  <p:tag name="KSO_WM_BEAUTIFY_FLAG" val=""/>
</p:tagLst>
</file>

<file path=ppt/tags/tag468.xml><?xml version="1.0" encoding="utf-8"?>
<p:tagLst xmlns:p="http://schemas.openxmlformats.org/presentationml/2006/main">
  <p:tag name="KSO_WM_BEAUTIFY_FLAG" val=""/>
</p:tagLst>
</file>

<file path=ppt/tags/tag469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70.xml><?xml version="1.0" encoding="utf-8"?>
<p:tagLst xmlns:p="http://schemas.openxmlformats.org/presentationml/2006/main">
  <p:tag name="KSO_WM_BEAUTIFY_FLAG" val=""/>
</p:tagLst>
</file>

<file path=ppt/tags/tag471.xml><?xml version="1.0" encoding="utf-8"?>
<p:tagLst xmlns:p="http://schemas.openxmlformats.org/presentationml/2006/main">
  <p:tag name="KSO_WM_BEAUTIFY_FLAG" val=""/>
</p:tagLst>
</file>

<file path=ppt/tags/tag472.xml><?xml version="1.0" encoding="utf-8"?>
<p:tagLst xmlns:p="http://schemas.openxmlformats.org/presentationml/2006/main">
  <p:tag name="KSO_WM_BEAUTIFY_FLAG" val=""/>
</p:tagLst>
</file>

<file path=ppt/tags/tag473.xml><?xml version="1.0" encoding="utf-8"?>
<p:tagLst xmlns:p="http://schemas.openxmlformats.org/presentationml/2006/main">
  <p:tag name="KSO_WM_BEAUTIFY_FLAG" val=""/>
</p:tagLst>
</file>

<file path=ppt/tags/tag474.xml><?xml version="1.0" encoding="utf-8"?>
<p:tagLst xmlns:p="http://schemas.openxmlformats.org/presentationml/2006/main">
  <p:tag name="KSO_WM_BEAUTIFY_FLAG" val=""/>
</p:tagLst>
</file>

<file path=ppt/tags/tag475.xml><?xml version="1.0" encoding="utf-8"?>
<p:tagLst xmlns:p="http://schemas.openxmlformats.org/presentationml/2006/main">
  <p:tag name="KSO_WM_BEAUTIFY_FLAG" val=""/>
</p:tagLst>
</file>

<file path=ppt/tags/tag476.xml><?xml version="1.0" encoding="utf-8"?>
<p:tagLst xmlns:p="http://schemas.openxmlformats.org/presentationml/2006/main">
  <p:tag name="KSO_WM_BEAUTIFY_FLAG" val=""/>
</p:tagLst>
</file>

<file path=ppt/tags/tag477.xml><?xml version="1.0" encoding="utf-8"?>
<p:tagLst xmlns:p="http://schemas.openxmlformats.org/presentationml/2006/main">
  <p:tag name="KSO_WM_BEAUTIFY_FLAG" val=""/>
</p:tagLst>
</file>

<file path=ppt/tags/tag478.xml><?xml version="1.0" encoding="utf-8"?>
<p:tagLst xmlns:p="http://schemas.openxmlformats.org/presentationml/2006/main">
  <p:tag name="KSO_WM_BEAUTIFY_FLAG" val=""/>
</p:tagLst>
</file>

<file path=ppt/tags/tag479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80.xml><?xml version="1.0" encoding="utf-8"?>
<p:tagLst xmlns:p="http://schemas.openxmlformats.org/presentationml/2006/main">
  <p:tag name="KSO_WM_BEAUTIFY_FLAG" val=""/>
</p:tagLst>
</file>

<file path=ppt/tags/tag481.xml><?xml version="1.0" encoding="utf-8"?>
<p:tagLst xmlns:p="http://schemas.openxmlformats.org/presentationml/2006/main">
  <p:tag name="KSO_WM_BEAUTIFY_FLAG" val=""/>
</p:tagLst>
</file>

<file path=ppt/tags/tag482.xml><?xml version="1.0" encoding="utf-8"?>
<p:tagLst xmlns:p="http://schemas.openxmlformats.org/presentationml/2006/main">
  <p:tag name="KSO_WM_BEAUTIFY_FLAG" val=""/>
</p:tagLst>
</file>

<file path=ppt/tags/tag483.xml><?xml version="1.0" encoding="utf-8"?>
<p:tagLst xmlns:p="http://schemas.openxmlformats.org/presentationml/2006/main">
  <p:tag name="KSO_WM_BEAUTIFY_FLAG" val=""/>
</p:tagLst>
</file>

<file path=ppt/tags/tag484.xml><?xml version="1.0" encoding="utf-8"?>
<p:tagLst xmlns:p="http://schemas.openxmlformats.org/presentationml/2006/main">
  <p:tag name="KSO_WM_BEAUTIFY_FLAG" val=""/>
</p:tagLst>
</file>

<file path=ppt/tags/tag485.xml><?xml version="1.0" encoding="utf-8"?>
<p:tagLst xmlns:p="http://schemas.openxmlformats.org/presentationml/2006/main">
  <p:tag name="KSO_WM_BEAUTIFY_FLAG" val=""/>
</p:tagLst>
</file>

<file path=ppt/tags/tag486.xml><?xml version="1.0" encoding="utf-8"?>
<p:tagLst xmlns:p="http://schemas.openxmlformats.org/presentationml/2006/main">
  <p:tag name="KSO_WM_BEAUTIFY_FLAG" val=""/>
</p:tagLst>
</file>

<file path=ppt/tags/tag487.xml><?xml version="1.0" encoding="utf-8"?>
<p:tagLst xmlns:p="http://schemas.openxmlformats.org/presentationml/2006/main">
  <p:tag name="KSO_WM_BEAUTIFY_FLAG" val=""/>
</p:tagLst>
</file>

<file path=ppt/tags/tag488.xml><?xml version="1.0" encoding="utf-8"?>
<p:tagLst xmlns:p="http://schemas.openxmlformats.org/presentationml/2006/main">
  <p:tag name="KSO_WM_BEAUTIFY_FLAG" val=""/>
</p:tagLst>
</file>

<file path=ppt/tags/tag489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490.xml><?xml version="1.0" encoding="utf-8"?>
<p:tagLst xmlns:p="http://schemas.openxmlformats.org/presentationml/2006/main">
  <p:tag name="KSO_WM_BEAUTIFY_FLAG" val=""/>
</p:tagLst>
</file>

<file path=ppt/tags/tag491.xml><?xml version="1.0" encoding="utf-8"?>
<p:tagLst xmlns:p="http://schemas.openxmlformats.org/presentationml/2006/main">
  <p:tag name="KSO_WM_BEAUTIFY_FLAG" val=""/>
</p:tagLst>
</file>

<file path=ppt/tags/tag492.xml><?xml version="1.0" encoding="utf-8"?>
<p:tagLst xmlns:p="http://schemas.openxmlformats.org/presentationml/2006/main">
  <p:tag name="KSO_WM_BEAUTIFY_FLAG" val=""/>
</p:tagLst>
</file>

<file path=ppt/tags/tag493.xml><?xml version="1.0" encoding="utf-8"?>
<p:tagLst xmlns:p="http://schemas.openxmlformats.org/presentationml/2006/main">
  <p:tag name="KSO_WM_BEAUTIFY_FLAG" val=""/>
</p:tagLst>
</file>

<file path=ppt/tags/tag494.xml><?xml version="1.0" encoding="utf-8"?>
<p:tagLst xmlns:p="http://schemas.openxmlformats.org/presentationml/2006/main">
  <p:tag name="KSO_WM_BEAUTIFY_FLAG" val=""/>
</p:tagLst>
</file>

<file path=ppt/tags/tag495.xml><?xml version="1.0" encoding="utf-8"?>
<p:tagLst xmlns:p="http://schemas.openxmlformats.org/presentationml/2006/main">
  <p:tag name="KSO_WM_BEAUTIFY_FLAG" val=""/>
</p:tagLst>
</file>

<file path=ppt/tags/tag496.xml><?xml version="1.0" encoding="utf-8"?>
<p:tagLst xmlns:p="http://schemas.openxmlformats.org/presentationml/2006/main">
  <p:tag name="KSO_WM_BEAUTIFY_FLAG" val=""/>
</p:tagLst>
</file>

<file path=ppt/tags/tag497.xml><?xml version="1.0" encoding="utf-8"?>
<p:tagLst xmlns:p="http://schemas.openxmlformats.org/presentationml/2006/main">
  <p:tag name="KSO_WM_BEAUTIFY_FLAG" val=""/>
</p:tagLst>
</file>

<file path=ppt/tags/tag498.xml><?xml version="1.0" encoding="utf-8"?>
<p:tagLst xmlns:p="http://schemas.openxmlformats.org/presentationml/2006/main">
  <p:tag name="KSO_WM_BEAUTIFY_FLAG" val=""/>
</p:tagLst>
</file>

<file path=ppt/tags/tag49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ISLIDE.DIAGRAM" val="#954142;"/>
</p:tagLst>
</file>

<file path=ppt/tags/tag50.xml><?xml version="1.0" encoding="utf-8"?>
<p:tagLst xmlns:p="http://schemas.openxmlformats.org/presentationml/2006/main">
  <p:tag name="KSO_WM_BEAUTIFY_FLAG" val=""/>
</p:tagLst>
</file>

<file path=ppt/tags/tag500.xml><?xml version="1.0" encoding="utf-8"?>
<p:tagLst xmlns:p="http://schemas.openxmlformats.org/presentationml/2006/main">
  <p:tag name="KSO_WM_BEAUTIFY_FLAG" val=""/>
</p:tagLst>
</file>

<file path=ppt/tags/tag501.xml><?xml version="1.0" encoding="utf-8"?>
<p:tagLst xmlns:p="http://schemas.openxmlformats.org/presentationml/2006/main">
  <p:tag name="KSO_WM_BEAUTIFY_FLAG" val=""/>
</p:tagLst>
</file>

<file path=ppt/tags/tag502.xml><?xml version="1.0" encoding="utf-8"?>
<p:tagLst xmlns:p="http://schemas.openxmlformats.org/presentationml/2006/main">
  <p:tag name="KSO_WM_BEAUTIFY_FLAG" val=""/>
</p:tagLst>
</file>

<file path=ppt/tags/tag503.xml><?xml version="1.0" encoding="utf-8"?>
<p:tagLst xmlns:p="http://schemas.openxmlformats.org/presentationml/2006/main">
  <p:tag name="KSO_WM_BEAUTIFY_FLAG" val=""/>
</p:tagLst>
</file>

<file path=ppt/tags/tag504.xml><?xml version="1.0" encoding="utf-8"?>
<p:tagLst xmlns:p="http://schemas.openxmlformats.org/presentationml/2006/main">
  <p:tag name="KSO_WM_BEAUTIFY_FLAG" val=""/>
</p:tagLst>
</file>

<file path=ppt/tags/tag505.xml><?xml version="1.0" encoding="utf-8"?>
<p:tagLst xmlns:p="http://schemas.openxmlformats.org/presentationml/2006/main">
  <p:tag name="KSO_WM_BEAUTIFY_FLAG" val=""/>
</p:tagLst>
</file>

<file path=ppt/tags/tag506.xml><?xml version="1.0" encoding="utf-8"?>
<p:tagLst xmlns:p="http://schemas.openxmlformats.org/presentationml/2006/main">
  <p:tag name="KSO_WM_BEAUTIFY_FLAG" val=""/>
</p:tagLst>
</file>

<file path=ppt/tags/tag507.xml><?xml version="1.0" encoding="utf-8"?>
<p:tagLst xmlns:p="http://schemas.openxmlformats.org/presentationml/2006/main">
  <p:tag name="KSO_WM_BEAUTIFY_FLAG" val=""/>
</p:tagLst>
</file>

<file path=ppt/tags/tag508.xml><?xml version="1.0" encoding="utf-8"?>
<p:tagLst xmlns:p="http://schemas.openxmlformats.org/presentationml/2006/main">
  <p:tag name="KSO_WM_BEAUTIFY_FLAG" val=""/>
</p:tagLst>
</file>

<file path=ppt/tags/tag509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10.xml><?xml version="1.0" encoding="utf-8"?>
<p:tagLst xmlns:p="http://schemas.openxmlformats.org/presentationml/2006/main">
  <p:tag name="KSO_WM_BEAUTIFY_FLAG" val=""/>
</p:tagLst>
</file>

<file path=ppt/tags/tag511.xml><?xml version="1.0" encoding="utf-8"?>
<p:tagLst xmlns:p="http://schemas.openxmlformats.org/presentationml/2006/main">
  <p:tag name="KSO_WM_BEAUTIFY_FLAG" val=""/>
</p:tagLst>
</file>

<file path=ppt/tags/tag512.xml><?xml version="1.0" encoding="utf-8"?>
<p:tagLst xmlns:p="http://schemas.openxmlformats.org/presentationml/2006/main">
  <p:tag name="KSO_WM_BEAUTIFY_FLAG" val=""/>
</p:tagLst>
</file>

<file path=ppt/tags/tag513.xml><?xml version="1.0" encoding="utf-8"?>
<p:tagLst xmlns:p="http://schemas.openxmlformats.org/presentationml/2006/main">
  <p:tag name="KSO_WM_BEAUTIFY_FLAG" val=""/>
</p:tagLst>
</file>

<file path=ppt/tags/tag514.xml><?xml version="1.0" encoding="utf-8"?>
<p:tagLst xmlns:p="http://schemas.openxmlformats.org/presentationml/2006/main">
  <p:tag name="KSO_WM_BEAUTIFY_FLAG" val=""/>
</p:tagLst>
</file>

<file path=ppt/tags/tag515.xml><?xml version="1.0" encoding="utf-8"?>
<p:tagLst xmlns:p="http://schemas.openxmlformats.org/presentationml/2006/main">
  <p:tag name="KSO_WM_BEAUTIFY_FLAG" val=""/>
</p:tagLst>
</file>

<file path=ppt/tags/tag516.xml><?xml version="1.0" encoding="utf-8"?>
<p:tagLst xmlns:p="http://schemas.openxmlformats.org/presentationml/2006/main">
  <p:tag name="KSO_WM_BEAUTIFY_FLAG" val=""/>
</p:tagLst>
</file>

<file path=ppt/tags/tag517.xml><?xml version="1.0" encoding="utf-8"?>
<p:tagLst xmlns:p="http://schemas.openxmlformats.org/presentationml/2006/main">
  <p:tag name="KSO_WM_BEAUTIFY_FLAG" val=""/>
</p:tagLst>
</file>

<file path=ppt/tags/tag518.xml><?xml version="1.0" encoding="utf-8"?>
<p:tagLst xmlns:p="http://schemas.openxmlformats.org/presentationml/2006/main">
  <p:tag name="KSO_WM_BEAUTIFY_FLAG" val=""/>
</p:tagLst>
</file>

<file path=ppt/tags/tag519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20.xml><?xml version="1.0" encoding="utf-8"?>
<p:tagLst xmlns:p="http://schemas.openxmlformats.org/presentationml/2006/main">
  <p:tag name="KSO_WM_BEAUTIFY_FLAG" val=""/>
</p:tagLst>
</file>

<file path=ppt/tags/tag521.xml><?xml version="1.0" encoding="utf-8"?>
<p:tagLst xmlns:p="http://schemas.openxmlformats.org/presentationml/2006/main">
  <p:tag name="KSO_WM_BEAUTIFY_FLAG" val=""/>
</p:tagLst>
</file>

<file path=ppt/tags/tag522.xml><?xml version="1.0" encoding="utf-8"?>
<p:tagLst xmlns:p="http://schemas.openxmlformats.org/presentationml/2006/main">
  <p:tag name="KSO_WM_BEAUTIFY_FLAG" val=""/>
</p:tagLst>
</file>

<file path=ppt/tags/tag523.xml><?xml version="1.0" encoding="utf-8"?>
<p:tagLst xmlns:p="http://schemas.openxmlformats.org/presentationml/2006/main">
  <p:tag name="KSO_WM_BEAUTIFY_FLAG" val=""/>
</p:tagLst>
</file>

<file path=ppt/tags/tag524.xml><?xml version="1.0" encoding="utf-8"?>
<p:tagLst xmlns:p="http://schemas.openxmlformats.org/presentationml/2006/main">
  <p:tag name="KSO_WM_BEAUTIFY_FLAG" val=""/>
</p:tagLst>
</file>

<file path=ppt/tags/tag525.xml><?xml version="1.0" encoding="utf-8"?>
<p:tagLst xmlns:p="http://schemas.openxmlformats.org/presentationml/2006/main">
  <p:tag name="KSO_WM_BEAUTIFY_FLAG" val=""/>
</p:tagLst>
</file>

<file path=ppt/tags/tag526.xml><?xml version="1.0" encoding="utf-8"?>
<p:tagLst xmlns:p="http://schemas.openxmlformats.org/presentationml/2006/main">
  <p:tag name="KSO_WM_BEAUTIFY_FLAG" val=""/>
</p:tagLst>
</file>

<file path=ppt/tags/tag527.xml><?xml version="1.0" encoding="utf-8"?>
<p:tagLst xmlns:p="http://schemas.openxmlformats.org/presentationml/2006/main">
  <p:tag name="KSO_WM_BEAUTIFY_FLAG" val=""/>
</p:tagLst>
</file>

<file path=ppt/tags/tag528.xml><?xml version="1.0" encoding="utf-8"?>
<p:tagLst xmlns:p="http://schemas.openxmlformats.org/presentationml/2006/main">
  <p:tag name="KSO_WM_BEAUTIFY_FLAG" val=""/>
</p:tagLst>
</file>

<file path=ppt/tags/tag529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30.xml><?xml version="1.0" encoding="utf-8"?>
<p:tagLst xmlns:p="http://schemas.openxmlformats.org/presentationml/2006/main">
  <p:tag name="KSO_WM_BEAUTIFY_FLAG" val=""/>
</p:tagLst>
</file>

<file path=ppt/tags/tag531.xml><?xml version="1.0" encoding="utf-8"?>
<p:tagLst xmlns:p="http://schemas.openxmlformats.org/presentationml/2006/main">
  <p:tag name="KSO_WM_BEAUTIFY_FLAG" val=""/>
</p:tagLst>
</file>

<file path=ppt/tags/tag532.xml><?xml version="1.0" encoding="utf-8"?>
<p:tagLst xmlns:p="http://schemas.openxmlformats.org/presentationml/2006/main">
  <p:tag name="KSO_WM_BEAUTIFY_FLAG" val=""/>
</p:tagLst>
</file>

<file path=ppt/tags/tag533.xml><?xml version="1.0" encoding="utf-8"?>
<p:tagLst xmlns:p="http://schemas.openxmlformats.org/presentationml/2006/main">
  <p:tag name="KSO_WM_BEAUTIFY_FLAG" val=""/>
</p:tagLst>
</file>

<file path=ppt/tags/tag534.xml><?xml version="1.0" encoding="utf-8"?>
<p:tagLst xmlns:p="http://schemas.openxmlformats.org/presentationml/2006/main">
  <p:tag name="KSO_WM_BEAUTIFY_FLAG" val=""/>
</p:tagLst>
</file>

<file path=ppt/tags/tag535.xml><?xml version="1.0" encoding="utf-8"?>
<p:tagLst xmlns:p="http://schemas.openxmlformats.org/presentationml/2006/main">
  <p:tag name="KSO_WM_BEAUTIFY_FLAG" val=""/>
</p:tagLst>
</file>

<file path=ppt/tags/tag536.xml><?xml version="1.0" encoding="utf-8"?>
<p:tagLst xmlns:p="http://schemas.openxmlformats.org/presentationml/2006/main">
  <p:tag name="KSO_WM_BEAUTIFY_FLAG" val=""/>
</p:tagLst>
</file>

<file path=ppt/tags/tag537.xml><?xml version="1.0" encoding="utf-8"?>
<p:tagLst xmlns:p="http://schemas.openxmlformats.org/presentationml/2006/main">
  <p:tag name="KSO_WM_BEAUTIFY_FLAG" val=""/>
</p:tagLst>
</file>

<file path=ppt/tags/tag538.xml><?xml version="1.0" encoding="utf-8"?>
<p:tagLst xmlns:p="http://schemas.openxmlformats.org/presentationml/2006/main">
  <p:tag name="KSO_WM_BEAUTIFY_FLAG" val=""/>
</p:tagLst>
</file>

<file path=ppt/tags/tag539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40.xml><?xml version="1.0" encoding="utf-8"?>
<p:tagLst xmlns:p="http://schemas.openxmlformats.org/presentationml/2006/main">
  <p:tag name="KSO_WM_BEAUTIFY_FLAG" val=""/>
</p:tagLst>
</file>

<file path=ppt/tags/tag541.xml><?xml version="1.0" encoding="utf-8"?>
<p:tagLst xmlns:p="http://schemas.openxmlformats.org/presentationml/2006/main">
  <p:tag name="KSO_WM_BEAUTIFY_FLAG" val=""/>
</p:tagLst>
</file>

<file path=ppt/tags/tag542.xml><?xml version="1.0" encoding="utf-8"?>
<p:tagLst xmlns:p="http://schemas.openxmlformats.org/presentationml/2006/main">
  <p:tag name="KSO_WM_BEAUTIFY_FLAG" val=""/>
</p:tagLst>
</file>

<file path=ppt/tags/tag543.xml><?xml version="1.0" encoding="utf-8"?>
<p:tagLst xmlns:p="http://schemas.openxmlformats.org/presentationml/2006/main">
  <p:tag name="KSO_WM_BEAUTIFY_FLAG" val=""/>
</p:tagLst>
</file>

<file path=ppt/tags/tag544.xml><?xml version="1.0" encoding="utf-8"?>
<p:tagLst xmlns:p="http://schemas.openxmlformats.org/presentationml/2006/main">
  <p:tag name="KSO_WM_BEAUTIFY_FLAG" val=""/>
</p:tagLst>
</file>

<file path=ppt/tags/tag545.xml><?xml version="1.0" encoding="utf-8"?>
<p:tagLst xmlns:p="http://schemas.openxmlformats.org/presentationml/2006/main">
  <p:tag name="KSO_WM_BEAUTIFY_FLAG" val=""/>
</p:tagLst>
</file>

<file path=ppt/tags/tag546.xml><?xml version="1.0" encoding="utf-8"?>
<p:tagLst xmlns:p="http://schemas.openxmlformats.org/presentationml/2006/main">
  <p:tag name="KSO_WM_BEAUTIFY_FLAG" val=""/>
</p:tagLst>
</file>

<file path=ppt/tags/tag547.xml><?xml version="1.0" encoding="utf-8"?>
<p:tagLst xmlns:p="http://schemas.openxmlformats.org/presentationml/2006/main">
  <p:tag name="KSO_WM_BEAUTIFY_FLAG" val=""/>
</p:tagLst>
</file>

<file path=ppt/tags/tag548.xml><?xml version="1.0" encoding="utf-8"?>
<p:tagLst xmlns:p="http://schemas.openxmlformats.org/presentationml/2006/main">
  <p:tag name="KSO_WM_BEAUTIFY_FLAG" val=""/>
</p:tagLst>
</file>

<file path=ppt/tags/tag549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50.xml><?xml version="1.0" encoding="utf-8"?>
<p:tagLst xmlns:p="http://schemas.openxmlformats.org/presentationml/2006/main">
  <p:tag name="ISLIDE.DIAGRAM" val="#956083;"/>
</p:tagLst>
</file>

<file path=ppt/tags/tag551.xml><?xml version="1.0" encoding="utf-8"?>
<p:tagLst xmlns:p="http://schemas.openxmlformats.org/presentationml/2006/main">
  <p:tag name="KSO_WM_UNIT_TABLE_BEAUTIFY" val="smartTable{eb01d233-687d-4246-9ab1-8b31599246d9}"/>
  <p:tag name="TABLE_EMPHASIZE_COLOR" val="15158332"/>
  <p:tag name="TABLE_SKINIDX" val="0"/>
  <p:tag name="TABLE_COLORIDX" val="10"/>
  <p:tag name="TABLE_COLOR_RGB" val="0x000000*0xFFFFFF*0x212121*0xFFFFFF*0xe74c3c*0xf89406*0xf7b619*0xc0ca33*0x7cb342*0x009688"/>
  <p:tag name="KSO_WM_BEAUTIFY_FLAG" val=""/>
  <p:tag name="TABLE_ENDDRAG_ORIGIN_RECT" val="808*300"/>
  <p:tag name="TABLE_ENDDRAG_RECT" val="85*124*808*300"/>
</p:tagLst>
</file>

<file path=ppt/tags/tag552.xml><?xml version="1.0" encoding="utf-8"?>
<p:tagLst xmlns:p="http://schemas.openxmlformats.org/presentationml/2006/main">
  <p:tag name="KSO_WM_BEAUTIFY_FLAG" val=""/>
</p:tagLst>
</file>

<file path=ppt/tags/tag553.xml><?xml version="1.0" encoding="utf-8"?>
<p:tagLst xmlns:p="http://schemas.openxmlformats.org/presentationml/2006/main">
  <p:tag name="KSO_WM_BEAUTIFY_FLAG" val=""/>
</p:tagLst>
</file>

<file path=ppt/tags/tag554.xml><?xml version="1.0" encoding="utf-8"?>
<p:tagLst xmlns:p="http://schemas.openxmlformats.org/presentationml/2006/main">
  <p:tag name="KSO_WM_BEAUTIFY_FLAG" val=""/>
</p:tagLst>
</file>

<file path=ppt/tags/tag555.xml><?xml version="1.0" encoding="utf-8"?>
<p:tagLst xmlns:p="http://schemas.openxmlformats.org/presentationml/2006/main">
  <p:tag name="ISLIDE.DIAGRAM" val="#956083;"/>
</p:tagLst>
</file>

<file path=ppt/tags/tag556.xml><?xml version="1.0" encoding="utf-8"?>
<p:tagLst xmlns:p="http://schemas.openxmlformats.org/presentationml/2006/main">
  <p:tag name="KSO_WM_UNIT_TABLE_BEAUTIFY" val="smartTable{9d59935e-1a6f-491c-b53a-87e9f5a01950}"/>
  <p:tag name="TABLE_EMPHASIZE_COLOR" val="15158332"/>
  <p:tag name="TABLE_SKINIDX" val="0"/>
  <p:tag name="TABLE_COLORIDX" val="10"/>
  <p:tag name="TABLE_COLOR_RGB" val="0x000000*0xFFFFFF*0x212121*0xFFFFFF*0xe74c3c*0xf89406*0xf7b619*0xc0ca33*0x7cb342*0x009688"/>
  <p:tag name="KSO_WM_BEAUTIFY_FLAG" val=""/>
  <p:tag name="TABLE_ENDDRAG_ORIGIN_RECT" val="808*332"/>
  <p:tag name="TABLE_ENDDRAG_RECT" val="79*124*808*332"/>
</p:tagLst>
</file>

<file path=ppt/tags/tag557.xml><?xml version="1.0" encoding="utf-8"?>
<p:tagLst xmlns:p="http://schemas.openxmlformats.org/presentationml/2006/main">
  <p:tag name="KSO_WM_BEAUTIFY_FLAG" val=""/>
</p:tagLst>
</file>

<file path=ppt/tags/tag558.xml><?xml version="1.0" encoding="utf-8"?>
<p:tagLst xmlns:p="http://schemas.openxmlformats.org/presentationml/2006/main">
  <p:tag name="ISLIDE.DIAGRAM" val="#956083;"/>
</p:tagLst>
</file>

<file path=ppt/tags/tag559.xml><?xml version="1.0" encoding="utf-8"?>
<p:tagLst xmlns:p="http://schemas.openxmlformats.org/presentationml/2006/main">
  <p:tag name="KSO_WM_TAG_VERSION" val="1.0"/>
  <p:tag name="KSO_WM_TEMPLATE_CATEGORY" val="diagram"/>
  <p:tag name="KSO_WM_TEMPLATE_INDEX" val="798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72"/>
  <p:tag name="KSO_WM_UNIT_HIGHLIGHT" val="0"/>
  <p:tag name="KSO_WM_UNIT_COMPATIBLE" val="0"/>
  <p:tag name="KSO_WM_BEAUTIFY_FLAG" val=""/>
  <p:tag name="KSO_WM_UNIT_PRESET_TEXT_INDEX" val="4"/>
  <p:tag name="KSO_WM_UNIT_PRESET_TEXT_LEN" val="100"/>
  <p:tag name="KSO_WM_DIAGRAM_GROUP_CODE" val="l1-1"/>
  <p:tag name="KSO_WM_UNIT_TEXT_FILL_FORE_SCHEMECOLOR_INDEX" val="13"/>
  <p:tag name="KSO_WM_UNIT_TEXT_FILL_TYPE" val="1"/>
</p:tagLst>
</file>

<file path=ppt/tags/tag56.xml><?xml version="1.0" encoding="utf-8"?>
<p:tagLst xmlns:p="http://schemas.openxmlformats.org/presentationml/2006/main">
  <p:tag name="KSO_WM_BEAUTIFY_FLAG" val=""/>
</p:tagLst>
</file>

<file path=ppt/tags/tag560.xml><?xml version="1.0" encoding="utf-8"?>
<p:tagLst xmlns:p="http://schemas.openxmlformats.org/presentationml/2006/main">
  <p:tag name="KSO_WM_BEAUTIFY_FLAG" val=""/>
</p:tagLst>
</file>

<file path=ppt/tags/tag561.xml><?xml version="1.0" encoding="utf-8"?>
<p:tagLst xmlns:p="http://schemas.openxmlformats.org/presentationml/2006/main">
  <p:tag name="KSO_WM_BEAUTIFY_FLAG" val=""/>
</p:tagLst>
</file>

<file path=ppt/tags/tag562.xml><?xml version="1.0" encoding="utf-8"?>
<p:tagLst xmlns:p="http://schemas.openxmlformats.org/presentationml/2006/main">
  <p:tag name="KSO_WM_BEAUTIFY_FLAG" val=""/>
</p:tagLst>
</file>

<file path=ppt/tags/tag563.xml><?xml version="1.0" encoding="utf-8"?>
<p:tagLst xmlns:p="http://schemas.openxmlformats.org/presentationml/2006/main">
  <p:tag name="KSO_WM_BEAUTIFY_FLAG" val=""/>
</p:tagLst>
</file>

<file path=ppt/tags/tag564.xml><?xml version="1.0" encoding="utf-8"?>
<p:tagLst xmlns:p="http://schemas.openxmlformats.org/presentationml/2006/main">
  <p:tag name="KSO_WM_BEAUTIFY_FLAG" val=""/>
</p:tagLst>
</file>

<file path=ppt/tags/tag565.xml><?xml version="1.0" encoding="utf-8"?>
<p:tagLst xmlns:p="http://schemas.openxmlformats.org/presentationml/2006/main">
  <p:tag name="KSO_WM_BEAUTIFY_FLAG" val=""/>
</p:tagLst>
</file>

<file path=ppt/tags/tag566.xml><?xml version="1.0" encoding="utf-8"?>
<p:tagLst xmlns:p="http://schemas.openxmlformats.org/presentationml/2006/main">
  <p:tag name="KSO_WM_BEAUTIFY_FLAG" val=""/>
</p:tagLst>
</file>

<file path=ppt/tags/tag567.xml><?xml version="1.0" encoding="utf-8"?>
<p:tagLst xmlns:p="http://schemas.openxmlformats.org/presentationml/2006/main">
  <p:tag name="KSO_WM_BEAUTIFY_FLAG" val=""/>
</p:tagLst>
</file>

<file path=ppt/tags/tag568.xml><?xml version="1.0" encoding="utf-8"?>
<p:tagLst xmlns:p="http://schemas.openxmlformats.org/presentationml/2006/main">
  <p:tag name="KSO_WM_BEAUTIFY_FLAG" val=""/>
</p:tagLst>
</file>

<file path=ppt/tags/tag569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70.xml><?xml version="1.0" encoding="utf-8"?>
<p:tagLst xmlns:p="http://schemas.openxmlformats.org/presentationml/2006/main">
  <p:tag name="KSO_WM_BEAUTIFY_FLAG" val=""/>
</p:tagLst>
</file>

<file path=ppt/tags/tag571.xml><?xml version="1.0" encoding="utf-8"?>
<p:tagLst xmlns:p="http://schemas.openxmlformats.org/presentationml/2006/main">
  <p:tag name="KSO_WM_BEAUTIFY_FLAG" val=""/>
</p:tagLst>
</file>

<file path=ppt/tags/tag572.xml><?xml version="1.0" encoding="utf-8"?>
<p:tagLst xmlns:p="http://schemas.openxmlformats.org/presentationml/2006/main">
  <p:tag name="KSO_WM_BEAUTIFY_FLAG" val=""/>
</p:tagLst>
</file>

<file path=ppt/tags/tag573.xml><?xml version="1.0" encoding="utf-8"?>
<p:tagLst xmlns:p="http://schemas.openxmlformats.org/presentationml/2006/main">
  <p:tag name="KSO_WM_BEAUTIFY_FLAG" val=""/>
</p:tagLst>
</file>

<file path=ppt/tags/tag574.xml><?xml version="1.0" encoding="utf-8"?>
<p:tagLst xmlns:p="http://schemas.openxmlformats.org/presentationml/2006/main">
  <p:tag name="KSO_WM_BEAUTIFY_FLAG" val=""/>
</p:tagLst>
</file>

<file path=ppt/tags/tag575.xml><?xml version="1.0" encoding="utf-8"?>
<p:tagLst xmlns:p="http://schemas.openxmlformats.org/presentationml/2006/main">
  <p:tag name="KSO_WM_BEAUTIFY_FLAG" val=""/>
</p:tagLst>
</file>

<file path=ppt/tags/tag576.xml><?xml version="1.0" encoding="utf-8"?>
<p:tagLst xmlns:p="http://schemas.openxmlformats.org/presentationml/2006/main">
  <p:tag name="KSO_WM_BEAUTIFY_FLAG" val=""/>
</p:tagLst>
</file>

<file path=ppt/tags/tag577.xml><?xml version="1.0" encoding="utf-8"?>
<p:tagLst xmlns:p="http://schemas.openxmlformats.org/presentationml/2006/main">
  <p:tag name="KSO_WM_BEAUTIFY_FLAG" val=""/>
</p:tagLst>
</file>

<file path=ppt/tags/tag578.xml><?xml version="1.0" encoding="utf-8"?>
<p:tagLst xmlns:p="http://schemas.openxmlformats.org/presentationml/2006/main">
  <p:tag name="KSO_WM_BEAUTIFY_FLAG" val=""/>
</p:tagLst>
</file>

<file path=ppt/tags/tag579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80.xml><?xml version="1.0" encoding="utf-8"?>
<p:tagLst xmlns:p="http://schemas.openxmlformats.org/presentationml/2006/main">
  <p:tag name="KSO_WM_BEAUTIFY_FLAG" val=""/>
</p:tagLst>
</file>

<file path=ppt/tags/tag581.xml><?xml version="1.0" encoding="utf-8"?>
<p:tagLst xmlns:p="http://schemas.openxmlformats.org/presentationml/2006/main">
  <p:tag name="KSO_WM_BEAUTIFY_FLAG" val=""/>
</p:tagLst>
</file>

<file path=ppt/tags/tag582.xml><?xml version="1.0" encoding="utf-8"?>
<p:tagLst xmlns:p="http://schemas.openxmlformats.org/presentationml/2006/main">
  <p:tag name="KSO_WM_BEAUTIFY_FLAG" val=""/>
</p:tagLst>
</file>

<file path=ppt/tags/tag583.xml><?xml version="1.0" encoding="utf-8"?>
<p:tagLst xmlns:p="http://schemas.openxmlformats.org/presentationml/2006/main">
  <p:tag name="KSO_WM_BEAUTIFY_FLAG" val=""/>
</p:tagLst>
</file>

<file path=ppt/tags/tag584.xml><?xml version="1.0" encoding="utf-8"?>
<p:tagLst xmlns:p="http://schemas.openxmlformats.org/presentationml/2006/main">
  <p:tag name="KSO_WM_BEAUTIFY_FLAG" val=""/>
</p:tagLst>
</file>

<file path=ppt/tags/tag585.xml><?xml version="1.0" encoding="utf-8"?>
<p:tagLst xmlns:p="http://schemas.openxmlformats.org/presentationml/2006/main">
  <p:tag name="KSO_WM_BEAUTIFY_FLAG" val=""/>
</p:tagLst>
</file>

<file path=ppt/tags/tag586.xml><?xml version="1.0" encoding="utf-8"?>
<p:tagLst xmlns:p="http://schemas.openxmlformats.org/presentationml/2006/main">
  <p:tag name="KSO_WM_BEAUTIFY_FLAG" val=""/>
</p:tagLst>
</file>

<file path=ppt/tags/tag587.xml><?xml version="1.0" encoding="utf-8"?>
<p:tagLst xmlns:p="http://schemas.openxmlformats.org/presentationml/2006/main">
  <p:tag name="KSO_WM_BEAUTIFY_FLAG" val=""/>
</p:tagLst>
</file>

<file path=ppt/tags/tag588.xml><?xml version="1.0" encoding="utf-8"?>
<p:tagLst xmlns:p="http://schemas.openxmlformats.org/presentationml/2006/main">
  <p:tag name="KSO_WM_BEAUTIFY_FLAG" val=""/>
</p:tagLst>
</file>

<file path=ppt/tags/tag589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590.xml><?xml version="1.0" encoding="utf-8"?>
<p:tagLst xmlns:p="http://schemas.openxmlformats.org/presentationml/2006/main">
  <p:tag name="KSO_WM_BEAUTIFY_FLAG" val=""/>
</p:tagLst>
</file>

<file path=ppt/tags/tag591.xml><?xml version="1.0" encoding="utf-8"?>
<p:tagLst xmlns:p="http://schemas.openxmlformats.org/presentationml/2006/main">
  <p:tag name="KSO_WM_BEAUTIFY_FLAG" val=""/>
</p:tagLst>
</file>

<file path=ppt/tags/tag592.xml><?xml version="1.0" encoding="utf-8"?>
<p:tagLst xmlns:p="http://schemas.openxmlformats.org/presentationml/2006/main">
  <p:tag name="KSO_WM_BEAUTIFY_FLAG" val=""/>
</p:tagLst>
</file>

<file path=ppt/tags/tag593.xml><?xml version="1.0" encoding="utf-8"?>
<p:tagLst xmlns:p="http://schemas.openxmlformats.org/presentationml/2006/main">
  <p:tag name="KSO_WM_BEAUTIFY_FLAG" val=""/>
</p:tagLst>
</file>

<file path=ppt/tags/tag594.xml><?xml version="1.0" encoding="utf-8"?>
<p:tagLst xmlns:p="http://schemas.openxmlformats.org/presentationml/2006/main">
  <p:tag name="KSO_WM_BEAUTIFY_FLAG" val=""/>
</p:tagLst>
</file>

<file path=ppt/tags/tag595.xml><?xml version="1.0" encoding="utf-8"?>
<p:tagLst xmlns:p="http://schemas.openxmlformats.org/presentationml/2006/main">
  <p:tag name="KSO_WM_BEAUTIFY_FLAG" val=""/>
</p:tagLst>
</file>

<file path=ppt/tags/tag596.xml><?xml version="1.0" encoding="utf-8"?>
<p:tagLst xmlns:p="http://schemas.openxmlformats.org/presentationml/2006/main">
  <p:tag name="KSO_WM_BEAUTIFY_FLAG" val=""/>
</p:tagLst>
</file>

<file path=ppt/tags/tag597.xml><?xml version="1.0" encoding="utf-8"?>
<p:tagLst xmlns:p="http://schemas.openxmlformats.org/presentationml/2006/main">
  <p:tag name="KSO_WM_BEAUTIFY_FLAG" val=""/>
</p:tagLst>
</file>

<file path=ppt/tags/tag598.xml><?xml version="1.0" encoding="utf-8"?>
<p:tagLst xmlns:p="http://schemas.openxmlformats.org/presentationml/2006/main">
  <p:tag name="KSO_WM_BEAUTIFY_FLAG" val=""/>
</p:tagLst>
</file>

<file path=ppt/tags/tag59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00.xml><?xml version="1.0" encoding="utf-8"?>
<p:tagLst xmlns:p="http://schemas.openxmlformats.org/presentationml/2006/main">
  <p:tag name="KSO_WM_BEAUTIFY_FLAG" val=""/>
</p:tagLst>
</file>

<file path=ppt/tags/tag601.xml><?xml version="1.0" encoding="utf-8"?>
<p:tagLst xmlns:p="http://schemas.openxmlformats.org/presentationml/2006/main">
  <p:tag name="KSO_WM_BEAUTIFY_FLAG" val=""/>
</p:tagLst>
</file>

<file path=ppt/tags/tag602.xml><?xml version="1.0" encoding="utf-8"?>
<p:tagLst xmlns:p="http://schemas.openxmlformats.org/presentationml/2006/main">
  <p:tag name="KSO_WM_BEAUTIFY_FLAG" val=""/>
</p:tagLst>
</file>

<file path=ppt/tags/tag603.xml><?xml version="1.0" encoding="utf-8"?>
<p:tagLst xmlns:p="http://schemas.openxmlformats.org/presentationml/2006/main">
  <p:tag name="KSO_WM_BEAUTIFY_FLAG" val=""/>
</p:tagLst>
</file>

<file path=ppt/tags/tag604.xml><?xml version="1.0" encoding="utf-8"?>
<p:tagLst xmlns:p="http://schemas.openxmlformats.org/presentationml/2006/main">
  <p:tag name="KSO_WM_BEAUTIFY_FLAG" val=""/>
</p:tagLst>
</file>

<file path=ppt/tags/tag605.xml><?xml version="1.0" encoding="utf-8"?>
<p:tagLst xmlns:p="http://schemas.openxmlformats.org/presentationml/2006/main">
  <p:tag name="KSO_WM_BEAUTIFY_FLAG" val=""/>
</p:tagLst>
</file>

<file path=ppt/tags/tag606.xml><?xml version="1.0" encoding="utf-8"?>
<p:tagLst xmlns:p="http://schemas.openxmlformats.org/presentationml/2006/main">
  <p:tag name="KSO_WM_BEAUTIFY_FLAG" val=""/>
</p:tagLst>
</file>

<file path=ppt/tags/tag607.xml><?xml version="1.0" encoding="utf-8"?>
<p:tagLst xmlns:p="http://schemas.openxmlformats.org/presentationml/2006/main">
  <p:tag name="KSO_WM_BEAUTIFY_FLAG" val=""/>
</p:tagLst>
</file>

<file path=ppt/tags/tag608.xml><?xml version="1.0" encoding="utf-8"?>
<p:tagLst xmlns:p="http://schemas.openxmlformats.org/presentationml/2006/main">
  <p:tag name="KSO_WM_BEAUTIFY_FLAG" val=""/>
</p:tagLst>
</file>

<file path=ppt/tags/tag609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10.xml><?xml version="1.0" encoding="utf-8"?>
<p:tagLst xmlns:p="http://schemas.openxmlformats.org/presentationml/2006/main">
  <p:tag name="KSO_WM_BEAUTIFY_FLAG" val=""/>
</p:tagLst>
</file>

<file path=ppt/tags/tag611.xml><?xml version="1.0" encoding="utf-8"?>
<p:tagLst xmlns:p="http://schemas.openxmlformats.org/presentationml/2006/main">
  <p:tag name="KSO_WM_BEAUTIFY_FLAG" val=""/>
</p:tagLst>
</file>

<file path=ppt/tags/tag612.xml><?xml version="1.0" encoding="utf-8"?>
<p:tagLst xmlns:p="http://schemas.openxmlformats.org/presentationml/2006/main">
  <p:tag name="KSO_WM_BEAUTIFY_FLAG" val=""/>
</p:tagLst>
</file>

<file path=ppt/tags/tag613.xml><?xml version="1.0" encoding="utf-8"?>
<p:tagLst xmlns:p="http://schemas.openxmlformats.org/presentationml/2006/main">
  <p:tag name="KSO_WM_BEAUTIFY_FLAG" val=""/>
</p:tagLst>
</file>

<file path=ppt/tags/tag614.xml><?xml version="1.0" encoding="utf-8"?>
<p:tagLst xmlns:p="http://schemas.openxmlformats.org/presentationml/2006/main">
  <p:tag name="KSO_WM_BEAUTIFY_FLAG" val=""/>
</p:tagLst>
</file>

<file path=ppt/tags/tag615.xml><?xml version="1.0" encoding="utf-8"?>
<p:tagLst xmlns:p="http://schemas.openxmlformats.org/presentationml/2006/main">
  <p:tag name="KSO_WM_BEAUTIFY_FLAG" val=""/>
</p:tagLst>
</file>

<file path=ppt/tags/tag616.xml><?xml version="1.0" encoding="utf-8"?>
<p:tagLst xmlns:p="http://schemas.openxmlformats.org/presentationml/2006/main">
  <p:tag name="KSO_WM_BEAUTIFY_FLAG" val=""/>
</p:tagLst>
</file>

<file path=ppt/tags/tag617.xml><?xml version="1.0" encoding="utf-8"?>
<p:tagLst xmlns:p="http://schemas.openxmlformats.org/presentationml/2006/main">
  <p:tag name="KSO_WM_BEAUTIFY_FLAG" val=""/>
</p:tagLst>
</file>

<file path=ppt/tags/tag618.xml><?xml version="1.0" encoding="utf-8"?>
<p:tagLst xmlns:p="http://schemas.openxmlformats.org/presentationml/2006/main">
  <p:tag name="KSO_WM_BEAUTIFY_FLAG" val=""/>
</p:tagLst>
</file>

<file path=ppt/tags/tag619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20.xml><?xml version="1.0" encoding="utf-8"?>
<p:tagLst xmlns:p="http://schemas.openxmlformats.org/presentationml/2006/main">
  <p:tag name="KSO_WM_BEAUTIFY_FLAG" val=""/>
</p:tagLst>
</file>

<file path=ppt/tags/tag621.xml><?xml version="1.0" encoding="utf-8"?>
<p:tagLst xmlns:p="http://schemas.openxmlformats.org/presentationml/2006/main">
  <p:tag name="KSO_WM_BEAUTIFY_FLAG" val=""/>
</p:tagLst>
</file>

<file path=ppt/tags/tag622.xml><?xml version="1.0" encoding="utf-8"?>
<p:tagLst xmlns:p="http://schemas.openxmlformats.org/presentationml/2006/main">
  <p:tag name="KSO_WM_BEAUTIFY_FLAG" val=""/>
</p:tagLst>
</file>

<file path=ppt/tags/tag623.xml><?xml version="1.0" encoding="utf-8"?>
<p:tagLst xmlns:p="http://schemas.openxmlformats.org/presentationml/2006/main">
  <p:tag name="KSO_WM_BEAUTIFY_FLAG" val=""/>
</p:tagLst>
</file>

<file path=ppt/tags/tag624.xml><?xml version="1.0" encoding="utf-8"?>
<p:tagLst xmlns:p="http://schemas.openxmlformats.org/presentationml/2006/main">
  <p:tag name="KSO_WM_BEAUTIFY_FLAG" val=""/>
</p:tagLst>
</file>

<file path=ppt/tags/tag625.xml><?xml version="1.0" encoding="utf-8"?>
<p:tagLst xmlns:p="http://schemas.openxmlformats.org/presentationml/2006/main">
  <p:tag name="KSO_WM_BEAUTIFY_FLAG" val=""/>
</p:tagLst>
</file>

<file path=ppt/tags/tag626.xml><?xml version="1.0" encoding="utf-8"?>
<p:tagLst xmlns:p="http://schemas.openxmlformats.org/presentationml/2006/main">
  <p:tag name="KSO_WM_BEAUTIFY_FLAG" val=""/>
</p:tagLst>
</file>

<file path=ppt/tags/tag627.xml><?xml version="1.0" encoding="utf-8"?>
<p:tagLst xmlns:p="http://schemas.openxmlformats.org/presentationml/2006/main">
  <p:tag name="KSO_WM_BEAUTIFY_FLAG" val=""/>
</p:tagLst>
</file>

<file path=ppt/tags/tag628.xml><?xml version="1.0" encoding="utf-8"?>
<p:tagLst xmlns:p="http://schemas.openxmlformats.org/presentationml/2006/main">
  <p:tag name="KSO_WM_BEAUTIFY_FLAG" val=""/>
</p:tagLst>
</file>

<file path=ppt/tags/tag629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30.xml><?xml version="1.0" encoding="utf-8"?>
<p:tagLst xmlns:p="http://schemas.openxmlformats.org/presentationml/2006/main">
  <p:tag name="KSO_WM_BEAUTIFY_FLAG" val=""/>
</p:tagLst>
</file>

<file path=ppt/tags/tag631.xml><?xml version="1.0" encoding="utf-8"?>
<p:tagLst xmlns:p="http://schemas.openxmlformats.org/presentationml/2006/main">
  <p:tag name="KSO_WM_BEAUTIFY_FLAG" val=""/>
</p:tagLst>
</file>

<file path=ppt/tags/tag632.xml><?xml version="1.0" encoding="utf-8"?>
<p:tagLst xmlns:p="http://schemas.openxmlformats.org/presentationml/2006/main">
  <p:tag name="KSO_WM_BEAUTIFY_FLAG" val=""/>
</p:tagLst>
</file>

<file path=ppt/tags/tag633.xml><?xml version="1.0" encoding="utf-8"?>
<p:tagLst xmlns:p="http://schemas.openxmlformats.org/presentationml/2006/main">
  <p:tag name="KSO_WM_BEAUTIFY_FLAG" val=""/>
</p:tagLst>
</file>

<file path=ppt/tags/tag634.xml><?xml version="1.0" encoding="utf-8"?>
<p:tagLst xmlns:p="http://schemas.openxmlformats.org/presentationml/2006/main">
  <p:tag name="KSO_WM_BEAUTIFY_FLAG" val=""/>
</p:tagLst>
</file>

<file path=ppt/tags/tag635.xml><?xml version="1.0" encoding="utf-8"?>
<p:tagLst xmlns:p="http://schemas.openxmlformats.org/presentationml/2006/main">
  <p:tag name="KSO_WM_BEAUTIFY_FLAG" val=""/>
</p:tagLst>
</file>

<file path=ppt/tags/tag636.xml><?xml version="1.0" encoding="utf-8"?>
<p:tagLst xmlns:p="http://schemas.openxmlformats.org/presentationml/2006/main">
  <p:tag name="KSO_WM_BEAUTIFY_FLAG" val=""/>
</p:tagLst>
</file>

<file path=ppt/tags/tag637.xml><?xml version="1.0" encoding="utf-8"?>
<p:tagLst xmlns:p="http://schemas.openxmlformats.org/presentationml/2006/main">
  <p:tag name="KSO_WM_BEAUTIFY_FLAG" val=""/>
</p:tagLst>
</file>

<file path=ppt/tags/tag638.xml><?xml version="1.0" encoding="utf-8"?>
<p:tagLst xmlns:p="http://schemas.openxmlformats.org/presentationml/2006/main">
  <p:tag name="KSO_WM_BEAUTIFY_FLAG" val=""/>
</p:tagLst>
</file>

<file path=ppt/tags/tag639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40.xml><?xml version="1.0" encoding="utf-8"?>
<p:tagLst xmlns:p="http://schemas.openxmlformats.org/presentationml/2006/main">
  <p:tag name="KSO_WM_BEAUTIFY_FLAG" val=""/>
</p:tagLst>
</file>

<file path=ppt/tags/tag641.xml><?xml version="1.0" encoding="utf-8"?>
<p:tagLst xmlns:p="http://schemas.openxmlformats.org/presentationml/2006/main">
  <p:tag name="KSO_WM_BEAUTIFY_FLAG" val=""/>
</p:tagLst>
</file>

<file path=ppt/tags/tag642.xml><?xml version="1.0" encoding="utf-8"?>
<p:tagLst xmlns:p="http://schemas.openxmlformats.org/presentationml/2006/main">
  <p:tag name="KSO_WM_BEAUTIFY_FLAG" val=""/>
</p:tagLst>
</file>

<file path=ppt/tags/tag643.xml><?xml version="1.0" encoding="utf-8"?>
<p:tagLst xmlns:p="http://schemas.openxmlformats.org/presentationml/2006/main">
  <p:tag name="KSO_WM_BEAUTIFY_FLAG" val=""/>
</p:tagLst>
</file>

<file path=ppt/tags/tag644.xml><?xml version="1.0" encoding="utf-8"?>
<p:tagLst xmlns:p="http://schemas.openxmlformats.org/presentationml/2006/main">
  <p:tag name="KSO_WM_BEAUTIFY_FLAG" val=""/>
</p:tagLst>
</file>

<file path=ppt/tags/tag645.xml><?xml version="1.0" encoding="utf-8"?>
<p:tagLst xmlns:p="http://schemas.openxmlformats.org/presentationml/2006/main">
  <p:tag name="KSO_WM_BEAUTIFY_FLAG" val=""/>
</p:tagLst>
</file>

<file path=ppt/tags/tag646.xml><?xml version="1.0" encoding="utf-8"?>
<p:tagLst xmlns:p="http://schemas.openxmlformats.org/presentationml/2006/main">
  <p:tag name="KSO_WM_BEAUTIFY_FLAG" val=""/>
</p:tagLst>
</file>

<file path=ppt/tags/tag647.xml><?xml version="1.0" encoding="utf-8"?>
<p:tagLst xmlns:p="http://schemas.openxmlformats.org/presentationml/2006/main">
  <p:tag name="KSO_WM_BEAUTIFY_FLAG" val=""/>
</p:tagLst>
</file>

<file path=ppt/tags/tag648.xml><?xml version="1.0" encoding="utf-8"?>
<p:tagLst xmlns:p="http://schemas.openxmlformats.org/presentationml/2006/main">
  <p:tag name="KSO_WM_BEAUTIFY_FLAG" val=""/>
</p:tagLst>
</file>

<file path=ppt/tags/tag649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50.xml><?xml version="1.0" encoding="utf-8"?>
<p:tagLst xmlns:p="http://schemas.openxmlformats.org/presentationml/2006/main">
  <p:tag name="KSO_WM_BEAUTIFY_FLAG" val=""/>
</p:tagLst>
</file>

<file path=ppt/tags/tag651.xml><?xml version="1.0" encoding="utf-8"?>
<p:tagLst xmlns:p="http://schemas.openxmlformats.org/presentationml/2006/main">
  <p:tag name="KSO_WM_BEAUTIFY_FLAG" val=""/>
</p:tagLst>
</file>

<file path=ppt/tags/tag652.xml><?xml version="1.0" encoding="utf-8"?>
<p:tagLst xmlns:p="http://schemas.openxmlformats.org/presentationml/2006/main">
  <p:tag name="KSO_WM_BEAUTIFY_FLAG" val=""/>
</p:tagLst>
</file>

<file path=ppt/tags/tag653.xml><?xml version="1.0" encoding="utf-8"?>
<p:tagLst xmlns:p="http://schemas.openxmlformats.org/presentationml/2006/main">
  <p:tag name="KSO_WM_BEAUTIFY_FLAG" val=""/>
</p:tagLst>
</file>

<file path=ppt/tags/tag654.xml><?xml version="1.0" encoding="utf-8"?>
<p:tagLst xmlns:p="http://schemas.openxmlformats.org/presentationml/2006/main">
  <p:tag name="KSO_WM_BEAUTIFY_FLAG" val=""/>
</p:tagLst>
</file>

<file path=ppt/tags/tag655.xml><?xml version="1.0" encoding="utf-8"?>
<p:tagLst xmlns:p="http://schemas.openxmlformats.org/presentationml/2006/main">
  <p:tag name="KSO_WM_BEAUTIFY_FLAG" val=""/>
</p:tagLst>
</file>

<file path=ppt/tags/tag656.xml><?xml version="1.0" encoding="utf-8"?>
<p:tagLst xmlns:p="http://schemas.openxmlformats.org/presentationml/2006/main">
  <p:tag name="KSO_WM_BEAUTIFY_FLAG" val=""/>
</p:tagLst>
</file>

<file path=ppt/tags/tag657.xml><?xml version="1.0" encoding="utf-8"?>
<p:tagLst xmlns:p="http://schemas.openxmlformats.org/presentationml/2006/main">
  <p:tag name="KSO_WM_BEAUTIFY_FLAG" val=""/>
</p:tagLst>
</file>

<file path=ppt/tags/tag658.xml><?xml version="1.0" encoding="utf-8"?>
<p:tagLst xmlns:p="http://schemas.openxmlformats.org/presentationml/2006/main">
  <p:tag name="KSO_WM_BEAUTIFY_FLAG" val=""/>
</p:tagLst>
</file>

<file path=ppt/tags/tag659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60.xml><?xml version="1.0" encoding="utf-8"?>
<p:tagLst xmlns:p="http://schemas.openxmlformats.org/presentationml/2006/main">
  <p:tag name="KSO_WM_BEAUTIFY_FLAG" val=""/>
</p:tagLst>
</file>

<file path=ppt/tags/tag661.xml><?xml version="1.0" encoding="utf-8"?>
<p:tagLst xmlns:p="http://schemas.openxmlformats.org/presentationml/2006/main">
  <p:tag name="KSO_WM_BEAUTIFY_FLAG" val=""/>
</p:tagLst>
</file>

<file path=ppt/tags/tag662.xml><?xml version="1.0" encoding="utf-8"?>
<p:tagLst xmlns:p="http://schemas.openxmlformats.org/presentationml/2006/main">
  <p:tag name="KSO_WM_BEAUTIFY_FLAG" val=""/>
</p:tagLst>
</file>

<file path=ppt/tags/tag663.xml><?xml version="1.0" encoding="utf-8"?>
<p:tagLst xmlns:p="http://schemas.openxmlformats.org/presentationml/2006/main">
  <p:tag name="KSO_WM_BEAUTIFY_FLAG" val=""/>
</p:tagLst>
</file>

<file path=ppt/tags/tag664.xml><?xml version="1.0" encoding="utf-8"?>
<p:tagLst xmlns:p="http://schemas.openxmlformats.org/presentationml/2006/main">
  <p:tag name="KSO_WM_BEAUTIFY_FLAG" val=""/>
</p:tagLst>
</file>

<file path=ppt/tags/tag665.xml><?xml version="1.0" encoding="utf-8"?>
<p:tagLst xmlns:p="http://schemas.openxmlformats.org/presentationml/2006/main">
  <p:tag name="KSO_WM_BEAUTIFY_FLAG" val=""/>
</p:tagLst>
</file>

<file path=ppt/tags/tag666.xml><?xml version="1.0" encoding="utf-8"?>
<p:tagLst xmlns:p="http://schemas.openxmlformats.org/presentationml/2006/main">
  <p:tag name="KSO_WM_BEAUTIFY_FLAG" val=""/>
</p:tagLst>
</file>

<file path=ppt/tags/tag667.xml><?xml version="1.0" encoding="utf-8"?>
<p:tagLst xmlns:p="http://schemas.openxmlformats.org/presentationml/2006/main">
  <p:tag name="KSO_WM_BEAUTIFY_FLAG" val=""/>
</p:tagLst>
</file>

<file path=ppt/tags/tag668.xml><?xml version="1.0" encoding="utf-8"?>
<p:tagLst xmlns:p="http://schemas.openxmlformats.org/presentationml/2006/main">
  <p:tag name="KSO_WM_BEAUTIFY_FLAG" val=""/>
</p:tagLst>
</file>

<file path=ppt/tags/tag669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70.xml><?xml version="1.0" encoding="utf-8"?>
<p:tagLst xmlns:p="http://schemas.openxmlformats.org/presentationml/2006/main">
  <p:tag name="KSO_WM_BEAUTIFY_FLAG" val=""/>
</p:tagLst>
</file>

<file path=ppt/tags/tag671.xml><?xml version="1.0" encoding="utf-8"?>
<p:tagLst xmlns:p="http://schemas.openxmlformats.org/presentationml/2006/main">
  <p:tag name="KSO_WM_BEAUTIFY_FLAG" val=""/>
</p:tagLst>
</file>

<file path=ppt/tags/tag672.xml><?xml version="1.0" encoding="utf-8"?>
<p:tagLst xmlns:p="http://schemas.openxmlformats.org/presentationml/2006/main">
  <p:tag name="KSO_WM_BEAUTIFY_FLAG" val=""/>
</p:tagLst>
</file>

<file path=ppt/tags/tag673.xml><?xml version="1.0" encoding="utf-8"?>
<p:tagLst xmlns:p="http://schemas.openxmlformats.org/presentationml/2006/main">
  <p:tag name="KSO_WM_BEAUTIFY_FLAG" val=""/>
</p:tagLst>
</file>

<file path=ppt/tags/tag674.xml><?xml version="1.0" encoding="utf-8"?>
<p:tagLst xmlns:p="http://schemas.openxmlformats.org/presentationml/2006/main">
  <p:tag name="KSO_WM_BEAUTIFY_FLAG" val=""/>
</p:tagLst>
</file>

<file path=ppt/tags/tag675.xml><?xml version="1.0" encoding="utf-8"?>
<p:tagLst xmlns:p="http://schemas.openxmlformats.org/presentationml/2006/main">
  <p:tag name="KSO_WM_BEAUTIFY_FLAG" val=""/>
</p:tagLst>
</file>

<file path=ppt/tags/tag676.xml><?xml version="1.0" encoding="utf-8"?>
<p:tagLst xmlns:p="http://schemas.openxmlformats.org/presentationml/2006/main">
  <p:tag name="KSO_WM_BEAUTIFY_FLAG" val=""/>
</p:tagLst>
</file>

<file path=ppt/tags/tag677.xml><?xml version="1.0" encoding="utf-8"?>
<p:tagLst xmlns:p="http://schemas.openxmlformats.org/presentationml/2006/main">
  <p:tag name="KSO_WM_BEAUTIFY_FLAG" val=""/>
</p:tagLst>
</file>

<file path=ppt/tags/tag678.xml><?xml version="1.0" encoding="utf-8"?>
<p:tagLst xmlns:p="http://schemas.openxmlformats.org/presentationml/2006/main">
  <p:tag name="KSO_WM_BEAUTIFY_FLAG" val=""/>
</p:tagLst>
</file>

<file path=ppt/tags/tag679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80.xml><?xml version="1.0" encoding="utf-8"?>
<p:tagLst xmlns:p="http://schemas.openxmlformats.org/presentationml/2006/main">
  <p:tag name="KSO_WM_BEAUTIFY_FLAG" val=""/>
</p:tagLst>
</file>

<file path=ppt/tags/tag681.xml><?xml version="1.0" encoding="utf-8"?>
<p:tagLst xmlns:p="http://schemas.openxmlformats.org/presentationml/2006/main">
  <p:tag name="KSO_WM_BEAUTIFY_FLAG" val=""/>
</p:tagLst>
</file>

<file path=ppt/tags/tag682.xml><?xml version="1.0" encoding="utf-8"?>
<p:tagLst xmlns:p="http://schemas.openxmlformats.org/presentationml/2006/main">
  <p:tag name="KSO_WM_BEAUTIFY_FLAG" val=""/>
</p:tagLst>
</file>

<file path=ppt/tags/tag683.xml><?xml version="1.0" encoding="utf-8"?>
<p:tagLst xmlns:p="http://schemas.openxmlformats.org/presentationml/2006/main">
  <p:tag name="KSO_WM_BEAUTIFY_FLAG" val=""/>
</p:tagLst>
</file>

<file path=ppt/tags/tag684.xml><?xml version="1.0" encoding="utf-8"?>
<p:tagLst xmlns:p="http://schemas.openxmlformats.org/presentationml/2006/main">
  <p:tag name="KSO_WM_BEAUTIFY_FLAG" val=""/>
</p:tagLst>
</file>

<file path=ppt/tags/tag685.xml><?xml version="1.0" encoding="utf-8"?>
<p:tagLst xmlns:p="http://schemas.openxmlformats.org/presentationml/2006/main">
  <p:tag name="KSO_WM_BEAUTIFY_FLAG" val=""/>
</p:tagLst>
</file>

<file path=ppt/tags/tag686.xml><?xml version="1.0" encoding="utf-8"?>
<p:tagLst xmlns:p="http://schemas.openxmlformats.org/presentationml/2006/main">
  <p:tag name="KSO_WM_BEAUTIFY_FLAG" val=""/>
</p:tagLst>
</file>

<file path=ppt/tags/tag687.xml><?xml version="1.0" encoding="utf-8"?>
<p:tagLst xmlns:p="http://schemas.openxmlformats.org/presentationml/2006/main">
  <p:tag name="KSO_WM_BEAUTIFY_FLAG" val=""/>
</p:tagLst>
</file>

<file path=ppt/tags/tag688.xml><?xml version="1.0" encoding="utf-8"?>
<p:tagLst xmlns:p="http://schemas.openxmlformats.org/presentationml/2006/main">
  <p:tag name="KSO_WM_BEAUTIFY_FLAG" val=""/>
</p:tagLst>
</file>

<file path=ppt/tags/tag689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690.xml><?xml version="1.0" encoding="utf-8"?>
<p:tagLst xmlns:p="http://schemas.openxmlformats.org/presentationml/2006/main">
  <p:tag name="KSO_WM_BEAUTIFY_FLAG" val=""/>
</p:tagLst>
</file>

<file path=ppt/tags/tag691.xml><?xml version="1.0" encoding="utf-8"?>
<p:tagLst xmlns:p="http://schemas.openxmlformats.org/presentationml/2006/main">
  <p:tag name="KSO_WM_BEAUTIFY_FLAG" val=""/>
</p:tagLst>
</file>

<file path=ppt/tags/tag692.xml><?xml version="1.0" encoding="utf-8"?>
<p:tagLst xmlns:p="http://schemas.openxmlformats.org/presentationml/2006/main">
  <p:tag name="KSO_WM_BEAUTIFY_FLAG" val=""/>
</p:tagLst>
</file>

<file path=ppt/tags/tag693.xml><?xml version="1.0" encoding="utf-8"?>
<p:tagLst xmlns:p="http://schemas.openxmlformats.org/presentationml/2006/main">
  <p:tag name="KSO_WM_BEAUTIFY_FLAG" val=""/>
</p:tagLst>
</file>

<file path=ppt/tags/tag694.xml><?xml version="1.0" encoding="utf-8"?>
<p:tagLst xmlns:p="http://schemas.openxmlformats.org/presentationml/2006/main">
  <p:tag name="KSO_WM_BEAUTIFY_FLAG" val=""/>
</p:tagLst>
</file>

<file path=ppt/tags/tag695.xml><?xml version="1.0" encoding="utf-8"?>
<p:tagLst xmlns:p="http://schemas.openxmlformats.org/presentationml/2006/main">
  <p:tag name="KSO_WM_BEAUTIFY_FLAG" val=""/>
</p:tagLst>
</file>

<file path=ppt/tags/tag696.xml><?xml version="1.0" encoding="utf-8"?>
<p:tagLst xmlns:p="http://schemas.openxmlformats.org/presentationml/2006/main">
  <p:tag name="KSO_WM_BEAUTIFY_FLAG" val=""/>
</p:tagLst>
</file>

<file path=ppt/tags/tag697.xml><?xml version="1.0" encoding="utf-8"?>
<p:tagLst xmlns:p="http://schemas.openxmlformats.org/presentationml/2006/main">
  <p:tag name="KSO_WM_BEAUTIFY_FLAG" val=""/>
</p:tagLst>
</file>

<file path=ppt/tags/tag698.xml><?xml version="1.0" encoding="utf-8"?>
<p:tagLst xmlns:p="http://schemas.openxmlformats.org/presentationml/2006/main">
  <p:tag name="KSO_WM_BEAUTIFY_FLAG" val=""/>
</p:tagLst>
</file>

<file path=ppt/tags/tag69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ISLIDE.THEME" val="https://www.islide.cc;"/>
</p:tagLst>
</file>

<file path=ppt/tags/tag70.xml><?xml version="1.0" encoding="utf-8"?>
<p:tagLst xmlns:p="http://schemas.openxmlformats.org/presentationml/2006/main">
  <p:tag name="KSO_WM_BEAUTIFY_FLAG" val=""/>
</p:tagLst>
</file>

<file path=ppt/tags/tag700.xml><?xml version="1.0" encoding="utf-8"?>
<p:tagLst xmlns:p="http://schemas.openxmlformats.org/presentationml/2006/main">
  <p:tag name="KSO_WM_BEAUTIFY_FLAG" val=""/>
</p:tagLst>
</file>

<file path=ppt/tags/tag701.xml><?xml version="1.0" encoding="utf-8"?>
<p:tagLst xmlns:p="http://schemas.openxmlformats.org/presentationml/2006/main">
  <p:tag name="KSO_WM_BEAUTIFY_FLAG" val=""/>
</p:tagLst>
</file>

<file path=ppt/tags/tag702.xml><?xml version="1.0" encoding="utf-8"?>
<p:tagLst xmlns:p="http://schemas.openxmlformats.org/presentationml/2006/main">
  <p:tag name="KSO_WM_BEAUTIFY_FLAG" val=""/>
</p:tagLst>
</file>

<file path=ppt/tags/tag703.xml><?xml version="1.0" encoding="utf-8"?>
<p:tagLst xmlns:p="http://schemas.openxmlformats.org/presentationml/2006/main">
  <p:tag name="KSO_WM_BEAUTIFY_FLAG" val=""/>
</p:tagLst>
</file>

<file path=ppt/tags/tag704.xml><?xml version="1.0" encoding="utf-8"?>
<p:tagLst xmlns:p="http://schemas.openxmlformats.org/presentationml/2006/main">
  <p:tag name="KSO_WM_BEAUTIFY_FLAG" val=""/>
</p:tagLst>
</file>

<file path=ppt/tags/tag705.xml><?xml version="1.0" encoding="utf-8"?>
<p:tagLst xmlns:p="http://schemas.openxmlformats.org/presentationml/2006/main">
  <p:tag name="KSO_WM_BEAUTIFY_FLAG" val=""/>
</p:tagLst>
</file>

<file path=ppt/tags/tag706.xml><?xml version="1.0" encoding="utf-8"?>
<p:tagLst xmlns:p="http://schemas.openxmlformats.org/presentationml/2006/main">
  <p:tag name="KSO_WM_BEAUTIFY_FLAG" val=""/>
</p:tagLst>
</file>

<file path=ppt/tags/tag707.xml><?xml version="1.0" encoding="utf-8"?>
<p:tagLst xmlns:p="http://schemas.openxmlformats.org/presentationml/2006/main">
  <p:tag name="KSO_WM_BEAUTIFY_FLAG" val=""/>
</p:tagLst>
</file>

<file path=ppt/tags/tag708.xml><?xml version="1.0" encoding="utf-8"?>
<p:tagLst xmlns:p="http://schemas.openxmlformats.org/presentationml/2006/main">
  <p:tag name="KSO_WM_BEAUTIFY_FLAG" val=""/>
</p:tagLst>
</file>

<file path=ppt/tags/tag709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10.xml><?xml version="1.0" encoding="utf-8"?>
<p:tagLst xmlns:p="http://schemas.openxmlformats.org/presentationml/2006/main">
  <p:tag name="KSO_WM_BEAUTIFY_FLAG" val=""/>
</p:tagLst>
</file>

<file path=ppt/tags/tag711.xml><?xml version="1.0" encoding="utf-8"?>
<p:tagLst xmlns:p="http://schemas.openxmlformats.org/presentationml/2006/main">
  <p:tag name="KSO_WM_BEAUTIFY_FLAG" val=""/>
</p:tagLst>
</file>

<file path=ppt/tags/tag712.xml><?xml version="1.0" encoding="utf-8"?>
<p:tagLst xmlns:p="http://schemas.openxmlformats.org/presentationml/2006/main">
  <p:tag name="KSO_WM_BEAUTIFY_FLAG" val=""/>
</p:tagLst>
</file>

<file path=ppt/tags/tag713.xml><?xml version="1.0" encoding="utf-8"?>
<p:tagLst xmlns:p="http://schemas.openxmlformats.org/presentationml/2006/main">
  <p:tag name="KSO_WM_BEAUTIFY_FLAG" val=""/>
</p:tagLst>
</file>

<file path=ppt/tags/tag714.xml><?xml version="1.0" encoding="utf-8"?>
<p:tagLst xmlns:p="http://schemas.openxmlformats.org/presentationml/2006/main">
  <p:tag name="KSO_WM_BEAUTIFY_FLAG" val=""/>
</p:tagLst>
</file>

<file path=ppt/tags/tag715.xml><?xml version="1.0" encoding="utf-8"?>
<p:tagLst xmlns:p="http://schemas.openxmlformats.org/presentationml/2006/main">
  <p:tag name="KSO_WM_BEAUTIFY_FLAG" val=""/>
</p:tagLst>
</file>

<file path=ppt/tags/tag716.xml><?xml version="1.0" encoding="utf-8"?>
<p:tagLst xmlns:p="http://schemas.openxmlformats.org/presentationml/2006/main">
  <p:tag name="KSO_WM_BEAUTIFY_FLAG" val=""/>
</p:tagLst>
</file>

<file path=ppt/tags/tag717.xml><?xml version="1.0" encoding="utf-8"?>
<p:tagLst xmlns:p="http://schemas.openxmlformats.org/presentationml/2006/main">
  <p:tag name="KSO_WM_BEAUTIFY_FLAG" val=""/>
</p:tagLst>
</file>

<file path=ppt/tags/tag718.xml><?xml version="1.0" encoding="utf-8"?>
<p:tagLst xmlns:p="http://schemas.openxmlformats.org/presentationml/2006/main">
  <p:tag name="KSO_WM_BEAUTIFY_FLAG" val=""/>
</p:tagLst>
</file>

<file path=ppt/tags/tag719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20.xml><?xml version="1.0" encoding="utf-8"?>
<p:tagLst xmlns:p="http://schemas.openxmlformats.org/presentationml/2006/main">
  <p:tag name="KSO_WM_BEAUTIFY_FLAG" val=""/>
</p:tagLst>
</file>

<file path=ppt/tags/tag721.xml><?xml version="1.0" encoding="utf-8"?>
<p:tagLst xmlns:p="http://schemas.openxmlformats.org/presentationml/2006/main">
  <p:tag name="KSO_WM_BEAUTIFY_FLAG" val=""/>
</p:tagLst>
</file>

<file path=ppt/tags/tag722.xml><?xml version="1.0" encoding="utf-8"?>
<p:tagLst xmlns:p="http://schemas.openxmlformats.org/presentationml/2006/main">
  <p:tag name="KSO_WM_BEAUTIFY_FLAG" val=""/>
</p:tagLst>
</file>

<file path=ppt/tags/tag723.xml><?xml version="1.0" encoding="utf-8"?>
<p:tagLst xmlns:p="http://schemas.openxmlformats.org/presentationml/2006/main">
  <p:tag name="KSO_WM_BEAUTIFY_FLAG" val=""/>
</p:tagLst>
</file>

<file path=ppt/tags/tag724.xml><?xml version="1.0" encoding="utf-8"?>
<p:tagLst xmlns:p="http://schemas.openxmlformats.org/presentationml/2006/main">
  <p:tag name="KSO_WM_BEAUTIFY_FLAG" val=""/>
</p:tagLst>
</file>

<file path=ppt/tags/tag725.xml><?xml version="1.0" encoding="utf-8"?>
<p:tagLst xmlns:p="http://schemas.openxmlformats.org/presentationml/2006/main">
  <p:tag name="KSO_WM_BEAUTIFY_FLAG" val=""/>
</p:tagLst>
</file>

<file path=ppt/tags/tag726.xml><?xml version="1.0" encoding="utf-8"?>
<p:tagLst xmlns:p="http://schemas.openxmlformats.org/presentationml/2006/main">
  <p:tag name="KSO_WM_BEAUTIFY_FLAG" val=""/>
</p:tagLst>
</file>

<file path=ppt/tags/tag727.xml><?xml version="1.0" encoding="utf-8"?>
<p:tagLst xmlns:p="http://schemas.openxmlformats.org/presentationml/2006/main">
  <p:tag name="KSO_WM_BEAUTIFY_FLAG" val=""/>
</p:tagLst>
</file>

<file path=ppt/tags/tag728.xml><?xml version="1.0" encoding="utf-8"?>
<p:tagLst xmlns:p="http://schemas.openxmlformats.org/presentationml/2006/main">
  <p:tag name="KSO_WM_BEAUTIFY_FLAG" val=""/>
</p:tagLst>
</file>

<file path=ppt/tags/tag729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30.xml><?xml version="1.0" encoding="utf-8"?>
<p:tagLst xmlns:p="http://schemas.openxmlformats.org/presentationml/2006/main">
  <p:tag name="KSO_WM_BEAUTIFY_FLAG" val=""/>
</p:tagLst>
</file>

<file path=ppt/tags/tag731.xml><?xml version="1.0" encoding="utf-8"?>
<p:tagLst xmlns:p="http://schemas.openxmlformats.org/presentationml/2006/main">
  <p:tag name="KSO_WM_BEAUTIFY_FLAG" val=""/>
</p:tagLst>
</file>

<file path=ppt/tags/tag732.xml><?xml version="1.0" encoding="utf-8"?>
<p:tagLst xmlns:p="http://schemas.openxmlformats.org/presentationml/2006/main">
  <p:tag name="KSO_WM_BEAUTIFY_FLAG" val=""/>
</p:tagLst>
</file>

<file path=ppt/tags/tag733.xml><?xml version="1.0" encoding="utf-8"?>
<p:tagLst xmlns:p="http://schemas.openxmlformats.org/presentationml/2006/main">
  <p:tag name="KSO_WM_BEAUTIFY_FLAG" val=""/>
</p:tagLst>
</file>

<file path=ppt/tags/tag734.xml><?xml version="1.0" encoding="utf-8"?>
<p:tagLst xmlns:p="http://schemas.openxmlformats.org/presentationml/2006/main">
  <p:tag name="KSO_WM_BEAUTIFY_FLAG" val=""/>
</p:tagLst>
</file>

<file path=ppt/tags/tag735.xml><?xml version="1.0" encoding="utf-8"?>
<p:tagLst xmlns:p="http://schemas.openxmlformats.org/presentationml/2006/main">
  <p:tag name="KSO_WM_BEAUTIFY_FLAG" val=""/>
</p:tagLst>
</file>

<file path=ppt/tags/tag736.xml><?xml version="1.0" encoding="utf-8"?>
<p:tagLst xmlns:p="http://schemas.openxmlformats.org/presentationml/2006/main">
  <p:tag name="KSO_WM_BEAUTIFY_FLAG" val=""/>
</p:tagLst>
</file>

<file path=ppt/tags/tag737.xml><?xml version="1.0" encoding="utf-8"?>
<p:tagLst xmlns:p="http://schemas.openxmlformats.org/presentationml/2006/main">
  <p:tag name="KSO_WM_BEAUTIFY_FLAG" val=""/>
</p:tagLst>
</file>

<file path=ppt/tags/tag738.xml><?xml version="1.0" encoding="utf-8"?>
<p:tagLst xmlns:p="http://schemas.openxmlformats.org/presentationml/2006/main">
  <p:tag name="KSO_WM_BEAUTIFY_FLAG" val=""/>
</p:tagLst>
</file>

<file path=ppt/tags/tag739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40.xml><?xml version="1.0" encoding="utf-8"?>
<p:tagLst xmlns:p="http://schemas.openxmlformats.org/presentationml/2006/main">
  <p:tag name="KSO_WM_BEAUTIFY_FLAG" val=""/>
</p:tagLst>
</file>

<file path=ppt/tags/tag741.xml><?xml version="1.0" encoding="utf-8"?>
<p:tagLst xmlns:p="http://schemas.openxmlformats.org/presentationml/2006/main">
  <p:tag name="KSO_WM_BEAUTIFY_FLAG" val=""/>
</p:tagLst>
</file>

<file path=ppt/tags/tag742.xml><?xml version="1.0" encoding="utf-8"?>
<p:tagLst xmlns:p="http://schemas.openxmlformats.org/presentationml/2006/main">
  <p:tag name="KSO_WM_BEAUTIFY_FLAG" val=""/>
</p:tagLst>
</file>

<file path=ppt/tags/tag743.xml><?xml version="1.0" encoding="utf-8"?>
<p:tagLst xmlns:p="http://schemas.openxmlformats.org/presentationml/2006/main">
  <p:tag name="KSO_WM_BEAUTIFY_FLAG" val=""/>
</p:tagLst>
</file>

<file path=ppt/tags/tag744.xml><?xml version="1.0" encoding="utf-8"?>
<p:tagLst xmlns:p="http://schemas.openxmlformats.org/presentationml/2006/main">
  <p:tag name="KSO_WM_BEAUTIFY_FLAG" val=""/>
</p:tagLst>
</file>

<file path=ppt/tags/tag745.xml><?xml version="1.0" encoding="utf-8"?>
<p:tagLst xmlns:p="http://schemas.openxmlformats.org/presentationml/2006/main">
  <p:tag name="KSO_WM_BEAUTIFY_FLAG" val=""/>
</p:tagLst>
</file>

<file path=ppt/tags/tag746.xml><?xml version="1.0" encoding="utf-8"?>
<p:tagLst xmlns:p="http://schemas.openxmlformats.org/presentationml/2006/main">
  <p:tag name="KSO_WM_BEAUTIFY_FLAG" val=""/>
</p:tagLst>
</file>

<file path=ppt/tags/tag747.xml><?xml version="1.0" encoding="utf-8"?>
<p:tagLst xmlns:p="http://schemas.openxmlformats.org/presentationml/2006/main">
  <p:tag name="KSO_WM_BEAUTIFY_FLAG" val=""/>
</p:tagLst>
</file>

<file path=ppt/tags/tag748.xml><?xml version="1.0" encoding="utf-8"?>
<p:tagLst xmlns:p="http://schemas.openxmlformats.org/presentationml/2006/main">
  <p:tag name="KSO_WM_BEAUTIFY_FLAG" val=""/>
</p:tagLst>
</file>

<file path=ppt/tags/tag749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50.xml><?xml version="1.0" encoding="utf-8"?>
<p:tagLst xmlns:p="http://schemas.openxmlformats.org/presentationml/2006/main">
  <p:tag name="KSO_WM_BEAUTIFY_FLAG" val=""/>
</p:tagLst>
</file>

<file path=ppt/tags/tag751.xml><?xml version="1.0" encoding="utf-8"?>
<p:tagLst xmlns:p="http://schemas.openxmlformats.org/presentationml/2006/main">
  <p:tag name="KSO_WM_BEAUTIFY_FLAG" val=""/>
</p:tagLst>
</file>

<file path=ppt/tags/tag752.xml><?xml version="1.0" encoding="utf-8"?>
<p:tagLst xmlns:p="http://schemas.openxmlformats.org/presentationml/2006/main">
  <p:tag name="KSO_WM_BEAUTIFY_FLAG" val=""/>
</p:tagLst>
</file>

<file path=ppt/tags/tag753.xml><?xml version="1.0" encoding="utf-8"?>
<p:tagLst xmlns:p="http://schemas.openxmlformats.org/presentationml/2006/main">
  <p:tag name="KSO_WM_BEAUTIFY_FLAG" val=""/>
</p:tagLst>
</file>

<file path=ppt/tags/tag754.xml><?xml version="1.0" encoding="utf-8"?>
<p:tagLst xmlns:p="http://schemas.openxmlformats.org/presentationml/2006/main">
  <p:tag name="KSO_WM_BEAUTIFY_FLAG" val=""/>
</p:tagLst>
</file>

<file path=ppt/tags/tag755.xml><?xml version="1.0" encoding="utf-8"?>
<p:tagLst xmlns:p="http://schemas.openxmlformats.org/presentationml/2006/main">
  <p:tag name="KSO_WM_BEAUTIFY_FLAG" val=""/>
</p:tagLst>
</file>

<file path=ppt/tags/tag756.xml><?xml version="1.0" encoding="utf-8"?>
<p:tagLst xmlns:p="http://schemas.openxmlformats.org/presentationml/2006/main">
  <p:tag name="KSO_WM_BEAUTIFY_FLAG" val=""/>
</p:tagLst>
</file>

<file path=ppt/tags/tag757.xml><?xml version="1.0" encoding="utf-8"?>
<p:tagLst xmlns:p="http://schemas.openxmlformats.org/presentationml/2006/main">
  <p:tag name="KSO_WM_BEAUTIFY_FLAG" val=""/>
</p:tagLst>
</file>

<file path=ppt/tags/tag758.xml><?xml version="1.0" encoding="utf-8"?>
<p:tagLst xmlns:p="http://schemas.openxmlformats.org/presentationml/2006/main">
  <p:tag name="KSO_WM_BEAUTIFY_FLAG" val=""/>
</p:tagLst>
</file>

<file path=ppt/tags/tag759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60.xml><?xml version="1.0" encoding="utf-8"?>
<p:tagLst xmlns:p="http://schemas.openxmlformats.org/presentationml/2006/main">
  <p:tag name="KSO_WM_BEAUTIFY_FLAG" val=""/>
</p:tagLst>
</file>

<file path=ppt/tags/tag761.xml><?xml version="1.0" encoding="utf-8"?>
<p:tagLst xmlns:p="http://schemas.openxmlformats.org/presentationml/2006/main">
  <p:tag name="KSO_WM_BEAUTIFY_FLAG" val=""/>
</p:tagLst>
</file>

<file path=ppt/tags/tag762.xml><?xml version="1.0" encoding="utf-8"?>
<p:tagLst xmlns:p="http://schemas.openxmlformats.org/presentationml/2006/main">
  <p:tag name="KSO_WM_BEAUTIFY_FLAG" val=""/>
</p:tagLst>
</file>

<file path=ppt/tags/tag763.xml><?xml version="1.0" encoding="utf-8"?>
<p:tagLst xmlns:p="http://schemas.openxmlformats.org/presentationml/2006/main">
  <p:tag name="ISLIDE.DIAGRAM" val="#956083;"/>
</p:tagLst>
</file>

<file path=ppt/tags/tag764.xml><?xml version="1.0" encoding="utf-8"?>
<p:tagLst xmlns:p="http://schemas.openxmlformats.org/presentationml/2006/main">
  <p:tag name="KSO_WM_BEAUTIFY_FLAG" val=""/>
</p:tagLst>
</file>

<file path=ppt/tags/tag765.xml><?xml version="1.0" encoding="utf-8"?>
<p:tagLst xmlns:p="http://schemas.openxmlformats.org/presentationml/2006/main">
  <p:tag name="ISLIDE.THEME" val="https://www.islide.cc;"/>
</p:tagLst>
</file>

<file path=ppt/tags/tag766.xml><?xml version="1.0" encoding="utf-8"?>
<p:tagLst xmlns:p="http://schemas.openxmlformats.org/presentationml/2006/main">
  <p:tag name="KSO_WM_BEAUTIFY_FLAG" val=""/>
</p:tagLst>
</file>

<file path=ppt/tags/tag767.xml><?xml version="1.0" encoding="utf-8"?>
<p:tagLst xmlns:p="http://schemas.openxmlformats.org/presentationml/2006/main">
  <p:tag name="ISLIDE.THEME" val="https://www.islide.cc;"/>
</p:tagLst>
</file>

<file path=ppt/tags/tag768.xml><?xml version="1.0" encoding="utf-8"?>
<p:tagLst xmlns:p="http://schemas.openxmlformats.org/presentationml/2006/main">
  <p:tag name="KSO_WM_BEAUTIFY_FLAG" val=""/>
</p:tagLst>
</file>

<file path=ppt/tags/tag769.xml><?xml version="1.0" encoding="utf-8"?>
<p:tagLst xmlns:p="http://schemas.openxmlformats.org/presentationml/2006/main">
  <p:tag name="ISLIDE.THEME" val="https://www.islide.cc;"/>
</p:tagLst>
</file>

<file path=ppt/tags/tag77.xml><?xml version="1.0" encoding="utf-8"?>
<p:tagLst xmlns:p="http://schemas.openxmlformats.org/presentationml/2006/main">
  <p:tag name="KSO_WM_BEAUTIFY_FLAG" val=""/>
</p:tagLst>
</file>

<file path=ppt/tags/tag770.xml><?xml version="1.0" encoding="utf-8"?>
<p:tagLst xmlns:p="http://schemas.openxmlformats.org/presentationml/2006/main">
  <p:tag name="KSO_WM_BEAUTIFY_FLAG" val=""/>
</p:tagLst>
</file>

<file path=ppt/tags/tag771.xml><?xml version="1.0" encoding="utf-8"?>
<p:tagLst xmlns:p="http://schemas.openxmlformats.org/presentationml/2006/main">
  <p:tag name="ISLIDE.THEME" val="https://www.islide.cc;"/>
</p:tagLst>
</file>

<file path=ppt/tags/tag772.xml><?xml version="1.0" encoding="utf-8"?>
<p:tagLst xmlns:p="http://schemas.openxmlformats.org/presentationml/2006/main">
  <p:tag name="KSO_WM_BEAUTIFY_FLAG" val=""/>
</p:tagLst>
</file>

<file path=ppt/tags/tag773.xml><?xml version="1.0" encoding="utf-8"?>
<p:tagLst xmlns:p="http://schemas.openxmlformats.org/presentationml/2006/main">
  <p:tag name="KSO_WM_BEAUTIFY_FLAG" val=""/>
</p:tagLst>
</file>

<file path=ppt/tags/tag774.xml><?xml version="1.0" encoding="utf-8"?>
<p:tagLst xmlns:p="http://schemas.openxmlformats.org/presentationml/2006/main">
  <p:tag name="ISLIDE.THEME" val="https://www.islide.cc;"/>
</p:tagLst>
</file>

<file path=ppt/tags/tag775.xml><?xml version="1.0" encoding="utf-8"?>
<p:tagLst xmlns:p="http://schemas.openxmlformats.org/presentationml/2006/main">
  <p:tag name="KSO_WM_BEAUTIFY_FLAG" val=""/>
</p:tagLst>
</file>

<file path=ppt/tags/tag776.xml><?xml version="1.0" encoding="utf-8"?>
<p:tagLst xmlns:p="http://schemas.openxmlformats.org/presentationml/2006/main">
  <p:tag name="KSO_WM_BEAUTIFY_FLAG" val=""/>
</p:tagLst>
</file>

<file path=ppt/tags/tag777.xml><?xml version="1.0" encoding="utf-8"?>
<p:tagLst xmlns:p="http://schemas.openxmlformats.org/presentationml/2006/main">
  <p:tag name="ISLIDE.THEME" val="https://www.islide.cc;"/>
</p:tagLst>
</file>

<file path=ppt/tags/tag778.xml><?xml version="1.0" encoding="utf-8"?>
<p:tagLst xmlns:p="http://schemas.openxmlformats.org/presentationml/2006/main">
  <p:tag name="KSO_WM_BEAUTIFY_FLAG" val=""/>
</p:tagLst>
</file>

<file path=ppt/tags/tag779.xml><?xml version="1.0" encoding="utf-8"?>
<p:tagLst xmlns:p="http://schemas.openxmlformats.org/presentationml/2006/main">
  <p:tag name="ISLIDE.THEME" val="https://www.islide.cc;"/>
</p:tagLst>
</file>

<file path=ppt/tags/tag78.xml><?xml version="1.0" encoding="utf-8"?>
<p:tagLst xmlns:p="http://schemas.openxmlformats.org/presentationml/2006/main">
  <p:tag name="KSO_WM_BEAUTIFY_FLAG" val=""/>
</p:tagLst>
</file>

<file path=ppt/tags/tag780.xml><?xml version="1.0" encoding="utf-8"?>
<p:tagLst xmlns:p="http://schemas.openxmlformats.org/presentationml/2006/main">
  <p:tag name="KSO_WM_BEAUTIFY_FLAG" val=""/>
</p:tagLst>
</file>

<file path=ppt/tags/tag781.xml><?xml version="1.0" encoding="utf-8"?>
<p:tagLst xmlns:p="http://schemas.openxmlformats.org/presentationml/2006/main">
  <p:tag name="ISLIDE.THEME" val="https://www.islide.cc;"/>
</p:tagLst>
</file>

<file path=ppt/tags/tag782.xml><?xml version="1.0" encoding="utf-8"?>
<p:tagLst xmlns:p="http://schemas.openxmlformats.org/presentationml/2006/main">
  <p:tag name="KSO_WM_BEAUTIFY_FLAG" val=""/>
</p:tagLst>
</file>

<file path=ppt/tags/tag783.xml><?xml version="1.0" encoding="utf-8"?>
<p:tagLst xmlns:p="http://schemas.openxmlformats.org/presentationml/2006/main">
  <p:tag name="AS_UNIQUEID" val="3"/>
  <p:tag name="KSO_WM_BEAUTIFY_FLAG" val=""/>
</p:tagLst>
</file>

<file path=ppt/tags/tag784.xml><?xml version="1.0" encoding="utf-8"?>
<p:tagLst xmlns:p="http://schemas.openxmlformats.org/presentationml/2006/main">
  <p:tag name="ISLIDE.THEME" val="https://www.islide.cc;"/>
</p:tagLst>
</file>

<file path=ppt/tags/tag785.xml><?xml version="1.0" encoding="utf-8"?>
<p:tagLst xmlns:p="http://schemas.openxmlformats.org/presentationml/2006/main">
  <p:tag name="ISLIDE.GUIDESSETTING" val="{&quot;Id&quot;:&quot;GuidesStyle_Normal&quot;,&quot;Name&quot;:&quot;正常&quot;,&quot;Kind&quot;:&quot;System&quot;,&quot;OldGuidesSetting&quot;:{&quot;HeaderHeight&quot;:15.0,&quot;FooterHeight&quot;:9.0,&quot;SideMargin&quot;:5.5,&quot;TopMargin&quot;:0.0,&quot;BottomMargin&quot;:0.0,&quot;IntervalMargin&quot;:1.5}}"/>
  <p:tag name="ISLIDE.THEME" val="#782110"/>
  <p:tag name="ISLIDE.TEMPLATE" val="724de97f-ac54-4d6d-8621-6d4777546887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TAG_VERSION" val="1.0"/>
  <p:tag name="KSO_WM_TEMPLATE_CATEGORY" val="diagram"/>
  <p:tag name="KSO_WM_TEMPLATE_INDEX" val="798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72"/>
  <p:tag name="KSO_WM_UNIT_HIGHLIGHT" val="0"/>
  <p:tag name="KSO_WM_UNIT_COMPATIBLE" val="0"/>
  <p:tag name="KSO_WM_BEAUTIFY_FLAG" val=""/>
  <p:tag name="KSO_WM_UNIT_PRESET_TEXT_INDEX" val="4"/>
  <p:tag name="KSO_WM_UNIT_PRESET_TEXT_LEN" val="100"/>
  <p:tag name="KSO_WM_DIAGRAM_GROUP_CODE" val="l1-1"/>
  <p:tag name="KSO_WM_UNIT_TEXT_FILL_FORE_SCHEMECOLOR_INDEX" val="13"/>
  <p:tag name="KSO_WM_UNIT_TEXT_FILL_TYPE" val="1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Designed by iSlide">
  <a:themeElements>
    <a:clrScheme name="iSlide VI标准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57191"/>
      </a:accent1>
      <a:accent2>
        <a:srgbClr val="EF92A9"/>
      </a:accent2>
      <a:accent3>
        <a:srgbClr val="B792C6"/>
      </a:accent3>
      <a:accent4>
        <a:srgbClr val="FC8EBB"/>
      </a:accent4>
      <a:accent5>
        <a:srgbClr val="797979"/>
      </a:accent5>
      <a:accent6>
        <a:srgbClr val="A5A5A5"/>
      </a:accent6>
      <a:hlink>
        <a:srgbClr val="4472C4"/>
      </a:hlink>
      <a:folHlink>
        <a:srgbClr val="BFBFBF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Slide VI标准">
    <a:dk1>
      <a:srgbClr val="000000"/>
    </a:dk1>
    <a:lt1>
      <a:srgbClr val="FFFFFF"/>
    </a:lt1>
    <a:dk2>
      <a:srgbClr val="778495"/>
    </a:dk2>
    <a:lt2>
      <a:srgbClr val="F0F0F0"/>
    </a:lt2>
    <a:accent1>
      <a:srgbClr val="F57191"/>
    </a:accent1>
    <a:accent2>
      <a:srgbClr val="EF92A9"/>
    </a:accent2>
    <a:accent3>
      <a:srgbClr val="B792C6"/>
    </a:accent3>
    <a:accent4>
      <a:srgbClr val="FC8EBB"/>
    </a:accent4>
    <a:accent5>
      <a:srgbClr val="797979"/>
    </a:accent5>
    <a:accent6>
      <a:srgbClr val="A5A5A5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iSlide VI标准">
    <a:dk1>
      <a:srgbClr val="000000"/>
    </a:dk1>
    <a:lt1>
      <a:srgbClr val="FFFFFF"/>
    </a:lt1>
    <a:dk2>
      <a:srgbClr val="778495"/>
    </a:dk2>
    <a:lt2>
      <a:srgbClr val="F0F0F0"/>
    </a:lt2>
    <a:accent1>
      <a:srgbClr val="F57191"/>
    </a:accent1>
    <a:accent2>
      <a:srgbClr val="EF92A9"/>
    </a:accent2>
    <a:accent3>
      <a:srgbClr val="B792C6"/>
    </a:accent3>
    <a:accent4>
      <a:srgbClr val="FC8EBB"/>
    </a:accent4>
    <a:accent5>
      <a:srgbClr val="797979"/>
    </a:accent5>
    <a:accent6>
      <a:srgbClr val="A5A5A5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iSlide VI标准">
    <a:dk1>
      <a:srgbClr val="000000"/>
    </a:dk1>
    <a:lt1>
      <a:srgbClr val="FFFFFF"/>
    </a:lt1>
    <a:dk2>
      <a:srgbClr val="778495"/>
    </a:dk2>
    <a:lt2>
      <a:srgbClr val="F0F0F0"/>
    </a:lt2>
    <a:accent1>
      <a:srgbClr val="F57191"/>
    </a:accent1>
    <a:accent2>
      <a:srgbClr val="EF92A9"/>
    </a:accent2>
    <a:accent3>
      <a:srgbClr val="B792C6"/>
    </a:accent3>
    <a:accent4>
      <a:srgbClr val="FC8EBB"/>
    </a:accent4>
    <a:accent5>
      <a:srgbClr val="797979"/>
    </a:accent5>
    <a:accent6>
      <a:srgbClr val="A5A5A5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iSlide VI标准">
    <a:dk1>
      <a:srgbClr val="000000"/>
    </a:dk1>
    <a:lt1>
      <a:srgbClr val="FFFFFF"/>
    </a:lt1>
    <a:dk2>
      <a:srgbClr val="778495"/>
    </a:dk2>
    <a:lt2>
      <a:srgbClr val="F0F0F0"/>
    </a:lt2>
    <a:accent1>
      <a:srgbClr val="F57191"/>
    </a:accent1>
    <a:accent2>
      <a:srgbClr val="EF92A9"/>
    </a:accent2>
    <a:accent3>
      <a:srgbClr val="B792C6"/>
    </a:accent3>
    <a:accent4>
      <a:srgbClr val="FC8EBB"/>
    </a:accent4>
    <a:accent5>
      <a:srgbClr val="797979"/>
    </a:accent5>
    <a:accent6>
      <a:srgbClr val="A5A5A5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iSlide VI标准">
    <a:dk1>
      <a:srgbClr val="000000"/>
    </a:dk1>
    <a:lt1>
      <a:srgbClr val="FFFFFF"/>
    </a:lt1>
    <a:dk2>
      <a:srgbClr val="778495"/>
    </a:dk2>
    <a:lt2>
      <a:srgbClr val="F0F0F0"/>
    </a:lt2>
    <a:accent1>
      <a:srgbClr val="F57191"/>
    </a:accent1>
    <a:accent2>
      <a:srgbClr val="EF92A9"/>
    </a:accent2>
    <a:accent3>
      <a:srgbClr val="B792C6"/>
    </a:accent3>
    <a:accent4>
      <a:srgbClr val="FC8EBB"/>
    </a:accent4>
    <a:accent5>
      <a:srgbClr val="797979"/>
    </a:accent5>
    <a:accent6>
      <a:srgbClr val="A5A5A5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Designed by iSlide</Template>
  <TotalTime>0</TotalTime>
  <Words>2700</Words>
  <Application>WPS 演示</Application>
  <PresentationFormat>宽屏</PresentationFormat>
  <Paragraphs>286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Source Han Sans CN Bold</vt:lpstr>
      <vt:lpstr>Arial</vt:lpstr>
      <vt:lpstr>Source Han Sans CN Regular</vt:lpstr>
      <vt:lpstr>Source Han Sans CN Normal</vt:lpstr>
      <vt:lpstr>Microsoft YaHei</vt:lpstr>
      <vt:lpstr>Wingdings</vt:lpstr>
      <vt:lpstr>思源黑体 CN</vt:lpstr>
      <vt:lpstr>Arial Unicode MS</vt:lpstr>
      <vt:lpstr>等线</vt:lpstr>
      <vt:lpstr>Designed by iSlide</vt:lpstr>
      <vt:lpstr>妇女节 平台活动运营方案</vt:lpstr>
      <vt:lpstr>PowerPoint 演示文稿</vt:lpstr>
      <vt:lpstr>活动素材总览</vt:lpstr>
      <vt:lpstr>PowerPoint 演示文稿</vt:lpstr>
      <vt:lpstr>运营方案介绍</vt:lpstr>
      <vt:lpstr>PowerPoint 演示文稿</vt:lpstr>
      <vt:lpstr>PowerPoint 演示文稿</vt:lpstr>
      <vt:lpstr>PowerPoint 演示文稿</vt:lpstr>
      <vt:lpstr>PowerPoint 演示文稿</vt:lpstr>
      <vt:lpstr>平台常规操作说明</vt:lpstr>
      <vt:lpstr>Banner设置路径</vt:lpstr>
      <vt:lpstr>门户装修设置</vt:lpstr>
      <vt:lpstr>活动1-创建学习项目</vt:lpstr>
      <vt:lpstr>活动1-设置项目报名</vt:lpstr>
      <vt:lpstr>活动1-结果统计</vt:lpstr>
      <vt:lpstr>活动2-创建PK赛活动</vt:lpstr>
      <vt:lpstr>活动2-PK赛结果统计</vt:lpstr>
      <vt:lpstr>PowerPoint 演示文稿</vt:lpstr>
    </vt:vector>
  </TitlesOfParts>
  <LinksUpToDate>false</LinksUpToDate>
  <SharedDoc>false</SharedDoc>
  <HyperlinksChanged>false</HyperlinksChanged>
  <AppVersion>14.0000</AppVersion>
  <Manager>iSlide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妇女节 节日科普介绍PPT</dc:title>
  <dc:creator>O365</dc:creator>
  <cp:lastModifiedBy>梁晓萌</cp:lastModifiedBy>
  <cp:revision>13</cp:revision>
  <cp:lastPrinted>2024-02-29T01:44:46Z</cp:lastPrinted>
  <dcterms:created xsi:type="dcterms:W3CDTF">2024-02-29T01:44:46Z</dcterms:created>
  <dcterms:modified xsi:type="dcterms:W3CDTF">2024-02-29T01:44:46Z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EMPLATE">
    <vt:lpwstr>724de97f-ac54-4d6d-8621-6d4777546887</vt:lpwstr>
  </property>
  <property fmtid="{D5CDD505-2E9C-101B-9397-08002B2CF9AE}" pid="3" name="ICV">
    <vt:lpwstr>D8406CD5A90A9E9612AD9365CF6D6E1C_42</vt:lpwstr>
  </property>
  <property fmtid="{D5CDD505-2E9C-101B-9397-08002B2CF9AE}" pid="4" name="KSOProductBuildVer">
    <vt:lpwstr>2052-6.5.1.8687</vt:lpwstr>
  </property>
</Properties>
</file>