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84" r:id="rId4"/>
    <p:sldId id="259" r:id="rId6"/>
    <p:sldId id="268" r:id="rId7"/>
    <p:sldId id="285" r:id="rId8"/>
    <p:sldId id="286" r:id="rId9"/>
    <p:sldId id="287" r:id="rId10"/>
    <p:sldId id="289" r:id="rId11"/>
    <p:sldId id="288" r:id="rId12"/>
    <p:sldId id="290" r:id="rId13"/>
    <p:sldId id="291" r:id="rId14"/>
    <p:sldId id="292" r:id="rId15"/>
  </p:sldIdLst>
  <p:sldSz cx="10680700" cy="7556500"/>
  <p:notesSz cx="10680700" cy="7556500"/>
  <p:custDataLst>
    <p:tags r:id="rId19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2" userDrawn="1">
          <p15:clr>
            <a:srgbClr val="A4A3A4"/>
          </p15:clr>
        </p15:guide>
        <p15:guide id="2" pos="21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63A3"/>
    <a:srgbClr val="FD90B7"/>
    <a:srgbClr val="FD6396"/>
    <a:srgbClr val="000001"/>
    <a:srgbClr val="919EA7"/>
    <a:srgbClr val="FD6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/>
    <p:restoredTop sz="93269"/>
  </p:normalViewPr>
  <p:slideViewPr>
    <p:cSldViewPr showGuides="1">
      <p:cViewPr>
        <p:scale>
          <a:sx n="129" d="100"/>
          <a:sy n="129" d="100"/>
        </p:scale>
        <p:origin x="936" y="-792"/>
      </p:cViewPr>
      <p:guideLst>
        <p:guide orient="horz" pos="2862"/>
        <p:guide pos="21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208154" cy="31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9422198" y="0"/>
            <a:ext cx="7208154" cy="3133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443718" y="780576"/>
            <a:ext cx="3746765" cy="210755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663420" y="3005217"/>
            <a:ext cx="13307361" cy="24588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5931293"/>
            <a:ext cx="7208154" cy="3133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9422198" y="5931293"/>
            <a:ext cx="7208154" cy="3133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7838" y="781050"/>
            <a:ext cx="2978150" cy="21066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27838" y="781050"/>
            <a:ext cx="2978150" cy="210661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052" y="2342515"/>
            <a:ext cx="9078595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105" y="4231640"/>
            <a:ext cx="747649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035" y="1737995"/>
            <a:ext cx="4646104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0560" y="1737995"/>
            <a:ext cx="4646104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88955" y="1363828"/>
            <a:ext cx="490278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bg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7563" y="1252517"/>
            <a:ext cx="6032500" cy="178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1438" y="7027545"/>
            <a:ext cx="341782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035" y="7027545"/>
            <a:ext cx="2456561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0104" y="7027545"/>
            <a:ext cx="2456561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png"/><Relationship Id="rId3" Type="http://schemas.openxmlformats.org/officeDocument/2006/relationships/tags" Target="../tags/tag10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Relationship Id="rId3" Type="http://schemas.openxmlformats.org/officeDocument/2006/relationships/tags" Target="../tags/tag11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3.png"/><Relationship Id="rId3" Type="http://schemas.openxmlformats.org/officeDocument/2006/relationships/tags" Target="../tags/tag1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.png"/><Relationship Id="rId7" Type="http://schemas.openxmlformats.org/officeDocument/2006/relationships/image" Target="../media/image7.sv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Relationship Id="rId3" Type="http://schemas.openxmlformats.org/officeDocument/2006/relationships/tags" Target="../tags/tag4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3" Type="http://schemas.openxmlformats.org/officeDocument/2006/relationships/tags" Target="../tags/tag5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Relationship Id="rId3" Type="http://schemas.openxmlformats.org/officeDocument/2006/relationships/tags" Target="../tags/tag6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tags" Target="../tags/tag7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Relationship Id="rId3" Type="http://schemas.openxmlformats.org/officeDocument/2006/relationships/tags" Target="../tags/tag8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9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921813"/>
            <a:ext cx="10680700" cy="761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68532" y="30278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327"/>
                </a:lnTo>
              </a:path>
            </a:pathLst>
          </a:custGeom>
          <a:ln w="9517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92150" y="2863850"/>
            <a:ext cx="5367020" cy="1612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CN" sz="5200" b="0" spc="-10" dirty="0">
                <a:solidFill>
                  <a:srgbClr val="FC629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线上</a:t>
            </a:r>
            <a:r>
              <a:rPr lang="en-US" altLang="zh-CN" sz="5200" b="0" spc="-10" dirty="0">
                <a:solidFill>
                  <a:srgbClr val="FC629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sz="5200" b="0" spc="-10" dirty="0">
                <a:solidFill>
                  <a:srgbClr val="FC629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线下培训如何有效开展</a:t>
            </a:r>
            <a:endParaRPr lang="zh-CN" sz="5200" b="0" spc="-10" dirty="0">
              <a:solidFill>
                <a:srgbClr val="FC6295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24152" y="972261"/>
            <a:ext cx="4757008" cy="65845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12150" y="239785"/>
            <a:ext cx="2133600" cy="432709"/>
          </a:xfrm>
          <a:prstGeom prst="rect">
            <a:avLst/>
          </a:prstGeom>
          <a:noFill/>
          <a:ln>
            <a:solidFill>
              <a:srgbClr val="FD6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线下培训</a:t>
            </a:r>
            <a:endParaRPr kumimoji="1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463040" y="296545"/>
            <a:ext cx="3782695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护理助手</a:t>
            </a:r>
            <a:r>
              <a:rPr lang="en-US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</a:t>
            </a:r>
            <a:r>
              <a:rPr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省心</a:t>
            </a:r>
            <a:r>
              <a:rPr lang="en-US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zh-CN" altLang="en-US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</a:t>
            </a:r>
            <a:r>
              <a:rPr lang="zh-CN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高效</a:t>
            </a:r>
            <a:endParaRPr lang="zh-CN" sz="2000" spc="-5" dirty="0">
              <a:solidFill>
                <a:srgbClr val="FD63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40dd930a1a5c146eefe600661e8e2c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675" y="196850"/>
            <a:ext cx="608400" cy="60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921813"/>
            <a:ext cx="10680700" cy="761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68532" y="30278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327"/>
                </a:lnTo>
              </a:path>
            </a:pathLst>
          </a:custGeom>
          <a:ln w="9517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60" y="251307"/>
            <a:ext cx="503663" cy="503778"/>
          </a:xfrm>
          <a:prstGeom prst="rect">
            <a:avLst/>
          </a:prstGeom>
        </p:spPr>
      </p:pic>
      <p:sp>
        <p:nvSpPr>
          <p:cNvPr id="101" name="object 8"/>
          <p:cNvSpPr txBox="1"/>
          <p:nvPr/>
        </p:nvSpPr>
        <p:spPr>
          <a:xfrm>
            <a:off x="311150" y="1236980"/>
            <a:ext cx="7315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3200" spc="-5" dirty="0">
                <a:solidFill>
                  <a:srgbClr val="FD69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阅读时长设置方式</a:t>
            </a:r>
            <a:endParaRPr lang="zh-CN" altLang="en-US" sz="3200" spc="-5" dirty="0">
              <a:solidFill>
                <a:srgbClr val="FD69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 useBgFill="1">
        <p:nvSpPr>
          <p:cNvPr id="19" name="矩形 18"/>
          <p:cNvSpPr/>
          <p:nvPr/>
        </p:nvSpPr>
        <p:spPr>
          <a:xfrm>
            <a:off x="311150" y="1817370"/>
            <a:ext cx="6510020" cy="76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D6396"/>
                </a:gs>
                <a:gs pos="83000">
                  <a:srgbClr val="FD6396"/>
                </a:gs>
                <a:gs pos="100000">
                  <a:srgbClr val="FD6396"/>
                </a:gs>
              </a:gsLst>
              <a:lin ang="5400000" scaled="1"/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463040" y="296545"/>
            <a:ext cx="3782695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2"/>
              </a:rPr>
              <a:t>护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理助手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—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更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省心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·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更</a:t>
            </a:r>
            <a:r>
              <a:rPr lang="zh-CN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高效</a:t>
            </a:r>
            <a:endParaRPr lang="zh-CN" sz="2000" spc="-5" dirty="0">
              <a:solidFill>
                <a:srgbClr val="FD6396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40dd930a1a5c146eefe600661e8e2c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675" y="196850"/>
            <a:ext cx="608400" cy="60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12150" y="239785"/>
            <a:ext cx="2133600" cy="432709"/>
          </a:xfrm>
          <a:prstGeom prst="rect">
            <a:avLst/>
          </a:prstGeom>
          <a:noFill/>
          <a:ln>
            <a:solidFill>
              <a:srgbClr val="FD6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线下培训</a:t>
            </a:r>
            <a:endParaRPr kumimoji="1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234950" y="1979930"/>
            <a:ext cx="7705725" cy="382778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6"/>
          <a:stretch>
            <a:fillRect/>
          </a:stretch>
        </p:blipFill>
        <p:spPr>
          <a:xfrm>
            <a:off x="158750" y="5899150"/>
            <a:ext cx="914400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921813"/>
            <a:ext cx="10680700" cy="761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68532" y="30278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327"/>
                </a:lnTo>
              </a:path>
            </a:pathLst>
          </a:custGeom>
          <a:ln w="9517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60" y="251307"/>
            <a:ext cx="503663" cy="503778"/>
          </a:xfrm>
          <a:prstGeom prst="rect">
            <a:avLst/>
          </a:prstGeom>
        </p:spPr>
      </p:pic>
      <p:sp>
        <p:nvSpPr>
          <p:cNvPr id="101" name="object 8"/>
          <p:cNvSpPr txBox="1"/>
          <p:nvPr/>
        </p:nvSpPr>
        <p:spPr>
          <a:xfrm>
            <a:off x="311150" y="1236980"/>
            <a:ext cx="7315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3200" spc="-5" dirty="0">
                <a:solidFill>
                  <a:srgbClr val="FD69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培训结果查看：可打印</a:t>
            </a:r>
            <a:r>
              <a:rPr lang="en-US" altLang="zh-CN" sz="3200" spc="-5" dirty="0">
                <a:solidFill>
                  <a:srgbClr val="FD69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3200" spc="-5" dirty="0">
                <a:solidFill>
                  <a:srgbClr val="FD69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导出</a:t>
            </a:r>
            <a:endParaRPr lang="zh-CN" altLang="en-US" sz="3200" spc="-5" dirty="0">
              <a:solidFill>
                <a:srgbClr val="FD69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 useBgFill="1">
        <p:nvSpPr>
          <p:cNvPr id="19" name="矩形 18"/>
          <p:cNvSpPr/>
          <p:nvPr/>
        </p:nvSpPr>
        <p:spPr>
          <a:xfrm>
            <a:off x="311150" y="1817370"/>
            <a:ext cx="6510020" cy="76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D6396"/>
                </a:gs>
                <a:gs pos="83000">
                  <a:srgbClr val="FD6396"/>
                </a:gs>
                <a:gs pos="100000">
                  <a:srgbClr val="FD6396"/>
                </a:gs>
              </a:gsLst>
              <a:lin ang="5400000" scaled="1"/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463040" y="296545"/>
            <a:ext cx="3782695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2"/>
              </a:rPr>
              <a:t>护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理助手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—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更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省心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·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更</a:t>
            </a:r>
            <a:r>
              <a:rPr lang="zh-CN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高效</a:t>
            </a:r>
            <a:endParaRPr lang="zh-CN" sz="2000" spc="-5" dirty="0">
              <a:solidFill>
                <a:srgbClr val="FD6396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40dd930a1a5c146eefe600661e8e2c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675" y="196850"/>
            <a:ext cx="608400" cy="60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12150" y="239785"/>
            <a:ext cx="2133600" cy="432709"/>
          </a:xfrm>
          <a:prstGeom prst="rect">
            <a:avLst/>
          </a:prstGeom>
          <a:noFill/>
          <a:ln>
            <a:solidFill>
              <a:srgbClr val="FD6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线下培训</a:t>
            </a:r>
            <a:endParaRPr kumimoji="1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5"/>
          <a:stretch>
            <a:fillRect/>
          </a:stretch>
        </p:blipFill>
        <p:spPr>
          <a:xfrm>
            <a:off x="158750" y="1969770"/>
            <a:ext cx="9144000" cy="33147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0" y="5311140"/>
            <a:ext cx="9110345" cy="22301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943090" y="1492250"/>
            <a:ext cx="3411220" cy="2084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FD6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培训结束后就可以通过计划查看结果筛选出未签到人员，即未到现场人员。并且未到现场人员完成附件和答题后也只能获取少的学分结果。结果列表可以打印</a:t>
            </a:r>
            <a:r>
              <a:rPr lang="en-US" altLang="zh-CN">
                <a:solidFill>
                  <a:srgbClr val="FD6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>
                <a:solidFill>
                  <a:srgbClr val="FD63A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导出。</a:t>
            </a:r>
            <a:endParaRPr lang="zh-CN" altLang="en-US">
              <a:solidFill>
                <a:srgbClr val="FD63A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921813"/>
            <a:ext cx="10680700" cy="761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68532" y="30278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327"/>
                </a:lnTo>
              </a:path>
            </a:pathLst>
          </a:custGeom>
          <a:ln w="9517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60" y="251307"/>
            <a:ext cx="503663" cy="503778"/>
          </a:xfrm>
          <a:prstGeom prst="rect">
            <a:avLst/>
          </a:prstGeom>
        </p:spPr>
      </p:pic>
      <p:sp>
        <p:nvSpPr>
          <p:cNvPr id="101" name="object 8"/>
          <p:cNvSpPr txBox="1"/>
          <p:nvPr/>
        </p:nvSpPr>
        <p:spPr>
          <a:xfrm>
            <a:off x="311150" y="1236980"/>
            <a:ext cx="7315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3200" spc="-5" dirty="0">
                <a:solidFill>
                  <a:srgbClr val="FD69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常见问题</a:t>
            </a:r>
            <a:r>
              <a:rPr lang="en-US" altLang="zh-CN" sz="3200" spc="-5" dirty="0">
                <a:solidFill>
                  <a:srgbClr val="FD69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&amp;</a:t>
            </a:r>
            <a:r>
              <a:rPr lang="zh-CN" altLang="en-US" sz="3200" spc="-5" dirty="0">
                <a:solidFill>
                  <a:srgbClr val="FD69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解答</a:t>
            </a:r>
            <a:endParaRPr lang="zh-CN" altLang="en-US" sz="3200" spc="-5" dirty="0">
              <a:solidFill>
                <a:srgbClr val="FD69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 useBgFill="1">
        <p:nvSpPr>
          <p:cNvPr id="19" name="矩形 18"/>
          <p:cNvSpPr/>
          <p:nvPr/>
        </p:nvSpPr>
        <p:spPr>
          <a:xfrm>
            <a:off x="311150" y="1817370"/>
            <a:ext cx="6510020" cy="76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D6396"/>
                </a:gs>
                <a:gs pos="83000">
                  <a:srgbClr val="FD6396"/>
                </a:gs>
                <a:gs pos="100000">
                  <a:srgbClr val="FD6396"/>
                </a:gs>
              </a:gsLst>
              <a:lin ang="5400000" scaled="1"/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463040" y="296545"/>
            <a:ext cx="3782695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2"/>
              </a:rPr>
              <a:t>护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理助手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—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更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省心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·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更</a:t>
            </a:r>
            <a:r>
              <a:rPr lang="zh-CN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高效</a:t>
            </a:r>
            <a:endParaRPr lang="zh-CN" sz="2000" spc="-5" dirty="0">
              <a:solidFill>
                <a:srgbClr val="FD6396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40dd930a1a5c146eefe600661e8e2c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675" y="196850"/>
            <a:ext cx="608400" cy="60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12150" y="239785"/>
            <a:ext cx="2133600" cy="432709"/>
          </a:xfrm>
          <a:prstGeom prst="rect">
            <a:avLst/>
          </a:prstGeom>
          <a:noFill/>
          <a:ln>
            <a:solidFill>
              <a:srgbClr val="FD6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线下培训</a:t>
            </a:r>
            <a:endParaRPr kumimoji="1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0655" y="1954530"/>
            <a:ext cx="10285095" cy="24955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Q1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：已完成相应的学习，并通过了考试，达到了学分颁发的条件为什么还没有获得相应的学分。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：学分颁发规则：在计划结束后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小时后才会自动颁发，例如：计划结束时间是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20:00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，需要等到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20:00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之后才会自动颁发。如果在计划结束后就需要颁发学分，后台管理员可以手动进行颁发，系统颁发和手动颁发学分不冲突，不会重复进行学分的颁发。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40000"/>
              </a:lnSpc>
            </a:pP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0" y="3778250"/>
            <a:ext cx="10229850" cy="16617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921813"/>
            <a:ext cx="10680700" cy="761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68532" y="30278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327"/>
                </a:lnTo>
              </a:path>
            </a:pathLst>
          </a:custGeom>
          <a:ln w="951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60" y="251307"/>
            <a:ext cx="503663" cy="503778"/>
          </a:xfrm>
          <a:prstGeom prst="rect">
            <a:avLst/>
          </a:prstGeom>
        </p:spPr>
      </p:pic>
      <p:pic>
        <p:nvPicPr>
          <p:cNvPr id="116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35" y="922020"/>
            <a:ext cx="10680700" cy="76200"/>
          </a:xfrm>
          <a:prstGeom prst="rect">
            <a:avLst/>
          </a:prstGeom>
        </p:spPr>
      </p:pic>
      <p:sp>
        <p:nvSpPr>
          <p:cNvPr id="123" name="object 15"/>
          <p:cNvSpPr txBox="1"/>
          <p:nvPr/>
        </p:nvSpPr>
        <p:spPr>
          <a:xfrm>
            <a:off x="288925" y="3321050"/>
            <a:ext cx="7780020" cy="1871345"/>
          </a:xfrm>
          <a:prstGeom prst="rect">
            <a:avLst/>
          </a:prstGeom>
        </p:spPr>
        <p:txBody>
          <a:bodyPr vert="horz" wrap="square" lIns="0" tIns="180975" rIns="0" bIns="0" rtlCol="0">
            <a:noAutofit/>
          </a:bodyPr>
          <a:lstStyle/>
          <a:p>
            <a:pPr marL="12700" algn="l">
              <a:lnSpc>
                <a:spcPct val="80000"/>
              </a:lnSpc>
              <a:spcBef>
                <a:spcPts val="1425"/>
              </a:spcBef>
            </a:pPr>
            <a:endParaRPr lang="zh-CN" altLang="en-US" kern="1000" spc="1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40dd930a1a5c146eefe600661e8e2c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675" y="196850"/>
            <a:ext cx="608400" cy="60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12150" y="239785"/>
            <a:ext cx="2133600" cy="432709"/>
          </a:xfrm>
          <a:prstGeom prst="rect">
            <a:avLst/>
          </a:prstGeom>
          <a:noFill/>
          <a:ln>
            <a:solidFill>
              <a:srgbClr val="FD6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1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线下培训</a:t>
            </a:r>
            <a:endParaRPr kumimoji="1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463040" y="296545"/>
            <a:ext cx="3782695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护理助手</a:t>
            </a:r>
            <a:r>
              <a:rPr lang="en-US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</a:t>
            </a:r>
            <a:r>
              <a:rPr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省心</a:t>
            </a:r>
            <a:r>
              <a:rPr lang="en-US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zh-CN" altLang="en-US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</a:t>
            </a:r>
            <a:r>
              <a:rPr lang="zh-CN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高效</a:t>
            </a:r>
            <a:endParaRPr lang="zh-CN" sz="2000" spc="-5" dirty="0">
              <a:solidFill>
                <a:srgbClr val="FD63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6" name="图片 5" descr="6个医生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09345" y="3244850"/>
            <a:ext cx="2155825" cy="3417570"/>
          </a:xfrm>
          <a:prstGeom prst="rect">
            <a:avLst/>
          </a:prstGeom>
        </p:spPr>
      </p:pic>
      <p:grpSp>
        <p:nvGrpSpPr>
          <p:cNvPr id="41" name="组合 40" descr="7b0a202020202274657874626f78223a2022220a7d0a"/>
          <p:cNvGrpSpPr/>
          <p:nvPr/>
        </p:nvGrpSpPr>
        <p:grpSpPr>
          <a:xfrm>
            <a:off x="3192780" y="2181860"/>
            <a:ext cx="5092700" cy="2362200"/>
            <a:chOff x="5590" y="3540"/>
            <a:chExt cx="8020" cy="3720"/>
          </a:xfrm>
        </p:grpSpPr>
        <p:grpSp>
          <p:nvGrpSpPr>
            <p:cNvPr id="25" name="组合 24"/>
            <p:cNvGrpSpPr/>
            <p:nvPr/>
          </p:nvGrpSpPr>
          <p:grpSpPr>
            <a:xfrm rot="240000">
              <a:off x="5590" y="3540"/>
              <a:ext cx="8020" cy="3720"/>
              <a:chOff x="5674" y="3579"/>
              <a:chExt cx="7852" cy="3642"/>
            </a:xfrm>
            <a:gradFill>
              <a:gsLst>
                <a:gs pos="0">
                  <a:srgbClr val="EE1535"/>
                </a:gs>
                <a:gs pos="100000">
                  <a:srgbClr val="B6109C"/>
                </a:gs>
              </a:gsLst>
              <a:lin ang="2700000" scaled="0"/>
            </a:gradFill>
          </p:grpSpPr>
          <p:grpSp>
            <p:nvGrpSpPr>
              <p:cNvPr id="23" name="组合 22"/>
              <p:cNvGrpSpPr/>
              <p:nvPr/>
            </p:nvGrpSpPr>
            <p:grpSpPr>
              <a:xfrm>
                <a:off x="5674" y="5709"/>
                <a:ext cx="923" cy="778"/>
                <a:chOff x="5674" y="5709"/>
                <a:chExt cx="923" cy="778"/>
              </a:xfrm>
              <a:grpFill/>
            </p:grpSpPr>
            <p:sp>
              <p:nvSpPr>
                <p:cNvPr id="239" name="Freeform 227"/>
                <p:cNvSpPr/>
                <p:nvPr/>
              </p:nvSpPr>
              <p:spPr bwMode="auto">
                <a:xfrm>
                  <a:off x="5851" y="6249"/>
                  <a:ext cx="360" cy="225"/>
                </a:xfrm>
                <a:custGeom>
                  <a:avLst/>
                  <a:gdLst>
                    <a:gd name="T0" fmla="*/ 46 w 61"/>
                    <a:gd name="T1" fmla="*/ 38 h 38"/>
                    <a:gd name="T2" fmla="*/ 45 w 61"/>
                    <a:gd name="T3" fmla="*/ 38 h 38"/>
                    <a:gd name="T4" fmla="*/ 8 w 61"/>
                    <a:gd name="T5" fmla="*/ 32 h 38"/>
                    <a:gd name="T6" fmla="*/ 1 w 61"/>
                    <a:gd name="T7" fmla="*/ 24 h 38"/>
                    <a:gd name="T8" fmla="*/ 1 w 61"/>
                    <a:gd name="T9" fmla="*/ 0 h 38"/>
                    <a:gd name="T10" fmla="*/ 6 w 61"/>
                    <a:gd name="T11" fmla="*/ 0 h 38"/>
                    <a:gd name="T12" fmla="*/ 6 w 61"/>
                    <a:gd name="T13" fmla="*/ 24 h 38"/>
                    <a:gd name="T14" fmla="*/ 8 w 61"/>
                    <a:gd name="T15" fmla="*/ 27 h 38"/>
                    <a:gd name="T16" fmla="*/ 45 w 61"/>
                    <a:gd name="T17" fmla="*/ 32 h 38"/>
                    <a:gd name="T18" fmla="*/ 50 w 61"/>
                    <a:gd name="T19" fmla="*/ 30 h 38"/>
                    <a:gd name="T20" fmla="*/ 57 w 61"/>
                    <a:gd name="T21" fmla="*/ 13 h 38"/>
                    <a:gd name="T22" fmla="*/ 61 w 61"/>
                    <a:gd name="T23" fmla="*/ 15 h 38"/>
                    <a:gd name="T24" fmla="*/ 54 w 61"/>
                    <a:gd name="T25" fmla="*/ 32 h 38"/>
                    <a:gd name="T26" fmla="*/ 46 w 61"/>
                    <a:gd name="T27" fmla="*/ 38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1" h="38">
                      <a:moveTo>
                        <a:pt x="46" y="38"/>
                      </a:moveTo>
                      <a:cubicBezTo>
                        <a:pt x="45" y="38"/>
                        <a:pt x="45" y="38"/>
                        <a:pt x="45" y="38"/>
                      </a:cubicBezTo>
                      <a:cubicBezTo>
                        <a:pt x="8" y="32"/>
                        <a:pt x="8" y="32"/>
                        <a:pt x="8" y="32"/>
                      </a:cubicBezTo>
                      <a:cubicBezTo>
                        <a:pt x="4" y="32"/>
                        <a:pt x="0" y="28"/>
                        <a:pt x="1" y="24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6" y="25"/>
                        <a:pt x="7" y="27"/>
                        <a:pt x="8" y="27"/>
                      </a:cubicBezTo>
                      <a:cubicBezTo>
                        <a:pt x="45" y="32"/>
                        <a:pt x="45" y="32"/>
                        <a:pt x="45" y="32"/>
                      </a:cubicBezTo>
                      <a:cubicBezTo>
                        <a:pt x="47" y="33"/>
                        <a:pt x="49" y="32"/>
                        <a:pt x="50" y="30"/>
                      </a:cubicBezTo>
                      <a:cubicBezTo>
                        <a:pt x="57" y="13"/>
                        <a:pt x="57" y="13"/>
                        <a:pt x="57" y="13"/>
                      </a:cubicBezTo>
                      <a:cubicBezTo>
                        <a:pt x="61" y="15"/>
                        <a:pt x="61" y="15"/>
                        <a:pt x="61" y="15"/>
                      </a:cubicBezTo>
                      <a:cubicBezTo>
                        <a:pt x="54" y="32"/>
                        <a:pt x="54" y="32"/>
                        <a:pt x="54" y="32"/>
                      </a:cubicBezTo>
                      <a:cubicBezTo>
                        <a:pt x="53" y="35"/>
                        <a:pt x="49" y="38"/>
                        <a:pt x="4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40" name="Freeform 228"/>
                <p:cNvSpPr/>
                <p:nvPr/>
              </p:nvSpPr>
              <p:spPr bwMode="auto">
                <a:xfrm>
                  <a:off x="5674" y="5721"/>
                  <a:ext cx="828" cy="753"/>
                </a:xfrm>
                <a:custGeom>
                  <a:avLst/>
                  <a:gdLst>
                    <a:gd name="T0" fmla="*/ 6 w 140"/>
                    <a:gd name="T1" fmla="*/ 68 h 127"/>
                    <a:gd name="T2" fmla="*/ 3 w 140"/>
                    <a:gd name="T3" fmla="*/ 86 h 127"/>
                    <a:gd name="T4" fmla="*/ 12 w 140"/>
                    <a:gd name="T5" fmla="*/ 102 h 127"/>
                    <a:gd name="T6" fmla="*/ 140 w 140"/>
                    <a:gd name="T7" fmla="*/ 127 h 127"/>
                    <a:gd name="T8" fmla="*/ 129 w 140"/>
                    <a:gd name="T9" fmla="*/ 64 h 127"/>
                    <a:gd name="T10" fmla="*/ 118 w 140"/>
                    <a:gd name="T11" fmla="*/ 0 h 127"/>
                    <a:gd name="T12" fmla="*/ 6 w 140"/>
                    <a:gd name="T13" fmla="*/ 68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0" h="127">
                      <a:moveTo>
                        <a:pt x="6" y="68"/>
                      </a:moveTo>
                      <a:cubicBezTo>
                        <a:pt x="0" y="74"/>
                        <a:pt x="3" y="86"/>
                        <a:pt x="3" y="86"/>
                      </a:cubicBezTo>
                      <a:cubicBezTo>
                        <a:pt x="3" y="86"/>
                        <a:pt x="4" y="98"/>
                        <a:pt x="12" y="102"/>
                      </a:cubicBezTo>
                      <a:cubicBezTo>
                        <a:pt x="21" y="106"/>
                        <a:pt x="81" y="95"/>
                        <a:pt x="140" y="127"/>
                      </a:cubicBezTo>
                      <a:cubicBezTo>
                        <a:pt x="129" y="64"/>
                        <a:pt x="129" y="64"/>
                        <a:pt x="129" y="64"/>
                      </a:cubicBezTo>
                      <a:cubicBezTo>
                        <a:pt x="118" y="0"/>
                        <a:pt x="118" y="0"/>
                        <a:pt x="118" y="0"/>
                      </a:cubicBezTo>
                      <a:cubicBezTo>
                        <a:pt x="73" y="51"/>
                        <a:pt x="14" y="61"/>
                        <a:pt x="6" y="6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D90B7"/>
                    </a:gs>
                    <a:gs pos="100000">
                      <a:srgbClr val="B6109C"/>
                    </a:gs>
                  </a:gsLst>
                  <a:lin ang="5400000" scaled="0"/>
                </a:gradFill>
                <a:ln>
                  <a:noFill/>
                </a:ln>
              </p:spPr>
            </p:sp>
            <p:sp>
              <p:nvSpPr>
                <p:cNvPr id="241" name="Freeform 229"/>
                <p:cNvSpPr/>
                <p:nvPr/>
              </p:nvSpPr>
              <p:spPr bwMode="auto">
                <a:xfrm>
                  <a:off x="5704" y="6051"/>
                  <a:ext cx="260" cy="278"/>
                </a:xfrm>
                <a:custGeom>
                  <a:avLst/>
                  <a:gdLst>
                    <a:gd name="T0" fmla="*/ 36 w 44"/>
                    <a:gd name="T1" fmla="*/ 0 h 47"/>
                    <a:gd name="T2" fmla="*/ 36 w 44"/>
                    <a:gd name="T3" fmla="*/ 0 h 47"/>
                    <a:gd name="T4" fmla="*/ 6 w 44"/>
                    <a:gd name="T5" fmla="*/ 12 h 47"/>
                    <a:gd name="T6" fmla="*/ 3 w 44"/>
                    <a:gd name="T7" fmla="*/ 30 h 47"/>
                    <a:gd name="T8" fmla="*/ 12 w 44"/>
                    <a:gd name="T9" fmla="*/ 46 h 47"/>
                    <a:gd name="T10" fmla="*/ 44 w 44"/>
                    <a:gd name="T11" fmla="*/ 47 h 47"/>
                    <a:gd name="T12" fmla="*/ 36 w 44"/>
                    <a:gd name="T13" fmla="*/ 0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47">
                      <a:moveTo>
                        <a:pt x="36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20" y="6"/>
                        <a:pt x="9" y="9"/>
                        <a:pt x="6" y="12"/>
                      </a:cubicBezTo>
                      <a:cubicBezTo>
                        <a:pt x="0" y="18"/>
                        <a:pt x="3" y="30"/>
                        <a:pt x="3" y="30"/>
                      </a:cubicBezTo>
                      <a:cubicBezTo>
                        <a:pt x="3" y="30"/>
                        <a:pt x="4" y="42"/>
                        <a:pt x="12" y="46"/>
                      </a:cubicBezTo>
                      <a:cubicBezTo>
                        <a:pt x="16" y="47"/>
                        <a:pt x="27" y="46"/>
                        <a:pt x="44" y="47"/>
                      </a:cubicBezTo>
                      <a:cubicBezTo>
                        <a:pt x="32" y="25"/>
                        <a:pt x="36" y="0"/>
                        <a:pt x="36" y="0"/>
                      </a:cubicBezTo>
                      <a:close/>
                    </a:path>
                  </a:pathLst>
                </a:custGeom>
                <a:gradFill>
                  <a:gsLst>
                    <a:gs pos="8000">
                      <a:srgbClr val="FD90B7"/>
                    </a:gs>
                    <a:gs pos="0">
                      <a:srgbClr val="EE1535"/>
                    </a:gs>
                    <a:gs pos="100000">
                      <a:srgbClr val="B6109C"/>
                    </a:gs>
                  </a:gsLst>
                  <a:lin ang="5400000" scaled="0"/>
                </a:gradFill>
                <a:ln>
                  <a:noFill/>
                </a:ln>
              </p:spPr>
            </p:sp>
            <p:sp>
              <p:nvSpPr>
                <p:cNvPr id="242" name="Freeform 230"/>
                <p:cNvSpPr/>
                <p:nvPr/>
              </p:nvSpPr>
              <p:spPr bwMode="auto">
                <a:xfrm>
                  <a:off x="6159" y="5721"/>
                  <a:ext cx="350" cy="753"/>
                </a:xfrm>
                <a:custGeom>
                  <a:avLst/>
                  <a:gdLst>
                    <a:gd name="T0" fmla="*/ 36 w 59"/>
                    <a:gd name="T1" fmla="*/ 0 h 127"/>
                    <a:gd name="T2" fmla="*/ 12 w 59"/>
                    <a:gd name="T3" fmla="*/ 18 h 127"/>
                    <a:gd name="T4" fmla="*/ 30 w 59"/>
                    <a:gd name="T5" fmla="*/ 119 h 127"/>
                    <a:gd name="T6" fmla="*/ 59 w 59"/>
                    <a:gd name="T7" fmla="*/ 127 h 127"/>
                    <a:gd name="T8" fmla="*/ 36 w 59"/>
                    <a:gd name="T9" fmla="*/ 0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127">
                      <a:moveTo>
                        <a:pt x="36" y="0"/>
                      </a:moveTo>
                      <a:cubicBezTo>
                        <a:pt x="12" y="18"/>
                        <a:pt x="12" y="18"/>
                        <a:pt x="12" y="18"/>
                      </a:cubicBezTo>
                      <a:cubicBezTo>
                        <a:pt x="12" y="18"/>
                        <a:pt x="0" y="70"/>
                        <a:pt x="30" y="119"/>
                      </a:cubicBezTo>
                      <a:cubicBezTo>
                        <a:pt x="59" y="127"/>
                        <a:pt x="59" y="127"/>
                        <a:pt x="59" y="127"/>
                      </a:cubicBezTo>
                      <a:lnTo>
                        <a:pt x="36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E1535"/>
                    </a:gs>
                    <a:gs pos="100000">
                      <a:srgbClr val="B6109C"/>
                    </a:gs>
                  </a:gsLst>
                  <a:lin ang="2700000" scaled="0"/>
                </a:gradFill>
                <a:ln>
                  <a:noFill/>
                </a:ln>
              </p:spPr>
            </p:sp>
            <p:sp>
              <p:nvSpPr>
                <p:cNvPr id="243" name="Freeform 231"/>
                <p:cNvSpPr/>
                <p:nvPr/>
              </p:nvSpPr>
              <p:spPr bwMode="auto">
                <a:xfrm>
                  <a:off x="6284" y="5709"/>
                  <a:ext cx="313" cy="778"/>
                </a:xfrm>
                <a:custGeom>
                  <a:avLst/>
                  <a:gdLst>
                    <a:gd name="T0" fmla="*/ 47 w 53"/>
                    <a:gd name="T1" fmla="*/ 62 h 131"/>
                    <a:gd name="T2" fmla="*/ 38 w 53"/>
                    <a:gd name="T3" fmla="*/ 129 h 131"/>
                    <a:gd name="T4" fmla="*/ 6 w 53"/>
                    <a:gd name="T5" fmla="*/ 69 h 131"/>
                    <a:gd name="T6" fmla="*/ 15 w 53"/>
                    <a:gd name="T7" fmla="*/ 2 h 131"/>
                    <a:gd name="T8" fmla="*/ 47 w 53"/>
                    <a:gd name="T9" fmla="*/ 62 h 1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131">
                      <a:moveTo>
                        <a:pt x="47" y="62"/>
                      </a:moveTo>
                      <a:cubicBezTo>
                        <a:pt x="53" y="97"/>
                        <a:pt x="49" y="127"/>
                        <a:pt x="38" y="129"/>
                      </a:cubicBezTo>
                      <a:cubicBezTo>
                        <a:pt x="27" y="131"/>
                        <a:pt x="12" y="104"/>
                        <a:pt x="6" y="69"/>
                      </a:cubicBezTo>
                      <a:cubicBezTo>
                        <a:pt x="0" y="34"/>
                        <a:pt x="4" y="4"/>
                        <a:pt x="15" y="2"/>
                      </a:cubicBezTo>
                      <a:cubicBezTo>
                        <a:pt x="27" y="0"/>
                        <a:pt x="41" y="27"/>
                        <a:pt x="47" y="62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EE1535"/>
                    </a:gs>
                    <a:gs pos="100000">
                      <a:srgbClr val="B6109C"/>
                    </a:gs>
                  </a:gsLst>
                  <a:lin ang="2700000" scaled="0"/>
                </a:gradFill>
                <a:ln>
                  <a:noFill/>
                </a:ln>
              </p:spPr>
            </p:sp>
            <p:sp>
              <p:nvSpPr>
                <p:cNvPr id="244" name="Freeform 232"/>
                <p:cNvSpPr/>
                <p:nvPr/>
              </p:nvSpPr>
              <p:spPr bwMode="auto">
                <a:xfrm>
                  <a:off x="6324" y="5751"/>
                  <a:ext cx="243" cy="693"/>
                </a:xfrm>
                <a:custGeom>
                  <a:avLst/>
                  <a:gdLst>
                    <a:gd name="T0" fmla="*/ 35 w 41"/>
                    <a:gd name="T1" fmla="*/ 56 h 117"/>
                    <a:gd name="T2" fmla="*/ 31 w 41"/>
                    <a:gd name="T3" fmla="*/ 115 h 117"/>
                    <a:gd name="T4" fmla="*/ 6 w 41"/>
                    <a:gd name="T5" fmla="*/ 61 h 117"/>
                    <a:gd name="T6" fmla="*/ 10 w 41"/>
                    <a:gd name="T7" fmla="*/ 1 h 117"/>
                    <a:gd name="T8" fmla="*/ 35 w 41"/>
                    <a:gd name="T9" fmla="*/ 56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117">
                      <a:moveTo>
                        <a:pt x="35" y="56"/>
                      </a:moveTo>
                      <a:cubicBezTo>
                        <a:pt x="41" y="87"/>
                        <a:pt x="39" y="114"/>
                        <a:pt x="31" y="115"/>
                      </a:cubicBezTo>
                      <a:cubicBezTo>
                        <a:pt x="23" y="117"/>
                        <a:pt x="12" y="92"/>
                        <a:pt x="6" y="61"/>
                      </a:cubicBezTo>
                      <a:cubicBezTo>
                        <a:pt x="0" y="29"/>
                        <a:pt x="2" y="3"/>
                        <a:pt x="10" y="1"/>
                      </a:cubicBezTo>
                      <a:cubicBezTo>
                        <a:pt x="18" y="0"/>
                        <a:pt x="30" y="24"/>
                        <a:pt x="35" y="56"/>
                      </a:cubicBezTo>
                      <a:close/>
                    </a:path>
                  </a:pathLst>
                </a:custGeom>
                <a:solidFill>
                  <a:srgbClr val="FD90B7"/>
                </a:solidFill>
                <a:ln>
                  <a:noFill/>
                </a:ln>
              </p:spPr>
            </p:sp>
            <p:sp>
              <p:nvSpPr>
                <p:cNvPr id="246" name="Freeform 234"/>
                <p:cNvSpPr/>
                <p:nvPr/>
              </p:nvSpPr>
              <p:spPr bwMode="auto">
                <a:xfrm>
                  <a:off x="6046" y="5761"/>
                  <a:ext cx="23" cy="30"/>
                </a:xfrm>
                <a:custGeom>
                  <a:avLst/>
                  <a:gdLst>
                    <a:gd name="T0" fmla="*/ 0 w 4"/>
                    <a:gd name="T1" fmla="*/ 5 h 5"/>
                    <a:gd name="T2" fmla="*/ 0 w 4"/>
                    <a:gd name="T3" fmla="*/ 0 h 5"/>
                    <a:gd name="T4" fmla="*/ 4 w 4"/>
                    <a:gd name="T5" fmla="*/ 0 h 5"/>
                    <a:gd name="T6" fmla="*/ 4 w 4"/>
                    <a:gd name="T7" fmla="*/ 5 h 5"/>
                    <a:gd name="T8" fmla="*/ 0 w 4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5">
                      <a:moveTo>
                        <a:pt x="0" y="5"/>
                      </a:moveTo>
                      <a:cubicBezTo>
                        <a:pt x="0" y="3"/>
                        <a:pt x="0" y="1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"/>
                        <a:pt x="4" y="3"/>
                        <a:pt x="4" y="5"/>
                      </a:cubicBezTo>
                      <a:lnTo>
                        <a:pt x="0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6046" y="3579"/>
                <a:ext cx="7480" cy="3642"/>
                <a:chOff x="6046" y="3579"/>
                <a:chExt cx="7480" cy="3642"/>
              </a:xfrm>
              <a:grpFill/>
            </p:grpSpPr>
            <p:sp>
              <p:nvSpPr>
                <p:cNvPr id="245" name="Freeform 233"/>
                <p:cNvSpPr/>
                <p:nvPr/>
              </p:nvSpPr>
              <p:spPr bwMode="auto">
                <a:xfrm>
                  <a:off x="6046" y="3579"/>
                  <a:ext cx="7480" cy="3643"/>
                </a:xfrm>
                <a:custGeom>
                  <a:avLst/>
                  <a:gdLst>
                    <a:gd name="T0" fmla="*/ 720 w 1264"/>
                    <a:gd name="T1" fmla="*/ 611 h 614"/>
                    <a:gd name="T2" fmla="*/ 594 w 1264"/>
                    <a:gd name="T3" fmla="*/ 582 h 614"/>
                    <a:gd name="T4" fmla="*/ 504 w 1264"/>
                    <a:gd name="T5" fmla="*/ 608 h 614"/>
                    <a:gd name="T6" fmla="*/ 343 w 1264"/>
                    <a:gd name="T7" fmla="*/ 574 h 614"/>
                    <a:gd name="T8" fmla="*/ 256 w 1264"/>
                    <a:gd name="T9" fmla="*/ 601 h 614"/>
                    <a:gd name="T10" fmla="*/ 231 w 1264"/>
                    <a:gd name="T11" fmla="*/ 602 h 614"/>
                    <a:gd name="T12" fmla="*/ 50 w 1264"/>
                    <a:gd name="T13" fmla="*/ 514 h 614"/>
                    <a:gd name="T14" fmla="*/ 53 w 1264"/>
                    <a:gd name="T15" fmla="*/ 512 h 614"/>
                    <a:gd name="T16" fmla="*/ 231 w 1264"/>
                    <a:gd name="T17" fmla="*/ 598 h 614"/>
                    <a:gd name="T18" fmla="*/ 256 w 1264"/>
                    <a:gd name="T19" fmla="*/ 597 h 614"/>
                    <a:gd name="T20" fmla="*/ 342 w 1264"/>
                    <a:gd name="T21" fmla="*/ 570 h 614"/>
                    <a:gd name="T22" fmla="*/ 343 w 1264"/>
                    <a:gd name="T23" fmla="*/ 569 h 614"/>
                    <a:gd name="T24" fmla="*/ 344 w 1264"/>
                    <a:gd name="T25" fmla="*/ 570 h 614"/>
                    <a:gd name="T26" fmla="*/ 504 w 1264"/>
                    <a:gd name="T27" fmla="*/ 604 h 614"/>
                    <a:gd name="T28" fmla="*/ 593 w 1264"/>
                    <a:gd name="T29" fmla="*/ 578 h 614"/>
                    <a:gd name="T30" fmla="*/ 594 w 1264"/>
                    <a:gd name="T31" fmla="*/ 578 h 614"/>
                    <a:gd name="T32" fmla="*/ 594 w 1264"/>
                    <a:gd name="T33" fmla="*/ 578 h 614"/>
                    <a:gd name="T34" fmla="*/ 720 w 1264"/>
                    <a:gd name="T35" fmla="*/ 607 h 614"/>
                    <a:gd name="T36" fmla="*/ 751 w 1264"/>
                    <a:gd name="T37" fmla="*/ 605 h 614"/>
                    <a:gd name="T38" fmla="*/ 869 w 1264"/>
                    <a:gd name="T39" fmla="*/ 566 h 614"/>
                    <a:gd name="T40" fmla="*/ 870 w 1264"/>
                    <a:gd name="T41" fmla="*/ 565 h 614"/>
                    <a:gd name="T42" fmla="*/ 871 w 1264"/>
                    <a:gd name="T43" fmla="*/ 565 h 614"/>
                    <a:gd name="T44" fmla="*/ 995 w 1264"/>
                    <a:gd name="T45" fmla="*/ 579 h 614"/>
                    <a:gd name="T46" fmla="*/ 1189 w 1264"/>
                    <a:gd name="T47" fmla="*/ 474 h 614"/>
                    <a:gd name="T48" fmla="*/ 1251 w 1264"/>
                    <a:gd name="T49" fmla="*/ 262 h 614"/>
                    <a:gd name="T50" fmla="*/ 965 w 1264"/>
                    <a:gd name="T51" fmla="*/ 4 h 614"/>
                    <a:gd name="T52" fmla="*/ 934 w 1264"/>
                    <a:gd name="T53" fmla="*/ 6 h 614"/>
                    <a:gd name="T54" fmla="*/ 816 w 1264"/>
                    <a:gd name="T55" fmla="*/ 46 h 614"/>
                    <a:gd name="T56" fmla="*/ 815 w 1264"/>
                    <a:gd name="T57" fmla="*/ 46 h 614"/>
                    <a:gd name="T58" fmla="*/ 814 w 1264"/>
                    <a:gd name="T59" fmla="*/ 46 h 614"/>
                    <a:gd name="T60" fmla="*/ 690 w 1264"/>
                    <a:gd name="T61" fmla="*/ 32 h 614"/>
                    <a:gd name="T62" fmla="*/ 543 w 1264"/>
                    <a:gd name="T63" fmla="*/ 91 h 614"/>
                    <a:gd name="T64" fmla="*/ 542 w 1264"/>
                    <a:gd name="T65" fmla="*/ 92 h 614"/>
                    <a:gd name="T66" fmla="*/ 541 w 1264"/>
                    <a:gd name="T67" fmla="*/ 92 h 614"/>
                    <a:gd name="T68" fmla="*/ 448 w 1264"/>
                    <a:gd name="T69" fmla="*/ 85 h 614"/>
                    <a:gd name="T70" fmla="*/ 300 w 1264"/>
                    <a:gd name="T71" fmla="*/ 152 h 614"/>
                    <a:gd name="T72" fmla="*/ 299 w 1264"/>
                    <a:gd name="T73" fmla="*/ 153 h 614"/>
                    <a:gd name="T74" fmla="*/ 298 w 1264"/>
                    <a:gd name="T75" fmla="*/ 153 h 614"/>
                    <a:gd name="T76" fmla="*/ 208 w 1264"/>
                    <a:gd name="T77" fmla="*/ 144 h 614"/>
                    <a:gd name="T78" fmla="*/ 55 w 1264"/>
                    <a:gd name="T79" fmla="*/ 228 h 614"/>
                    <a:gd name="T80" fmla="*/ 4 w 1264"/>
                    <a:gd name="T81" fmla="*/ 368 h 614"/>
                    <a:gd name="T82" fmla="*/ 0 w 1264"/>
                    <a:gd name="T83" fmla="*/ 368 h 614"/>
                    <a:gd name="T84" fmla="*/ 51 w 1264"/>
                    <a:gd name="T85" fmla="*/ 225 h 614"/>
                    <a:gd name="T86" fmla="*/ 207 w 1264"/>
                    <a:gd name="T87" fmla="*/ 140 h 614"/>
                    <a:gd name="T88" fmla="*/ 298 w 1264"/>
                    <a:gd name="T89" fmla="*/ 149 h 614"/>
                    <a:gd name="T90" fmla="*/ 448 w 1264"/>
                    <a:gd name="T91" fmla="*/ 81 h 614"/>
                    <a:gd name="T92" fmla="*/ 541 w 1264"/>
                    <a:gd name="T93" fmla="*/ 88 h 614"/>
                    <a:gd name="T94" fmla="*/ 689 w 1264"/>
                    <a:gd name="T95" fmla="*/ 28 h 614"/>
                    <a:gd name="T96" fmla="*/ 814 w 1264"/>
                    <a:gd name="T97" fmla="*/ 42 h 614"/>
                    <a:gd name="T98" fmla="*/ 934 w 1264"/>
                    <a:gd name="T99" fmla="*/ 2 h 614"/>
                    <a:gd name="T100" fmla="*/ 965 w 1264"/>
                    <a:gd name="T101" fmla="*/ 0 h 614"/>
                    <a:gd name="T102" fmla="*/ 1255 w 1264"/>
                    <a:gd name="T103" fmla="*/ 262 h 614"/>
                    <a:gd name="T104" fmla="*/ 1192 w 1264"/>
                    <a:gd name="T105" fmla="*/ 476 h 614"/>
                    <a:gd name="T106" fmla="*/ 996 w 1264"/>
                    <a:gd name="T107" fmla="*/ 583 h 614"/>
                    <a:gd name="T108" fmla="*/ 871 w 1264"/>
                    <a:gd name="T109" fmla="*/ 569 h 614"/>
                    <a:gd name="T110" fmla="*/ 751 w 1264"/>
                    <a:gd name="T111" fmla="*/ 609 h 614"/>
                    <a:gd name="T112" fmla="*/ 720 w 1264"/>
                    <a:gd name="T113" fmla="*/ 611 h 6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264" h="614">
                      <a:moveTo>
                        <a:pt x="720" y="611"/>
                      </a:moveTo>
                      <a:cubicBezTo>
                        <a:pt x="677" y="611"/>
                        <a:pt x="633" y="601"/>
                        <a:pt x="594" y="582"/>
                      </a:cubicBezTo>
                      <a:cubicBezTo>
                        <a:pt x="566" y="596"/>
                        <a:pt x="536" y="605"/>
                        <a:pt x="504" y="608"/>
                      </a:cubicBezTo>
                      <a:cubicBezTo>
                        <a:pt x="448" y="614"/>
                        <a:pt x="391" y="602"/>
                        <a:pt x="343" y="574"/>
                      </a:cubicBezTo>
                      <a:cubicBezTo>
                        <a:pt x="316" y="589"/>
                        <a:pt x="287" y="598"/>
                        <a:pt x="256" y="601"/>
                      </a:cubicBezTo>
                      <a:cubicBezTo>
                        <a:pt x="248" y="602"/>
                        <a:pt x="240" y="602"/>
                        <a:pt x="231" y="602"/>
                      </a:cubicBezTo>
                      <a:cubicBezTo>
                        <a:pt x="160" y="602"/>
                        <a:pt x="94" y="570"/>
                        <a:pt x="50" y="514"/>
                      </a:cubicBezTo>
                      <a:cubicBezTo>
                        <a:pt x="53" y="512"/>
                        <a:pt x="53" y="512"/>
                        <a:pt x="53" y="512"/>
                      </a:cubicBezTo>
                      <a:cubicBezTo>
                        <a:pt x="96" y="567"/>
                        <a:pt x="161" y="598"/>
                        <a:pt x="231" y="598"/>
                      </a:cubicBezTo>
                      <a:cubicBezTo>
                        <a:pt x="240" y="598"/>
                        <a:pt x="248" y="598"/>
                        <a:pt x="256" y="597"/>
                      </a:cubicBezTo>
                      <a:cubicBezTo>
                        <a:pt x="286" y="594"/>
                        <a:pt x="315" y="585"/>
                        <a:pt x="342" y="570"/>
                      </a:cubicBezTo>
                      <a:cubicBezTo>
                        <a:pt x="343" y="569"/>
                        <a:pt x="343" y="569"/>
                        <a:pt x="343" y="569"/>
                      </a:cubicBezTo>
                      <a:cubicBezTo>
                        <a:pt x="344" y="570"/>
                        <a:pt x="344" y="570"/>
                        <a:pt x="344" y="570"/>
                      </a:cubicBezTo>
                      <a:cubicBezTo>
                        <a:pt x="392" y="598"/>
                        <a:pt x="448" y="610"/>
                        <a:pt x="504" y="604"/>
                      </a:cubicBezTo>
                      <a:cubicBezTo>
                        <a:pt x="535" y="601"/>
                        <a:pt x="565" y="592"/>
                        <a:pt x="593" y="578"/>
                      </a:cubicBezTo>
                      <a:cubicBezTo>
                        <a:pt x="594" y="578"/>
                        <a:pt x="594" y="578"/>
                        <a:pt x="594" y="578"/>
                      </a:cubicBezTo>
                      <a:cubicBezTo>
                        <a:pt x="594" y="578"/>
                        <a:pt x="594" y="578"/>
                        <a:pt x="594" y="578"/>
                      </a:cubicBezTo>
                      <a:cubicBezTo>
                        <a:pt x="633" y="597"/>
                        <a:pt x="677" y="607"/>
                        <a:pt x="720" y="607"/>
                      </a:cubicBezTo>
                      <a:cubicBezTo>
                        <a:pt x="730" y="607"/>
                        <a:pt x="741" y="607"/>
                        <a:pt x="751" y="605"/>
                      </a:cubicBezTo>
                      <a:cubicBezTo>
                        <a:pt x="793" y="601"/>
                        <a:pt x="833" y="587"/>
                        <a:pt x="869" y="566"/>
                      </a:cubicBezTo>
                      <a:cubicBezTo>
                        <a:pt x="870" y="565"/>
                        <a:pt x="870" y="565"/>
                        <a:pt x="870" y="565"/>
                      </a:cubicBezTo>
                      <a:cubicBezTo>
                        <a:pt x="871" y="565"/>
                        <a:pt x="871" y="565"/>
                        <a:pt x="871" y="565"/>
                      </a:cubicBezTo>
                      <a:cubicBezTo>
                        <a:pt x="911" y="579"/>
                        <a:pt x="953" y="584"/>
                        <a:pt x="995" y="579"/>
                      </a:cubicBezTo>
                      <a:cubicBezTo>
                        <a:pt x="1072" y="571"/>
                        <a:pt x="1140" y="534"/>
                        <a:pt x="1189" y="474"/>
                      </a:cubicBezTo>
                      <a:cubicBezTo>
                        <a:pt x="1237" y="414"/>
                        <a:pt x="1260" y="338"/>
                        <a:pt x="1251" y="262"/>
                      </a:cubicBezTo>
                      <a:cubicBezTo>
                        <a:pt x="1236" y="115"/>
                        <a:pt x="1113" y="4"/>
                        <a:pt x="965" y="4"/>
                      </a:cubicBezTo>
                      <a:cubicBezTo>
                        <a:pt x="955" y="4"/>
                        <a:pt x="944" y="5"/>
                        <a:pt x="934" y="6"/>
                      </a:cubicBezTo>
                      <a:cubicBezTo>
                        <a:pt x="892" y="10"/>
                        <a:pt x="852" y="24"/>
                        <a:pt x="816" y="46"/>
                      </a:cubicBezTo>
                      <a:cubicBezTo>
                        <a:pt x="815" y="46"/>
                        <a:pt x="815" y="46"/>
                        <a:pt x="815" y="46"/>
                      </a:cubicBezTo>
                      <a:cubicBezTo>
                        <a:pt x="814" y="46"/>
                        <a:pt x="814" y="46"/>
                        <a:pt x="814" y="46"/>
                      </a:cubicBezTo>
                      <a:cubicBezTo>
                        <a:pt x="774" y="32"/>
                        <a:pt x="732" y="27"/>
                        <a:pt x="690" y="32"/>
                      </a:cubicBezTo>
                      <a:cubicBezTo>
                        <a:pt x="636" y="37"/>
                        <a:pt x="585" y="58"/>
                        <a:pt x="543" y="91"/>
                      </a:cubicBezTo>
                      <a:cubicBezTo>
                        <a:pt x="542" y="92"/>
                        <a:pt x="542" y="92"/>
                        <a:pt x="542" y="92"/>
                      </a:cubicBezTo>
                      <a:cubicBezTo>
                        <a:pt x="541" y="92"/>
                        <a:pt x="541" y="92"/>
                        <a:pt x="541" y="92"/>
                      </a:cubicBezTo>
                      <a:cubicBezTo>
                        <a:pt x="511" y="84"/>
                        <a:pt x="479" y="82"/>
                        <a:pt x="448" y="85"/>
                      </a:cubicBezTo>
                      <a:cubicBezTo>
                        <a:pt x="393" y="91"/>
                        <a:pt x="340" y="115"/>
                        <a:pt x="300" y="152"/>
                      </a:cubicBezTo>
                      <a:cubicBezTo>
                        <a:pt x="299" y="153"/>
                        <a:pt x="299" y="153"/>
                        <a:pt x="299" y="153"/>
                      </a:cubicBezTo>
                      <a:cubicBezTo>
                        <a:pt x="298" y="153"/>
                        <a:pt x="298" y="153"/>
                        <a:pt x="298" y="153"/>
                      </a:cubicBezTo>
                      <a:cubicBezTo>
                        <a:pt x="269" y="144"/>
                        <a:pt x="238" y="141"/>
                        <a:pt x="208" y="144"/>
                      </a:cubicBezTo>
                      <a:cubicBezTo>
                        <a:pt x="147" y="151"/>
                        <a:pt x="93" y="180"/>
                        <a:pt x="55" y="228"/>
                      </a:cubicBezTo>
                      <a:cubicBezTo>
                        <a:pt x="22" y="268"/>
                        <a:pt x="5" y="316"/>
                        <a:pt x="4" y="368"/>
                      </a:cubicBezTo>
                      <a:cubicBezTo>
                        <a:pt x="0" y="368"/>
                        <a:pt x="0" y="368"/>
                        <a:pt x="0" y="368"/>
                      </a:cubicBezTo>
                      <a:cubicBezTo>
                        <a:pt x="1" y="315"/>
                        <a:pt x="18" y="266"/>
                        <a:pt x="51" y="225"/>
                      </a:cubicBezTo>
                      <a:cubicBezTo>
                        <a:pt x="90" y="177"/>
                        <a:pt x="146" y="147"/>
                        <a:pt x="207" y="140"/>
                      </a:cubicBezTo>
                      <a:cubicBezTo>
                        <a:pt x="238" y="137"/>
                        <a:pt x="269" y="140"/>
                        <a:pt x="298" y="149"/>
                      </a:cubicBezTo>
                      <a:cubicBezTo>
                        <a:pt x="339" y="111"/>
                        <a:pt x="392" y="87"/>
                        <a:pt x="448" y="81"/>
                      </a:cubicBezTo>
                      <a:cubicBezTo>
                        <a:pt x="479" y="78"/>
                        <a:pt x="511" y="80"/>
                        <a:pt x="541" y="88"/>
                      </a:cubicBezTo>
                      <a:cubicBezTo>
                        <a:pt x="584" y="54"/>
                        <a:pt x="635" y="34"/>
                        <a:pt x="689" y="28"/>
                      </a:cubicBezTo>
                      <a:cubicBezTo>
                        <a:pt x="732" y="23"/>
                        <a:pt x="774" y="28"/>
                        <a:pt x="814" y="42"/>
                      </a:cubicBezTo>
                      <a:cubicBezTo>
                        <a:pt x="851" y="20"/>
                        <a:pt x="891" y="6"/>
                        <a:pt x="934" y="2"/>
                      </a:cubicBezTo>
                      <a:cubicBezTo>
                        <a:pt x="944" y="1"/>
                        <a:pt x="955" y="0"/>
                        <a:pt x="965" y="0"/>
                      </a:cubicBezTo>
                      <a:cubicBezTo>
                        <a:pt x="1115" y="0"/>
                        <a:pt x="1240" y="112"/>
                        <a:pt x="1255" y="262"/>
                      </a:cubicBezTo>
                      <a:cubicBezTo>
                        <a:pt x="1264" y="339"/>
                        <a:pt x="1241" y="415"/>
                        <a:pt x="1192" y="476"/>
                      </a:cubicBezTo>
                      <a:cubicBezTo>
                        <a:pt x="1143" y="537"/>
                        <a:pt x="1073" y="575"/>
                        <a:pt x="996" y="583"/>
                      </a:cubicBezTo>
                      <a:cubicBezTo>
                        <a:pt x="953" y="588"/>
                        <a:pt x="911" y="583"/>
                        <a:pt x="871" y="569"/>
                      </a:cubicBezTo>
                      <a:cubicBezTo>
                        <a:pt x="834" y="591"/>
                        <a:pt x="794" y="605"/>
                        <a:pt x="751" y="609"/>
                      </a:cubicBezTo>
                      <a:cubicBezTo>
                        <a:pt x="741" y="611"/>
                        <a:pt x="730" y="611"/>
                        <a:pt x="720" y="6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47" name="Freeform 235"/>
                <p:cNvSpPr/>
                <p:nvPr/>
              </p:nvSpPr>
              <p:spPr bwMode="auto">
                <a:xfrm>
                  <a:off x="6501" y="6594"/>
                  <a:ext cx="43" cy="40"/>
                </a:xfrm>
                <a:custGeom>
                  <a:avLst/>
                  <a:gdLst>
                    <a:gd name="T0" fmla="*/ 4 w 7"/>
                    <a:gd name="T1" fmla="*/ 7 h 7"/>
                    <a:gd name="T2" fmla="*/ 0 w 7"/>
                    <a:gd name="T3" fmla="*/ 3 h 7"/>
                    <a:gd name="T4" fmla="*/ 3 w 7"/>
                    <a:gd name="T5" fmla="*/ 0 h 7"/>
                    <a:gd name="T6" fmla="*/ 7 w 7"/>
                    <a:gd name="T7" fmla="*/ 5 h 7"/>
                    <a:gd name="T8" fmla="*/ 4 w 7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4" y="7"/>
                      </a:moveTo>
                      <a:cubicBezTo>
                        <a:pt x="3" y="6"/>
                        <a:pt x="1" y="5"/>
                        <a:pt x="0" y="3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4" y="2"/>
                        <a:pt x="6" y="3"/>
                        <a:pt x="7" y="5"/>
                      </a:cubicBezTo>
                      <a:lnTo>
                        <a:pt x="4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48" name="Freeform 236"/>
                <p:cNvSpPr>
                  <a:spLocks noEditPoints="1"/>
                </p:cNvSpPr>
                <p:nvPr/>
              </p:nvSpPr>
              <p:spPr bwMode="auto">
                <a:xfrm>
                  <a:off x="6579" y="6671"/>
                  <a:ext cx="1415" cy="350"/>
                </a:xfrm>
                <a:custGeom>
                  <a:avLst/>
                  <a:gdLst>
                    <a:gd name="T0" fmla="*/ 141 w 239"/>
                    <a:gd name="T1" fmla="*/ 59 h 59"/>
                    <a:gd name="T2" fmla="*/ 132 w 239"/>
                    <a:gd name="T3" fmla="*/ 58 h 59"/>
                    <a:gd name="T4" fmla="*/ 132 w 239"/>
                    <a:gd name="T5" fmla="*/ 54 h 59"/>
                    <a:gd name="T6" fmla="*/ 144 w 239"/>
                    <a:gd name="T7" fmla="*/ 55 h 59"/>
                    <a:gd name="T8" fmla="*/ 145 w 239"/>
                    <a:gd name="T9" fmla="*/ 59 h 59"/>
                    <a:gd name="T10" fmla="*/ 141 w 239"/>
                    <a:gd name="T11" fmla="*/ 59 h 59"/>
                    <a:gd name="T12" fmla="*/ 157 w 239"/>
                    <a:gd name="T13" fmla="*/ 58 h 59"/>
                    <a:gd name="T14" fmla="*/ 156 w 239"/>
                    <a:gd name="T15" fmla="*/ 54 h 59"/>
                    <a:gd name="T16" fmla="*/ 163 w 239"/>
                    <a:gd name="T17" fmla="*/ 54 h 59"/>
                    <a:gd name="T18" fmla="*/ 168 w 239"/>
                    <a:gd name="T19" fmla="*/ 53 h 59"/>
                    <a:gd name="T20" fmla="*/ 169 w 239"/>
                    <a:gd name="T21" fmla="*/ 57 h 59"/>
                    <a:gd name="T22" fmla="*/ 164 w 239"/>
                    <a:gd name="T23" fmla="*/ 57 h 59"/>
                    <a:gd name="T24" fmla="*/ 157 w 239"/>
                    <a:gd name="T25" fmla="*/ 58 h 59"/>
                    <a:gd name="T26" fmla="*/ 120 w 239"/>
                    <a:gd name="T27" fmla="*/ 58 h 59"/>
                    <a:gd name="T28" fmla="*/ 108 w 239"/>
                    <a:gd name="T29" fmla="*/ 56 h 59"/>
                    <a:gd name="T30" fmla="*/ 109 w 239"/>
                    <a:gd name="T31" fmla="*/ 52 h 59"/>
                    <a:gd name="T32" fmla="*/ 121 w 239"/>
                    <a:gd name="T33" fmla="*/ 54 h 59"/>
                    <a:gd name="T34" fmla="*/ 120 w 239"/>
                    <a:gd name="T35" fmla="*/ 58 h 59"/>
                    <a:gd name="T36" fmla="*/ 181 w 239"/>
                    <a:gd name="T37" fmla="*/ 55 h 59"/>
                    <a:gd name="T38" fmla="*/ 180 w 239"/>
                    <a:gd name="T39" fmla="*/ 51 h 59"/>
                    <a:gd name="T40" fmla="*/ 192 w 239"/>
                    <a:gd name="T41" fmla="*/ 48 h 59"/>
                    <a:gd name="T42" fmla="*/ 193 w 239"/>
                    <a:gd name="T43" fmla="*/ 52 h 59"/>
                    <a:gd name="T44" fmla="*/ 181 w 239"/>
                    <a:gd name="T45" fmla="*/ 55 h 59"/>
                    <a:gd name="T46" fmla="*/ 96 w 239"/>
                    <a:gd name="T47" fmla="*/ 54 h 59"/>
                    <a:gd name="T48" fmla="*/ 84 w 239"/>
                    <a:gd name="T49" fmla="*/ 51 h 59"/>
                    <a:gd name="T50" fmla="*/ 85 w 239"/>
                    <a:gd name="T51" fmla="*/ 47 h 59"/>
                    <a:gd name="T52" fmla="*/ 97 w 239"/>
                    <a:gd name="T53" fmla="*/ 50 h 59"/>
                    <a:gd name="T54" fmla="*/ 96 w 239"/>
                    <a:gd name="T55" fmla="*/ 54 h 59"/>
                    <a:gd name="T56" fmla="*/ 205 w 239"/>
                    <a:gd name="T57" fmla="*/ 49 h 59"/>
                    <a:gd name="T58" fmla="*/ 203 w 239"/>
                    <a:gd name="T59" fmla="*/ 45 h 59"/>
                    <a:gd name="T60" fmla="*/ 215 w 239"/>
                    <a:gd name="T61" fmla="*/ 41 h 59"/>
                    <a:gd name="T62" fmla="*/ 216 w 239"/>
                    <a:gd name="T63" fmla="*/ 45 h 59"/>
                    <a:gd name="T64" fmla="*/ 205 w 239"/>
                    <a:gd name="T65" fmla="*/ 49 h 59"/>
                    <a:gd name="T66" fmla="*/ 73 w 239"/>
                    <a:gd name="T67" fmla="*/ 47 h 59"/>
                    <a:gd name="T68" fmla="*/ 61 w 239"/>
                    <a:gd name="T69" fmla="*/ 43 h 59"/>
                    <a:gd name="T70" fmla="*/ 63 w 239"/>
                    <a:gd name="T71" fmla="*/ 39 h 59"/>
                    <a:gd name="T72" fmla="*/ 74 w 239"/>
                    <a:gd name="T73" fmla="*/ 43 h 59"/>
                    <a:gd name="T74" fmla="*/ 73 w 239"/>
                    <a:gd name="T75" fmla="*/ 47 h 59"/>
                    <a:gd name="T76" fmla="*/ 228 w 239"/>
                    <a:gd name="T77" fmla="*/ 40 h 59"/>
                    <a:gd name="T78" fmla="*/ 226 w 239"/>
                    <a:gd name="T79" fmla="*/ 37 h 59"/>
                    <a:gd name="T80" fmla="*/ 237 w 239"/>
                    <a:gd name="T81" fmla="*/ 31 h 59"/>
                    <a:gd name="T82" fmla="*/ 239 w 239"/>
                    <a:gd name="T83" fmla="*/ 35 h 59"/>
                    <a:gd name="T84" fmla="*/ 228 w 239"/>
                    <a:gd name="T85" fmla="*/ 40 h 59"/>
                    <a:gd name="T86" fmla="*/ 50 w 239"/>
                    <a:gd name="T87" fmla="*/ 37 h 59"/>
                    <a:gd name="T88" fmla="*/ 39 w 239"/>
                    <a:gd name="T89" fmla="*/ 32 h 59"/>
                    <a:gd name="T90" fmla="*/ 41 w 239"/>
                    <a:gd name="T91" fmla="*/ 28 h 59"/>
                    <a:gd name="T92" fmla="*/ 52 w 239"/>
                    <a:gd name="T93" fmla="*/ 34 h 59"/>
                    <a:gd name="T94" fmla="*/ 50 w 239"/>
                    <a:gd name="T95" fmla="*/ 37 h 59"/>
                    <a:gd name="T96" fmla="*/ 29 w 239"/>
                    <a:gd name="T97" fmla="*/ 25 h 59"/>
                    <a:gd name="T98" fmla="*/ 19 w 239"/>
                    <a:gd name="T99" fmla="*/ 19 h 59"/>
                    <a:gd name="T100" fmla="*/ 21 w 239"/>
                    <a:gd name="T101" fmla="*/ 15 h 59"/>
                    <a:gd name="T102" fmla="*/ 31 w 239"/>
                    <a:gd name="T103" fmla="*/ 22 h 59"/>
                    <a:gd name="T104" fmla="*/ 29 w 239"/>
                    <a:gd name="T105" fmla="*/ 25 h 59"/>
                    <a:gd name="T106" fmla="*/ 9 w 239"/>
                    <a:gd name="T107" fmla="*/ 11 h 59"/>
                    <a:gd name="T108" fmla="*/ 0 w 239"/>
                    <a:gd name="T109" fmla="*/ 3 h 59"/>
                    <a:gd name="T110" fmla="*/ 2 w 239"/>
                    <a:gd name="T111" fmla="*/ 0 h 59"/>
                    <a:gd name="T112" fmla="*/ 11 w 239"/>
                    <a:gd name="T113" fmla="*/ 8 h 59"/>
                    <a:gd name="T114" fmla="*/ 9 w 239"/>
                    <a:gd name="T115" fmla="*/ 1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239" h="59">
                      <a:moveTo>
                        <a:pt x="141" y="59"/>
                      </a:moveTo>
                      <a:cubicBezTo>
                        <a:pt x="138" y="59"/>
                        <a:pt x="135" y="59"/>
                        <a:pt x="132" y="58"/>
                      </a:cubicBezTo>
                      <a:cubicBezTo>
                        <a:pt x="132" y="54"/>
                        <a:pt x="132" y="54"/>
                        <a:pt x="132" y="54"/>
                      </a:cubicBezTo>
                      <a:cubicBezTo>
                        <a:pt x="136" y="55"/>
                        <a:pt x="140" y="55"/>
                        <a:pt x="144" y="55"/>
                      </a:cubicBezTo>
                      <a:cubicBezTo>
                        <a:pt x="145" y="59"/>
                        <a:pt x="145" y="59"/>
                        <a:pt x="145" y="59"/>
                      </a:cubicBezTo>
                      <a:cubicBezTo>
                        <a:pt x="144" y="59"/>
                        <a:pt x="142" y="59"/>
                        <a:pt x="141" y="59"/>
                      </a:cubicBezTo>
                      <a:close/>
                      <a:moveTo>
                        <a:pt x="157" y="58"/>
                      </a:moveTo>
                      <a:cubicBezTo>
                        <a:pt x="156" y="54"/>
                        <a:pt x="156" y="54"/>
                        <a:pt x="156" y="54"/>
                      </a:cubicBezTo>
                      <a:cubicBezTo>
                        <a:pt x="159" y="54"/>
                        <a:pt x="161" y="54"/>
                        <a:pt x="163" y="54"/>
                      </a:cubicBezTo>
                      <a:cubicBezTo>
                        <a:pt x="165" y="53"/>
                        <a:pt x="167" y="53"/>
                        <a:pt x="168" y="53"/>
                      </a:cubicBezTo>
                      <a:cubicBezTo>
                        <a:pt x="169" y="57"/>
                        <a:pt x="169" y="57"/>
                        <a:pt x="169" y="57"/>
                      </a:cubicBezTo>
                      <a:cubicBezTo>
                        <a:pt x="167" y="57"/>
                        <a:pt x="166" y="57"/>
                        <a:pt x="164" y="57"/>
                      </a:cubicBezTo>
                      <a:cubicBezTo>
                        <a:pt x="162" y="58"/>
                        <a:pt x="159" y="58"/>
                        <a:pt x="157" y="58"/>
                      </a:cubicBezTo>
                      <a:close/>
                      <a:moveTo>
                        <a:pt x="120" y="58"/>
                      </a:moveTo>
                      <a:cubicBezTo>
                        <a:pt x="116" y="57"/>
                        <a:pt x="112" y="57"/>
                        <a:pt x="108" y="56"/>
                      </a:cubicBezTo>
                      <a:cubicBezTo>
                        <a:pt x="109" y="52"/>
                        <a:pt x="109" y="52"/>
                        <a:pt x="109" y="52"/>
                      </a:cubicBezTo>
                      <a:cubicBezTo>
                        <a:pt x="113" y="53"/>
                        <a:pt x="117" y="53"/>
                        <a:pt x="121" y="54"/>
                      </a:cubicBezTo>
                      <a:lnTo>
                        <a:pt x="120" y="58"/>
                      </a:lnTo>
                      <a:close/>
                      <a:moveTo>
                        <a:pt x="181" y="55"/>
                      </a:moveTo>
                      <a:cubicBezTo>
                        <a:pt x="180" y="51"/>
                        <a:pt x="180" y="51"/>
                        <a:pt x="180" y="51"/>
                      </a:cubicBezTo>
                      <a:cubicBezTo>
                        <a:pt x="184" y="50"/>
                        <a:pt x="188" y="49"/>
                        <a:pt x="192" y="48"/>
                      </a:cubicBezTo>
                      <a:cubicBezTo>
                        <a:pt x="193" y="52"/>
                        <a:pt x="193" y="52"/>
                        <a:pt x="193" y="52"/>
                      </a:cubicBezTo>
                      <a:cubicBezTo>
                        <a:pt x="189" y="53"/>
                        <a:pt x="185" y="54"/>
                        <a:pt x="181" y="55"/>
                      </a:cubicBezTo>
                      <a:close/>
                      <a:moveTo>
                        <a:pt x="96" y="54"/>
                      </a:moveTo>
                      <a:cubicBezTo>
                        <a:pt x="92" y="53"/>
                        <a:pt x="88" y="52"/>
                        <a:pt x="84" y="51"/>
                      </a:cubicBezTo>
                      <a:cubicBezTo>
                        <a:pt x="85" y="47"/>
                        <a:pt x="85" y="47"/>
                        <a:pt x="85" y="47"/>
                      </a:cubicBezTo>
                      <a:cubicBezTo>
                        <a:pt x="89" y="48"/>
                        <a:pt x="93" y="49"/>
                        <a:pt x="97" y="50"/>
                      </a:cubicBezTo>
                      <a:lnTo>
                        <a:pt x="96" y="54"/>
                      </a:lnTo>
                      <a:close/>
                      <a:moveTo>
                        <a:pt x="205" y="49"/>
                      </a:moveTo>
                      <a:cubicBezTo>
                        <a:pt x="203" y="45"/>
                        <a:pt x="203" y="45"/>
                        <a:pt x="203" y="45"/>
                      </a:cubicBezTo>
                      <a:cubicBezTo>
                        <a:pt x="207" y="44"/>
                        <a:pt x="211" y="43"/>
                        <a:pt x="215" y="41"/>
                      </a:cubicBezTo>
                      <a:cubicBezTo>
                        <a:pt x="216" y="45"/>
                        <a:pt x="216" y="45"/>
                        <a:pt x="216" y="45"/>
                      </a:cubicBezTo>
                      <a:cubicBezTo>
                        <a:pt x="212" y="46"/>
                        <a:pt x="209" y="48"/>
                        <a:pt x="205" y="49"/>
                      </a:cubicBezTo>
                      <a:close/>
                      <a:moveTo>
                        <a:pt x="73" y="47"/>
                      </a:moveTo>
                      <a:cubicBezTo>
                        <a:pt x="69" y="46"/>
                        <a:pt x="65" y="44"/>
                        <a:pt x="61" y="43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6" y="40"/>
                        <a:pt x="70" y="42"/>
                        <a:pt x="74" y="43"/>
                      </a:cubicBezTo>
                      <a:lnTo>
                        <a:pt x="73" y="47"/>
                      </a:lnTo>
                      <a:close/>
                      <a:moveTo>
                        <a:pt x="228" y="40"/>
                      </a:moveTo>
                      <a:cubicBezTo>
                        <a:pt x="226" y="37"/>
                        <a:pt x="226" y="37"/>
                        <a:pt x="226" y="37"/>
                      </a:cubicBezTo>
                      <a:cubicBezTo>
                        <a:pt x="230" y="35"/>
                        <a:pt x="233" y="33"/>
                        <a:pt x="237" y="31"/>
                      </a:cubicBezTo>
                      <a:cubicBezTo>
                        <a:pt x="239" y="35"/>
                        <a:pt x="239" y="35"/>
                        <a:pt x="239" y="35"/>
                      </a:cubicBezTo>
                      <a:cubicBezTo>
                        <a:pt x="235" y="37"/>
                        <a:pt x="231" y="39"/>
                        <a:pt x="228" y="40"/>
                      </a:cubicBezTo>
                      <a:close/>
                      <a:moveTo>
                        <a:pt x="50" y="37"/>
                      </a:moveTo>
                      <a:cubicBezTo>
                        <a:pt x="46" y="36"/>
                        <a:pt x="43" y="34"/>
                        <a:pt x="39" y="32"/>
                      </a:cubicBez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45" y="30"/>
                        <a:pt x="48" y="32"/>
                        <a:pt x="52" y="34"/>
                      </a:cubicBezTo>
                      <a:lnTo>
                        <a:pt x="50" y="37"/>
                      </a:lnTo>
                      <a:close/>
                      <a:moveTo>
                        <a:pt x="29" y="25"/>
                      </a:moveTo>
                      <a:cubicBezTo>
                        <a:pt x="25" y="23"/>
                        <a:pt x="22" y="21"/>
                        <a:pt x="19" y="19"/>
                      </a:cubicBezTo>
                      <a:cubicBezTo>
                        <a:pt x="21" y="15"/>
                        <a:pt x="21" y="15"/>
                        <a:pt x="21" y="15"/>
                      </a:cubicBezTo>
                      <a:cubicBezTo>
                        <a:pt x="24" y="18"/>
                        <a:pt x="28" y="20"/>
                        <a:pt x="31" y="22"/>
                      </a:cubicBezTo>
                      <a:lnTo>
                        <a:pt x="29" y="25"/>
                      </a:lnTo>
                      <a:close/>
                      <a:moveTo>
                        <a:pt x="9" y="11"/>
                      </a:moveTo>
                      <a:cubicBezTo>
                        <a:pt x="6" y="8"/>
                        <a:pt x="3" y="6"/>
                        <a:pt x="0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5" y="3"/>
                        <a:pt x="8" y="5"/>
                        <a:pt x="11" y="8"/>
                      </a:cubicBezTo>
                      <a:lnTo>
                        <a:pt x="9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49" name="Freeform 237"/>
                <p:cNvSpPr/>
                <p:nvPr/>
              </p:nvSpPr>
              <p:spPr bwMode="auto">
                <a:xfrm>
                  <a:off x="8041" y="6801"/>
                  <a:ext cx="70" cy="43"/>
                </a:xfrm>
                <a:custGeom>
                  <a:avLst/>
                  <a:gdLst>
                    <a:gd name="T0" fmla="*/ 10 w 12"/>
                    <a:gd name="T1" fmla="*/ 7 h 7"/>
                    <a:gd name="T2" fmla="*/ 6 w 12"/>
                    <a:gd name="T3" fmla="*/ 4 h 7"/>
                    <a:gd name="T4" fmla="*/ 2 w 12"/>
                    <a:gd name="T5" fmla="*/ 7 h 7"/>
                    <a:gd name="T6" fmla="*/ 0 w 12"/>
                    <a:gd name="T7" fmla="*/ 3 h 7"/>
                    <a:gd name="T8" fmla="*/ 5 w 12"/>
                    <a:gd name="T9" fmla="*/ 0 h 7"/>
                    <a:gd name="T10" fmla="*/ 6 w 12"/>
                    <a:gd name="T11" fmla="*/ 0 h 7"/>
                    <a:gd name="T12" fmla="*/ 7 w 12"/>
                    <a:gd name="T13" fmla="*/ 0 h 7"/>
                    <a:gd name="T14" fmla="*/ 12 w 12"/>
                    <a:gd name="T15" fmla="*/ 4 h 7"/>
                    <a:gd name="T16" fmla="*/ 10 w 12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10" y="7"/>
                      </a:moveTo>
                      <a:cubicBezTo>
                        <a:pt x="9" y="6"/>
                        <a:pt x="8" y="5"/>
                        <a:pt x="6" y="4"/>
                      </a:cubicBezTo>
                      <a:cubicBezTo>
                        <a:pt x="5" y="5"/>
                        <a:pt x="4" y="6"/>
                        <a:pt x="2" y="7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2"/>
                        <a:pt x="4" y="1"/>
                        <a:pt x="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9" y="1"/>
                        <a:pt x="11" y="3"/>
                        <a:pt x="12" y="4"/>
                      </a:cubicBezTo>
                      <a:lnTo>
                        <a:pt x="10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50" name="Freeform 238"/>
                <p:cNvSpPr>
                  <a:spLocks noEditPoints="1"/>
                </p:cNvSpPr>
                <p:nvPr/>
              </p:nvSpPr>
              <p:spPr bwMode="auto">
                <a:xfrm>
                  <a:off x="8166" y="6861"/>
                  <a:ext cx="1300" cy="200"/>
                </a:xfrm>
                <a:custGeom>
                  <a:avLst/>
                  <a:gdLst>
                    <a:gd name="T0" fmla="*/ 117 w 220"/>
                    <a:gd name="T1" fmla="*/ 34 h 34"/>
                    <a:gd name="T2" fmla="*/ 115 w 220"/>
                    <a:gd name="T3" fmla="*/ 34 h 34"/>
                    <a:gd name="T4" fmla="*/ 115 w 220"/>
                    <a:gd name="T5" fmla="*/ 30 h 34"/>
                    <a:gd name="T6" fmla="*/ 118 w 220"/>
                    <a:gd name="T7" fmla="*/ 30 h 34"/>
                    <a:gd name="T8" fmla="*/ 127 w 220"/>
                    <a:gd name="T9" fmla="*/ 30 h 34"/>
                    <a:gd name="T10" fmla="*/ 127 w 220"/>
                    <a:gd name="T11" fmla="*/ 34 h 34"/>
                    <a:gd name="T12" fmla="*/ 117 w 220"/>
                    <a:gd name="T13" fmla="*/ 34 h 34"/>
                    <a:gd name="T14" fmla="*/ 103 w 220"/>
                    <a:gd name="T15" fmla="*/ 34 h 34"/>
                    <a:gd name="T16" fmla="*/ 91 w 220"/>
                    <a:gd name="T17" fmla="*/ 32 h 34"/>
                    <a:gd name="T18" fmla="*/ 91 w 220"/>
                    <a:gd name="T19" fmla="*/ 29 h 34"/>
                    <a:gd name="T20" fmla="*/ 103 w 220"/>
                    <a:gd name="T21" fmla="*/ 30 h 34"/>
                    <a:gd name="T22" fmla="*/ 103 w 220"/>
                    <a:gd name="T23" fmla="*/ 34 h 34"/>
                    <a:gd name="T24" fmla="*/ 139 w 220"/>
                    <a:gd name="T25" fmla="*/ 33 h 34"/>
                    <a:gd name="T26" fmla="*/ 139 w 220"/>
                    <a:gd name="T27" fmla="*/ 29 h 34"/>
                    <a:gd name="T28" fmla="*/ 143 w 220"/>
                    <a:gd name="T29" fmla="*/ 29 h 34"/>
                    <a:gd name="T30" fmla="*/ 150 w 220"/>
                    <a:gd name="T31" fmla="*/ 28 h 34"/>
                    <a:gd name="T32" fmla="*/ 151 w 220"/>
                    <a:gd name="T33" fmla="*/ 32 h 34"/>
                    <a:gd name="T34" fmla="*/ 144 w 220"/>
                    <a:gd name="T35" fmla="*/ 33 h 34"/>
                    <a:gd name="T36" fmla="*/ 139 w 220"/>
                    <a:gd name="T37" fmla="*/ 33 h 34"/>
                    <a:gd name="T38" fmla="*/ 79 w 220"/>
                    <a:gd name="T39" fmla="*/ 31 h 34"/>
                    <a:gd name="T40" fmla="*/ 67 w 220"/>
                    <a:gd name="T41" fmla="*/ 29 h 34"/>
                    <a:gd name="T42" fmla="*/ 68 w 220"/>
                    <a:gd name="T43" fmla="*/ 25 h 34"/>
                    <a:gd name="T44" fmla="*/ 80 w 220"/>
                    <a:gd name="T45" fmla="*/ 27 h 34"/>
                    <a:gd name="T46" fmla="*/ 79 w 220"/>
                    <a:gd name="T47" fmla="*/ 31 h 34"/>
                    <a:gd name="T48" fmla="*/ 163 w 220"/>
                    <a:gd name="T49" fmla="*/ 30 h 34"/>
                    <a:gd name="T50" fmla="*/ 162 w 220"/>
                    <a:gd name="T51" fmla="*/ 26 h 34"/>
                    <a:gd name="T52" fmla="*/ 174 w 220"/>
                    <a:gd name="T53" fmla="*/ 23 h 34"/>
                    <a:gd name="T54" fmla="*/ 175 w 220"/>
                    <a:gd name="T55" fmla="*/ 27 h 34"/>
                    <a:gd name="T56" fmla="*/ 163 w 220"/>
                    <a:gd name="T57" fmla="*/ 30 h 34"/>
                    <a:gd name="T58" fmla="*/ 55 w 220"/>
                    <a:gd name="T59" fmla="*/ 26 h 34"/>
                    <a:gd name="T60" fmla="*/ 44 w 220"/>
                    <a:gd name="T61" fmla="*/ 22 h 34"/>
                    <a:gd name="T62" fmla="*/ 45 w 220"/>
                    <a:gd name="T63" fmla="*/ 19 h 34"/>
                    <a:gd name="T64" fmla="*/ 56 w 220"/>
                    <a:gd name="T65" fmla="*/ 22 h 34"/>
                    <a:gd name="T66" fmla="*/ 55 w 220"/>
                    <a:gd name="T67" fmla="*/ 26 h 34"/>
                    <a:gd name="T68" fmla="*/ 186 w 220"/>
                    <a:gd name="T69" fmla="*/ 24 h 34"/>
                    <a:gd name="T70" fmla="*/ 185 w 220"/>
                    <a:gd name="T71" fmla="*/ 20 h 34"/>
                    <a:gd name="T72" fmla="*/ 196 w 220"/>
                    <a:gd name="T73" fmla="*/ 17 h 34"/>
                    <a:gd name="T74" fmla="*/ 198 w 220"/>
                    <a:gd name="T75" fmla="*/ 20 h 34"/>
                    <a:gd name="T76" fmla="*/ 186 w 220"/>
                    <a:gd name="T77" fmla="*/ 24 h 34"/>
                    <a:gd name="T78" fmla="*/ 32 w 220"/>
                    <a:gd name="T79" fmla="*/ 18 h 34"/>
                    <a:gd name="T80" fmla="*/ 21 w 220"/>
                    <a:gd name="T81" fmla="*/ 14 h 34"/>
                    <a:gd name="T82" fmla="*/ 23 w 220"/>
                    <a:gd name="T83" fmla="*/ 10 h 34"/>
                    <a:gd name="T84" fmla="*/ 34 w 220"/>
                    <a:gd name="T85" fmla="*/ 15 h 34"/>
                    <a:gd name="T86" fmla="*/ 32 w 220"/>
                    <a:gd name="T87" fmla="*/ 18 h 34"/>
                    <a:gd name="T88" fmla="*/ 209 w 220"/>
                    <a:gd name="T89" fmla="*/ 16 h 34"/>
                    <a:gd name="T90" fmla="*/ 208 w 220"/>
                    <a:gd name="T91" fmla="*/ 13 h 34"/>
                    <a:gd name="T92" fmla="*/ 218 w 220"/>
                    <a:gd name="T93" fmla="*/ 8 h 34"/>
                    <a:gd name="T94" fmla="*/ 220 w 220"/>
                    <a:gd name="T95" fmla="*/ 11 h 34"/>
                    <a:gd name="T96" fmla="*/ 209 w 220"/>
                    <a:gd name="T97" fmla="*/ 16 h 34"/>
                    <a:gd name="T98" fmla="*/ 10 w 220"/>
                    <a:gd name="T99" fmla="*/ 9 h 34"/>
                    <a:gd name="T100" fmla="*/ 0 w 220"/>
                    <a:gd name="T101" fmla="*/ 3 h 34"/>
                    <a:gd name="T102" fmla="*/ 2 w 220"/>
                    <a:gd name="T103" fmla="*/ 0 h 34"/>
                    <a:gd name="T104" fmla="*/ 12 w 220"/>
                    <a:gd name="T105" fmla="*/ 5 h 34"/>
                    <a:gd name="T106" fmla="*/ 10 w 220"/>
                    <a:gd name="T107" fmla="*/ 9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20" h="34">
                      <a:moveTo>
                        <a:pt x="117" y="34"/>
                      </a:moveTo>
                      <a:cubicBezTo>
                        <a:pt x="117" y="34"/>
                        <a:pt x="116" y="34"/>
                        <a:pt x="115" y="34"/>
                      </a:cubicBezTo>
                      <a:cubicBezTo>
                        <a:pt x="115" y="30"/>
                        <a:pt x="115" y="30"/>
                        <a:pt x="115" y="30"/>
                      </a:cubicBezTo>
                      <a:cubicBezTo>
                        <a:pt x="116" y="30"/>
                        <a:pt x="117" y="30"/>
                        <a:pt x="118" y="30"/>
                      </a:cubicBezTo>
                      <a:cubicBezTo>
                        <a:pt x="121" y="30"/>
                        <a:pt x="124" y="30"/>
                        <a:pt x="127" y="30"/>
                      </a:cubicBezTo>
                      <a:cubicBezTo>
                        <a:pt x="127" y="34"/>
                        <a:pt x="127" y="34"/>
                        <a:pt x="127" y="34"/>
                      </a:cubicBezTo>
                      <a:cubicBezTo>
                        <a:pt x="124" y="34"/>
                        <a:pt x="121" y="34"/>
                        <a:pt x="117" y="34"/>
                      </a:cubicBezTo>
                      <a:close/>
                      <a:moveTo>
                        <a:pt x="103" y="34"/>
                      </a:moveTo>
                      <a:cubicBezTo>
                        <a:pt x="99" y="33"/>
                        <a:pt x="95" y="33"/>
                        <a:pt x="91" y="32"/>
                      </a:cubicBezTo>
                      <a:cubicBezTo>
                        <a:pt x="91" y="29"/>
                        <a:pt x="91" y="29"/>
                        <a:pt x="91" y="29"/>
                      </a:cubicBezTo>
                      <a:cubicBezTo>
                        <a:pt x="95" y="29"/>
                        <a:pt x="99" y="29"/>
                        <a:pt x="103" y="30"/>
                      </a:cubicBezTo>
                      <a:lnTo>
                        <a:pt x="103" y="34"/>
                      </a:lnTo>
                      <a:close/>
                      <a:moveTo>
                        <a:pt x="139" y="33"/>
                      </a:moveTo>
                      <a:cubicBezTo>
                        <a:pt x="139" y="29"/>
                        <a:pt x="139" y="29"/>
                        <a:pt x="139" y="29"/>
                      </a:cubicBezTo>
                      <a:cubicBezTo>
                        <a:pt x="140" y="29"/>
                        <a:pt x="142" y="29"/>
                        <a:pt x="143" y="29"/>
                      </a:cubicBezTo>
                      <a:cubicBezTo>
                        <a:pt x="146" y="28"/>
                        <a:pt x="148" y="28"/>
                        <a:pt x="150" y="28"/>
                      </a:cubicBezTo>
                      <a:cubicBezTo>
                        <a:pt x="151" y="32"/>
                        <a:pt x="151" y="32"/>
                        <a:pt x="151" y="32"/>
                      </a:cubicBezTo>
                      <a:cubicBezTo>
                        <a:pt x="149" y="32"/>
                        <a:pt x="146" y="32"/>
                        <a:pt x="144" y="33"/>
                      </a:cubicBezTo>
                      <a:cubicBezTo>
                        <a:pt x="142" y="33"/>
                        <a:pt x="141" y="33"/>
                        <a:pt x="139" y="33"/>
                      </a:cubicBezTo>
                      <a:close/>
                      <a:moveTo>
                        <a:pt x="79" y="31"/>
                      </a:moveTo>
                      <a:cubicBezTo>
                        <a:pt x="75" y="30"/>
                        <a:pt x="71" y="29"/>
                        <a:pt x="67" y="29"/>
                      </a:cubicBezTo>
                      <a:cubicBezTo>
                        <a:pt x="68" y="25"/>
                        <a:pt x="68" y="25"/>
                        <a:pt x="68" y="25"/>
                      </a:cubicBezTo>
                      <a:cubicBezTo>
                        <a:pt x="72" y="26"/>
                        <a:pt x="76" y="26"/>
                        <a:pt x="80" y="27"/>
                      </a:cubicBezTo>
                      <a:lnTo>
                        <a:pt x="79" y="31"/>
                      </a:lnTo>
                      <a:close/>
                      <a:moveTo>
                        <a:pt x="163" y="30"/>
                      </a:moveTo>
                      <a:cubicBezTo>
                        <a:pt x="162" y="26"/>
                        <a:pt x="162" y="26"/>
                        <a:pt x="162" y="26"/>
                      </a:cubicBezTo>
                      <a:cubicBezTo>
                        <a:pt x="166" y="25"/>
                        <a:pt x="170" y="24"/>
                        <a:pt x="174" y="23"/>
                      </a:cubicBezTo>
                      <a:cubicBezTo>
                        <a:pt x="175" y="27"/>
                        <a:pt x="175" y="27"/>
                        <a:pt x="175" y="27"/>
                      </a:cubicBezTo>
                      <a:cubicBezTo>
                        <a:pt x="171" y="28"/>
                        <a:pt x="167" y="29"/>
                        <a:pt x="163" y="30"/>
                      </a:cubicBezTo>
                      <a:close/>
                      <a:moveTo>
                        <a:pt x="55" y="26"/>
                      </a:moveTo>
                      <a:cubicBezTo>
                        <a:pt x="52" y="25"/>
                        <a:pt x="48" y="24"/>
                        <a:pt x="44" y="22"/>
                      </a:cubicBezTo>
                      <a:cubicBezTo>
                        <a:pt x="45" y="19"/>
                        <a:pt x="45" y="19"/>
                        <a:pt x="45" y="19"/>
                      </a:cubicBezTo>
                      <a:cubicBezTo>
                        <a:pt x="49" y="20"/>
                        <a:pt x="53" y="21"/>
                        <a:pt x="56" y="22"/>
                      </a:cubicBezTo>
                      <a:lnTo>
                        <a:pt x="55" y="26"/>
                      </a:lnTo>
                      <a:close/>
                      <a:moveTo>
                        <a:pt x="186" y="24"/>
                      </a:moveTo>
                      <a:cubicBezTo>
                        <a:pt x="185" y="20"/>
                        <a:pt x="185" y="20"/>
                        <a:pt x="185" y="20"/>
                      </a:cubicBezTo>
                      <a:cubicBezTo>
                        <a:pt x="189" y="19"/>
                        <a:pt x="193" y="18"/>
                        <a:pt x="196" y="17"/>
                      </a:cubicBezTo>
                      <a:cubicBezTo>
                        <a:pt x="198" y="20"/>
                        <a:pt x="198" y="20"/>
                        <a:pt x="198" y="20"/>
                      </a:cubicBezTo>
                      <a:cubicBezTo>
                        <a:pt x="194" y="22"/>
                        <a:pt x="190" y="23"/>
                        <a:pt x="186" y="24"/>
                      </a:cubicBezTo>
                      <a:close/>
                      <a:moveTo>
                        <a:pt x="32" y="18"/>
                      </a:moveTo>
                      <a:cubicBezTo>
                        <a:pt x="29" y="17"/>
                        <a:pt x="25" y="15"/>
                        <a:pt x="21" y="14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6" y="12"/>
                        <a:pt x="30" y="13"/>
                        <a:pt x="34" y="15"/>
                      </a:cubicBezTo>
                      <a:lnTo>
                        <a:pt x="32" y="18"/>
                      </a:lnTo>
                      <a:close/>
                      <a:moveTo>
                        <a:pt x="209" y="16"/>
                      </a:moveTo>
                      <a:cubicBezTo>
                        <a:pt x="208" y="13"/>
                        <a:pt x="208" y="13"/>
                        <a:pt x="208" y="13"/>
                      </a:cubicBezTo>
                      <a:cubicBezTo>
                        <a:pt x="211" y="11"/>
                        <a:pt x="215" y="9"/>
                        <a:pt x="218" y="8"/>
                      </a:cubicBezTo>
                      <a:cubicBezTo>
                        <a:pt x="220" y="11"/>
                        <a:pt x="220" y="11"/>
                        <a:pt x="220" y="11"/>
                      </a:cubicBezTo>
                      <a:cubicBezTo>
                        <a:pt x="217" y="13"/>
                        <a:pt x="213" y="15"/>
                        <a:pt x="209" y="16"/>
                      </a:cubicBezTo>
                      <a:close/>
                      <a:moveTo>
                        <a:pt x="10" y="9"/>
                      </a:moveTo>
                      <a:cubicBezTo>
                        <a:pt x="7" y="7"/>
                        <a:pt x="3" y="5"/>
                        <a:pt x="0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5" y="2"/>
                        <a:pt x="9" y="3"/>
                        <a:pt x="12" y="5"/>
                      </a:cubicBezTo>
                      <a:lnTo>
                        <a:pt x="10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51" name="Freeform 239"/>
                <p:cNvSpPr/>
                <p:nvPr/>
              </p:nvSpPr>
              <p:spPr bwMode="auto">
                <a:xfrm>
                  <a:off x="9521" y="6854"/>
                  <a:ext cx="75" cy="43"/>
                </a:xfrm>
                <a:custGeom>
                  <a:avLst/>
                  <a:gdLst>
                    <a:gd name="T0" fmla="*/ 2 w 13"/>
                    <a:gd name="T1" fmla="*/ 7 h 7"/>
                    <a:gd name="T2" fmla="*/ 0 w 13"/>
                    <a:gd name="T3" fmla="*/ 3 h 7"/>
                    <a:gd name="T4" fmla="*/ 5 w 13"/>
                    <a:gd name="T5" fmla="*/ 1 h 7"/>
                    <a:gd name="T6" fmla="*/ 6 w 13"/>
                    <a:gd name="T7" fmla="*/ 0 h 7"/>
                    <a:gd name="T8" fmla="*/ 7 w 13"/>
                    <a:gd name="T9" fmla="*/ 1 h 7"/>
                    <a:gd name="T10" fmla="*/ 13 w 13"/>
                    <a:gd name="T11" fmla="*/ 3 h 7"/>
                    <a:gd name="T12" fmla="*/ 11 w 13"/>
                    <a:gd name="T13" fmla="*/ 7 h 7"/>
                    <a:gd name="T14" fmla="*/ 6 w 13"/>
                    <a:gd name="T15" fmla="*/ 5 h 7"/>
                    <a:gd name="T16" fmla="*/ 2 w 13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7">
                      <a:moveTo>
                        <a:pt x="2" y="7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2" y="3"/>
                        <a:pt x="4" y="2"/>
                        <a:pt x="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9" y="2"/>
                        <a:pt x="11" y="2"/>
                        <a:pt x="13" y="3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9" y="6"/>
                        <a:pt x="8" y="5"/>
                        <a:pt x="6" y="5"/>
                      </a:cubicBezTo>
                      <a:cubicBezTo>
                        <a:pt x="5" y="5"/>
                        <a:pt x="4" y="6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52" name="Freeform 240"/>
                <p:cNvSpPr>
                  <a:spLocks noEditPoints="1"/>
                </p:cNvSpPr>
                <p:nvPr/>
              </p:nvSpPr>
              <p:spPr bwMode="auto">
                <a:xfrm>
                  <a:off x="9651" y="6844"/>
                  <a:ext cx="1443" cy="225"/>
                </a:xfrm>
                <a:custGeom>
                  <a:avLst/>
                  <a:gdLst>
                    <a:gd name="T0" fmla="*/ 105 w 244"/>
                    <a:gd name="T1" fmla="*/ 38 h 38"/>
                    <a:gd name="T2" fmla="*/ 93 w 244"/>
                    <a:gd name="T3" fmla="*/ 38 h 38"/>
                    <a:gd name="T4" fmla="*/ 93 w 244"/>
                    <a:gd name="T5" fmla="*/ 34 h 38"/>
                    <a:gd name="T6" fmla="*/ 105 w 244"/>
                    <a:gd name="T7" fmla="*/ 34 h 38"/>
                    <a:gd name="T8" fmla="*/ 105 w 244"/>
                    <a:gd name="T9" fmla="*/ 38 h 38"/>
                    <a:gd name="T10" fmla="*/ 117 w 244"/>
                    <a:gd name="T11" fmla="*/ 38 h 38"/>
                    <a:gd name="T12" fmla="*/ 117 w 244"/>
                    <a:gd name="T13" fmla="*/ 34 h 38"/>
                    <a:gd name="T14" fmla="*/ 129 w 244"/>
                    <a:gd name="T15" fmla="*/ 34 h 38"/>
                    <a:gd name="T16" fmla="*/ 129 w 244"/>
                    <a:gd name="T17" fmla="*/ 38 h 38"/>
                    <a:gd name="T18" fmla="*/ 117 w 244"/>
                    <a:gd name="T19" fmla="*/ 38 h 38"/>
                    <a:gd name="T20" fmla="*/ 81 w 244"/>
                    <a:gd name="T21" fmla="*/ 37 h 38"/>
                    <a:gd name="T22" fmla="*/ 69 w 244"/>
                    <a:gd name="T23" fmla="*/ 35 h 38"/>
                    <a:gd name="T24" fmla="*/ 70 w 244"/>
                    <a:gd name="T25" fmla="*/ 31 h 38"/>
                    <a:gd name="T26" fmla="*/ 81 w 244"/>
                    <a:gd name="T27" fmla="*/ 33 h 38"/>
                    <a:gd name="T28" fmla="*/ 81 w 244"/>
                    <a:gd name="T29" fmla="*/ 37 h 38"/>
                    <a:gd name="T30" fmla="*/ 141 w 244"/>
                    <a:gd name="T31" fmla="*/ 37 h 38"/>
                    <a:gd name="T32" fmla="*/ 141 w 244"/>
                    <a:gd name="T33" fmla="*/ 33 h 38"/>
                    <a:gd name="T34" fmla="*/ 153 w 244"/>
                    <a:gd name="T35" fmla="*/ 31 h 38"/>
                    <a:gd name="T36" fmla="*/ 153 w 244"/>
                    <a:gd name="T37" fmla="*/ 35 h 38"/>
                    <a:gd name="T38" fmla="*/ 141 w 244"/>
                    <a:gd name="T39" fmla="*/ 37 h 38"/>
                    <a:gd name="T40" fmla="*/ 165 w 244"/>
                    <a:gd name="T41" fmla="*/ 33 h 38"/>
                    <a:gd name="T42" fmla="*/ 164 w 244"/>
                    <a:gd name="T43" fmla="*/ 29 h 38"/>
                    <a:gd name="T44" fmla="*/ 176 w 244"/>
                    <a:gd name="T45" fmla="*/ 26 h 38"/>
                    <a:gd name="T46" fmla="*/ 177 w 244"/>
                    <a:gd name="T47" fmla="*/ 30 h 38"/>
                    <a:gd name="T48" fmla="*/ 165 w 244"/>
                    <a:gd name="T49" fmla="*/ 33 h 38"/>
                    <a:gd name="T50" fmla="*/ 57 w 244"/>
                    <a:gd name="T51" fmla="*/ 33 h 38"/>
                    <a:gd name="T52" fmla="*/ 45 w 244"/>
                    <a:gd name="T53" fmla="*/ 30 h 38"/>
                    <a:gd name="T54" fmla="*/ 46 w 244"/>
                    <a:gd name="T55" fmla="*/ 26 h 38"/>
                    <a:gd name="T56" fmla="*/ 58 w 244"/>
                    <a:gd name="T57" fmla="*/ 29 h 38"/>
                    <a:gd name="T58" fmla="*/ 57 w 244"/>
                    <a:gd name="T59" fmla="*/ 33 h 38"/>
                    <a:gd name="T60" fmla="*/ 189 w 244"/>
                    <a:gd name="T61" fmla="*/ 27 h 38"/>
                    <a:gd name="T62" fmla="*/ 188 w 244"/>
                    <a:gd name="T63" fmla="*/ 23 h 38"/>
                    <a:gd name="T64" fmla="*/ 199 w 244"/>
                    <a:gd name="T65" fmla="*/ 20 h 38"/>
                    <a:gd name="T66" fmla="*/ 200 w 244"/>
                    <a:gd name="T67" fmla="*/ 23 h 38"/>
                    <a:gd name="T68" fmla="*/ 189 w 244"/>
                    <a:gd name="T69" fmla="*/ 27 h 38"/>
                    <a:gd name="T70" fmla="*/ 34 w 244"/>
                    <a:gd name="T71" fmla="*/ 27 h 38"/>
                    <a:gd name="T72" fmla="*/ 22 w 244"/>
                    <a:gd name="T73" fmla="*/ 23 h 38"/>
                    <a:gd name="T74" fmla="*/ 23 w 244"/>
                    <a:gd name="T75" fmla="*/ 19 h 38"/>
                    <a:gd name="T76" fmla="*/ 35 w 244"/>
                    <a:gd name="T77" fmla="*/ 23 h 38"/>
                    <a:gd name="T78" fmla="*/ 34 w 244"/>
                    <a:gd name="T79" fmla="*/ 27 h 38"/>
                    <a:gd name="T80" fmla="*/ 212 w 244"/>
                    <a:gd name="T81" fmla="*/ 19 h 38"/>
                    <a:gd name="T82" fmla="*/ 210 w 244"/>
                    <a:gd name="T83" fmla="*/ 15 h 38"/>
                    <a:gd name="T84" fmla="*/ 221 w 244"/>
                    <a:gd name="T85" fmla="*/ 11 h 38"/>
                    <a:gd name="T86" fmla="*/ 223 w 244"/>
                    <a:gd name="T87" fmla="*/ 14 h 38"/>
                    <a:gd name="T88" fmla="*/ 212 w 244"/>
                    <a:gd name="T89" fmla="*/ 19 h 38"/>
                    <a:gd name="T90" fmla="*/ 11 w 244"/>
                    <a:gd name="T91" fmla="*/ 19 h 38"/>
                    <a:gd name="T92" fmla="*/ 0 w 244"/>
                    <a:gd name="T93" fmla="*/ 14 h 38"/>
                    <a:gd name="T94" fmla="*/ 1 w 244"/>
                    <a:gd name="T95" fmla="*/ 11 h 38"/>
                    <a:gd name="T96" fmla="*/ 12 w 244"/>
                    <a:gd name="T97" fmla="*/ 15 h 38"/>
                    <a:gd name="T98" fmla="*/ 11 w 244"/>
                    <a:gd name="T99" fmla="*/ 19 h 38"/>
                    <a:gd name="T100" fmla="*/ 234 w 244"/>
                    <a:gd name="T101" fmla="*/ 9 h 38"/>
                    <a:gd name="T102" fmla="*/ 232 w 244"/>
                    <a:gd name="T103" fmla="*/ 6 h 38"/>
                    <a:gd name="T104" fmla="*/ 242 w 244"/>
                    <a:gd name="T105" fmla="*/ 0 h 38"/>
                    <a:gd name="T106" fmla="*/ 244 w 244"/>
                    <a:gd name="T107" fmla="*/ 3 h 38"/>
                    <a:gd name="T108" fmla="*/ 234 w 244"/>
                    <a:gd name="T109" fmla="*/ 9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44" h="38">
                      <a:moveTo>
                        <a:pt x="105" y="38"/>
                      </a:moveTo>
                      <a:cubicBezTo>
                        <a:pt x="101" y="38"/>
                        <a:pt x="97" y="38"/>
                        <a:pt x="93" y="38"/>
                      </a:cubicBezTo>
                      <a:cubicBezTo>
                        <a:pt x="93" y="34"/>
                        <a:pt x="93" y="34"/>
                        <a:pt x="93" y="34"/>
                      </a:cubicBezTo>
                      <a:cubicBezTo>
                        <a:pt x="97" y="34"/>
                        <a:pt x="101" y="34"/>
                        <a:pt x="105" y="34"/>
                      </a:cubicBezTo>
                      <a:lnTo>
                        <a:pt x="105" y="38"/>
                      </a:lnTo>
                      <a:close/>
                      <a:moveTo>
                        <a:pt x="117" y="38"/>
                      </a:moveTo>
                      <a:cubicBezTo>
                        <a:pt x="117" y="34"/>
                        <a:pt x="117" y="34"/>
                        <a:pt x="117" y="34"/>
                      </a:cubicBezTo>
                      <a:cubicBezTo>
                        <a:pt x="121" y="34"/>
                        <a:pt x="125" y="34"/>
                        <a:pt x="129" y="34"/>
                      </a:cubicBezTo>
                      <a:cubicBezTo>
                        <a:pt x="129" y="38"/>
                        <a:pt x="129" y="38"/>
                        <a:pt x="129" y="38"/>
                      </a:cubicBezTo>
                      <a:cubicBezTo>
                        <a:pt x="125" y="38"/>
                        <a:pt x="121" y="38"/>
                        <a:pt x="117" y="38"/>
                      </a:cubicBezTo>
                      <a:close/>
                      <a:moveTo>
                        <a:pt x="81" y="37"/>
                      </a:moveTo>
                      <a:cubicBezTo>
                        <a:pt x="77" y="36"/>
                        <a:pt x="73" y="36"/>
                        <a:pt x="69" y="35"/>
                      </a:cubicBezTo>
                      <a:cubicBezTo>
                        <a:pt x="70" y="31"/>
                        <a:pt x="70" y="31"/>
                        <a:pt x="70" y="31"/>
                      </a:cubicBezTo>
                      <a:cubicBezTo>
                        <a:pt x="73" y="32"/>
                        <a:pt x="77" y="32"/>
                        <a:pt x="81" y="33"/>
                      </a:cubicBezTo>
                      <a:lnTo>
                        <a:pt x="81" y="37"/>
                      </a:lnTo>
                      <a:close/>
                      <a:moveTo>
                        <a:pt x="141" y="37"/>
                      </a:moveTo>
                      <a:cubicBezTo>
                        <a:pt x="141" y="33"/>
                        <a:pt x="141" y="33"/>
                        <a:pt x="141" y="33"/>
                      </a:cubicBezTo>
                      <a:cubicBezTo>
                        <a:pt x="145" y="32"/>
                        <a:pt x="149" y="32"/>
                        <a:pt x="153" y="31"/>
                      </a:cubicBezTo>
                      <a:cubicBezTo>
                        <a:pt x="153" y="35"/>
                        <a:pt x="153" y="35"/>
                        <a:pt x="153" y="35"/>
                      </a:cubicBezTo>
                      <a:cubicBezTo>
                        <a:pt x="149" y="36"/>
                        <a:pt x="145" y="36"/>
                        <a:pt x="141" y="37"/>
                      </a:cubicBezTo>
                      <a:close/>
                      <a:moveTo>
                        <a:pt x="165" y="33"/>
                      </a:moveTo>
                      <a:cubicBezTo>
                        <a:pt x="164" y="29"/>
                        <a:pt x="164" y="29"/>
                        <a:pt x="164" y="29"/>
                      </a:cubicBezTo>
                      <a:cubicBezTo>
                        <a:pt x="168" y="28"/>
                        <a:pt x="172" y="27"/>
                        <a:pt x="176" y="26"/>
                      </a:cubicBezTo>
                      <a:cubicBezTo>
                        <a:pt x="177" y="30"/>
                        <a:pt x="177" y="30"/>
                        <a:pt x="177" y="30"/>
                      </a:cubicBezTo>
                      <a:cubicBezTo>
                        <a:pt x="173" y="31"/>
                        <a:pt x="169" y="32"/>
                        <a:pt x="165" y="33"/>
                      </a:cubicBezTo>
                      <a:close/>
                      <a:moveTo>
                        <a:pt x="57" y="33"/>
                      </a:moveTo>
                      <a:cubicBezTo>
                        <a:pt x="53" y="32"/>
                        <a:pt x="49" y="31"/>
                        <a:pt x="45" y="30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50" y="27"/>
                        <a:pt x="54" y="28"/>
                        <a:pt x="58" y="29"/>
                      </a:cubicBezTo>
                      <a:lnTo>
                        <a:pt x="57" y="33"/>
                      </a:lnTo>
                      <a:close/>
                      <a:moveTo>
                        <a:pt x="189" y="27"/>
                      </a:moveTo>
                      <a:cubicBezTo>
                        <a:pt x="188" y="23"/>
                        <a:pt x="188" y="23"/>
                        <a:pt x="188" y="23"/>
                      </a:cubicBezTo>
                      <a:cubicBezTo>
                        <a:pt x="191" y="22"/>
                        <a:pt x="195" y="21"/>
                        <a:pt x="199" y="20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196" y="25"/>
                        <a:pt x="193" y="26"/>
                        <a:pt x="189" y="27"/>
                      </a:cubicBezTo>
                      <a:close/>
                      <a:moveTo>
                        <a:pt x="34" y="27"/>
                      </a:moveTo>
                      <a:cubicBezTo>
                        <a:pt x="30" y="26"/>
                        <a:pt x="26" y="25"/>
                        <a:pt x="22" y="23"/>
                      </a:cubicBezTo>
                      <a:cubicBezTo>
                        <a:pt x="23" y="19"/>
                        <a:pt x="23" y="19"/>
                        <a:pt x="23" y="19"/>
                      </a:cubicBezTo>
                      <a:cubicBezTo>
                        <a:pt x="27" y="21"/>
                        <a:pt x="31" y="22"/>
                        <a:pt x="35" y="23"/>
                      </a:cubicBezTo>
                      <a:lnTo>
                        <a:pt x="34" y="27"/>
                      </a:lnTo>
                      <a:close/>
                      <a:moveTo>
                        <a:pt x="212" y="19"/>
                      </a:moveTo>
                      <a:cubicBezTo>
                        <a:pt x="210" y="15"/>
                        <a:pt x="210" y="15"/>
                        <a:pt x="210" y="15"/>
                      </a:cubicBezTo>
                      <a:cubicBezTo>
                        <a:pt x="214" y="14"/>
                        <a:pt x="217" y="12"/>
                        <a:pt x="221" y="11"/>
                      </a:cubicBezTo>
                      <a:cubicBezTo>
                        <a:pt x="223" y="14"/>
                        <a:pt x="223" y="14"/>
                        <a:pt x="223" y="14"/>
                      </a:cubicBezTo>
                      <a:cubicBezTo>
                        <a:pt x="219" y="16"/>
                        <a:pt x="215" y="18"/>
                        <a:pt x="212" y="19"/>
                      </a:cubicBezTo>
                      <a:close/>
                      <a:moveTo>
                        <a:pt x="11" y="19"/>
                      </a:moveTo>
                      <a:cubicBezTo>
                        <a:pt x="7" y="17"/>
                        <a:pt x="3" y="16"/>
                        <a:pt x="0" y="14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5" y="12"/>
                        <a:pt x="9" y="14"/>
                        <a:pt x="12" y="15"/>
                      </a:cubicBezTo>
                      <a:lnTo>
                        <a:pt x="11" y="19"/>
                      </a:lnTo>
                      <a:close/>
                      <a:moveTo>
                        <a:pt x="234" y="9"/>
                      </a:moveTo>
                      <a:cubicBezTo>
                        <a:pt x="232" y="6"/>
                        <a:pt x="232" y="6"/>
                        <a:pt x="232" y="6"/>
                      </a:cubicBezTo>
                      <a:cubicBezTo>
                        <a:pt x="235" y="4"/>
                        <a:pt x="239" y="2"/>
                        <a:pt x="242" y="0"/>
                      </a:cubicBezTo>
                      <a:cubicBezTo>
                        <a:pt x="244" y="3"/>
                        <a:pt x="244" y="3"/>
                        <a:pt x="244" y="3"/>
                      </a:cubicBezTo>
                      <a:cubicBezTo>
                        <a:pt x="241" y="5"/>
                        <a:pt x="237" y="7"/>
                        <a:pt x="23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53" name="Freeform 241"/>
                <p:cNvSpPr/>
                <p:nvPr/>
              </p:nvSpPr>
              <p:spPr bwMode="auto">
                <a:xfrm>
                  <a:off x="11149" y="6784"/>
                  <a:ext cx="70" cy="40"/>
                </a:xfrm>
                <a:custGeom>
                  <a:avLst/>
                  <a:gdLst>
                    <a:gd name="T0" fmla="*/ 2 w 12"/>
                    <a:gd name="T1" fmla="*/ 7 h 7"/>
                    <a:gd name="T2" fmla="*/ 0 w 12"/>
                    <a:gd name="T3" fmla="*/ 4 h 7"/>
                    <a:gd name="T4" fmla="*/ 5 w 12"/>
                    <a:gd name="T5" fmla="*/ 0 h 7"/>
                    <a:gd name="T6" fmla="*/ 5 w 12"/>
                    <a:gd name="T7" fmla="*/ 0 h 7"/>
                    <a:gd name="T8" fmla="*/ 6 w 12"/>
                    <a:gd name="T9" fmla="*/ 0 h 7"/>
                    <a:gd name="T10" fmla="*/ 12 w 12"/>
                    <a:gd name="T11" fmla="*/ 2 h 7"/>
                    <a:gd name="T12" fmla="*/ 11 w 12"/>
                    <a:gd name="T13" fmla="*/ 6 h 7"/>
                    <a:gd name="T14" fmla="*/ 6 w 12"/>
                    <a:gd name="T15" fmla="*/ 4 h 7"/>
                    <a:gd name="T16" fmla="*/ 2 w 12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2" y="7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3"/>
                        <a:pt x="3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8" y="1"/>
                        <a:pt x="10" y="2"/>
                        <a:pt x="12" y="2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9" y="6"/>
                        <a:pt x="7" y="5"/>
                        <a:pt x="6" y="4"/>
                      </a:cubicBezTo>
                      <a:cubicBezTo>
                        <a:pt x="5" y="5"/>
                        <a:pt x="3" y="6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54" name="Freeform 242"/>
                <p:cNvSpPr>
                  <a:spLocks noEditPoints="1"/>
                </p:cNvSpPr>
                <p:nvPr/>
              </p:nvSpPr>
              <p:spPr bwMode="auto">
                <a:xfrm>
                  <a:off x="10971" y="3714"/>
                  <a:ext cx="2378" cy="3200"/>
                </a:xfrm>
                <a:custGeom>
                  <a:avLst/>
                  <a:gdLst>
                    <a:gd name="T0" fmla="*/ 132 w 402"/>
                    <a:gd name="T1" fmla="*/ 535 h 539"/>
                    <a:gd name="T2" fmla="*/ 132 w 402"/>
                    <a:gd name="T3" fmla="*/ 539 h 539"/>
                    <a:gd name="T4" fmla="*/ 159 w 402"/>
                    <a:gd name="T5" fmla="*/ 538 h 539"/>
                    <a:gd name="T6" fmla="*/ 99 w 402"/>
                    <a:gd name="T7" fmla="*/ 533 h 539"/>
                    <a:gd name="T8" fmla="*/ 170 w 402"/>
                    <a:gd name="T9" fmla="*/ 533 h 539"/>
                    <a:gd name="T10" fmla="*/ 87 w 402"/>
                    <a:gd name="T11" fmla="*/ 535 h 539"/>
                    <a:gd name="T12" fmla="*/ 87 w 402"/>
                    <a:gd name="T13" fmla="*/ 535 h 539"/>
                    <a:gd name="T14" fmla="*/ 206 w 402"/>
                    <a:gd name="T15" fmla="*/ 529 h 539"/>
                    <a:gd name="T16" fmla="*/ 53 w 402"/>
                    <a:gd name="T17" fmla="*/ 523 h 539"/>
                    <a:gd name="T18" fmla="*/ 216 w 402"/>
                    <a:gd name="T19" fmla="*/ 522 h 539"/>
                    <a:gd name="T20" fmla="*/ 240 w 402"/>
                    <a:gd name="T21" fmla="*/ 517 h 539"/>
                    <a:gd name="T22" fmla="*/ 240 w 402"/>
                    <a:gd name="T23" fmla="*/ 517 h 539"/>
                    <a:gd name="T24" fmla="*/ 272 w 402"/>
                    <a:gd name="T25" fmla="*/ 501 h 539"/>
                    <a:gd name="T26" fmla="*/ 289 w 402"/>
                    <a:gd name="T27" fmla="*/ 484 h 539"/>
                    <a:gd name="T28" fmla="*/ 299 w 402"/>
                    <a:gd name="T29" fmla="*/ 477 h 539"/>
                    <a:gd name="T30" fmla="*/ 319 w 402"/>
                    <a:gd name="T31" fmla="*/ 464 h 539"/>
                    <a:gd name="T32" fmla="*/ 319 w 402"/>
                    <a:gd name="T33" fmla="*/ 464 h 539"/>
                    <a:gd name="T34" fmla="*/ 344 w 402"/>
                    <a:gd name="T35" fmla="*/ 438 h 539"/>
                    <a:gd name="T36" fmla="*/ 354 w 402"/>
                    <a:gd name="T37" fmla="*/ 416 h 539"/>
                    <a:gd name="T38" fmla="*/ 361 w 402"/>
                    <a:gd name="T39" fmla="*/ 406 h 539"/>
                    <a:gd name="T40" fmla="*/ 376 w 402"/>
                    <a:gd name="T41" fmla="*/ 387 h 539"/>
                    <a:gd name="T42" fmla="*/ 376 w 402"/>
                    <a:gd name="T43" fmla="*/ 387 h 539"/>
                    <a:gd name="T44" fmla="*/ 389 w 402"/>
                    <a:gd name="T45" fmla="*/ 354 h 539"/>
                    <a:gd name="T46" fmla="*/ 392 w 402"/>
                    <a:gd name="T47" fmla="*/ 330 h 539"/>
                    <a:gd name="T48" fmla="*/ 394 w 402"/>
                    <a:gd name="T49" fmla="*/ 318 h 539"/>
                    <a:gd name="T50" fmla="*/ 401 w 402"/>
                    <a:gd name="T51" fmla="*/ 295 h 539"/>
                    <a:gd name="T52" fmla="*/ 401 w 402"/>
                    <a:gd name="T53" fmla="*/ 295 h 539"/>
                    <a:gd name="T54" fmla="*/ 398 w 402"/>
                    <a:gd name="T55" fmla="*/ 259 h 539"/>
                    <a:gd name="T56" fmla="*/ 397 w 402"/>
                    <a:gd name="T57" fmla="*/ 247 h 539"/>
                    <a:gd name="T58" fmla="*/ 401 w 402"/>
                    <a:gd name="T59" fmla="*/ 241 h 539"/>
                    <a:gd name="T60" fmla="*/ 392 w 402"/>
                    <a:gd name="T61" fmla="*/ 212 h 539"/>
                    <a:gd name="T62" fmla="*/ 389 w 402"/>
                    <a:gd name="T63" fmla="*/ 201 h 539"/>
                    <a:gd name="T64" fmla="*/ 389 w 402"/>
                    <a:gd name="T65" fmla="*/ 201 h 539"/>
                    <a:gd name="T66" fmla="*/ 386 w 402"/>
                    <a:gd name="T67" fmla="*/ 177 h 539"/>
                    <a:gd name="T68" fmla="*/ 371 w 402"/>
                    <a:gd name="T69" fmla="*/ 144 h 539"/>
                    <a:gd name="T70" fmla="*/ 356 w 402"/>
                    <a:gd name="T71" fmla="*/ 125 h 539"/>
                    <a:gd name="T72" fmla="*/ 349 w 402"/>
                    <a:gd name="T73" fmla="*/ 116 h 539"/>
                    <a:gd name="T74" fmla="*/ 349 w 402"/>
                    <a:gd name="T75" fmla="*/ 116 h 539"/>
                    <a:gd name="T76" fmla="*/ 338 w 402"/>
                    <a:gd name="T77" fmla="*/ 94 h 539"/>
                    <a:gd name="T78" fmla="*/ 313 w 402"/>
                    <a:gd name="T79" fmla="*/ 69 h 539"/>
                    <a:gd name="T80" fmla="*/ 292 w 402"/>
                    <a:gd name="T81" fmla="*/ 57 h 539"/>
                    <a:gd name="T82" fmla="*/ 282 w 402"/>
                    <a:gd name="T83" fmla="*/ 50 h 539"/>
                    <a:gd name="T84" fmla="*/ 282 w 402"/>
                    <a:gd name="T85" fmla="*/ 50 h 539"/>
                    <a:gd name="T86" fmla="*/ 12 w 402"/>
                    <a:gd name="T87" fmla="*/ 33 h 539"/>
                    <a:gd name="T88" fmla="*/ 253 w 402"/>
                    <a:gd name="T89" fmla="*/ 28 h 539"/>
                    <a:gd name="T90" fmla="*/ 21 w 402"/>
                    <a:gd name="T91" fmla="*/ 24 h 539"/>
                    <a:gd name="T92" fmla="*/ 241 w 402"/>
                    <a:gd name="T93" fmla="*/ 27 h 539"/>
                    <a:gd name="T94" fmla="*/ 241 w 402"/>
                    <a:gd name="T95" fmla="*/ 27 h 539"/>
                    <a:gd name="T96" fmla="*/ 56 w 402"/>
                    <a:gd name="T97" fmla="*/ 15 h 539"/>
                    <a:gd name="T98" fmla="*/ 209 w 402"/>
                    <a:gd name="T99" fmla="*/ 11 h 539"/>
                    <a:gd name="T100" fmla="*/ 66 w 402"/>
                    <a:gd name="T101" fmla="*/ 8 h 539"/>
                    <a:gd name="T102" fmla="*/ 196 w 402"/>
                    <a:gd name="T103" fmla="*/ 11 h 539"/>
                    <a:gd name="T104" fmla="*/ 196 w 402"/>
                    <a:gd name="T105" fmla="*/ 11 h 539"/>
                    <a:gd name="T106" fmla="*/ 102 w 402"/>
                    <a:gd name="T107" fmla="*/ 5 h 539"/>
                    <a:gd name="T108" fmla="*/ 162 w 402"/>
                    <a:gd name="T109" fmla="*/ 1 h 539"/>
                    <a:gd name="T110" fmla="*/ 114 w 402"/>
                    <a:gd name="T111" fmla="*/ 0 h 539"/>
                    <a:gd name="T112" fmla="*/ 150 w 402"/>
                    <a:gd name="T113" fmla="*/ 4 h 539"/>
                    <a:gd name="T114" fmla="*/ 150 w 402"/>
                    <a:gd name="T115" fmla="*/ 4 h 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02" h="539">
                      <a:moveTo>
                        <a:pt x="132" y="539"/>
                      </a:moveTo>
                      <a:cubicBezTo>
                        <a:pt x="129" y="539"/>
                        <a:pt x="126" y="539"/>
                        <a:pt x="123" y="539"/>
                      </a:cubicBezTo>
                      <a:cubicBezTo>
                        <a:pt x="123" y="535"/>
                        <a:pt x="123" y="535"/>
                        <a:pt x="123" y="535"/>
                      </a:cubicBezTo>
                      <a:cubicBezTo>
                        <a:pt x="126" y="535"/>
                        <a:pt x="129" y="535"/>
                        <a:pt x="132" y="535"/>
                      </a:cubicBezTo>
                      <a:cubicBezTo>
                        <a:pt x="135" y="535"/>
                        <a:pt x="135" y="535"/>
                        <a:pt x="135" y="535"/>
                      </a:cubicBezTo>
                      <a:cubicBezTo>
                        <a:pt x="135" y="539"/>
                        <a:pt x="135" y="539"/>
                        <a:pt x="135" y="539"/>
                      </a:cubicBezTo>
                      <a:cubicBezTo>
                        <a:pt x="132" y="539"/>
                        <a:pt x="132" y="539"/>
                        <a:pt x="132" y="539"/>
                      </a:cubicBezTo>
                      <a:cubicBezTo>
                        <a:pt x="132" y="539"/>
                        <a:pt x="132" y="539"/>
                        <a:pt x="132" y="539"/>
                      </a:cubicBezTo>
                      <a:close/>
                      <a:moveTo>
                        <a:pt x="147" y="539"/>
                      </a:moveTo>
                      <a:cubicBezTo>
                        <a:pt x="147" y="535"/>
                        <a:pt x="147" y="535"/>
                        <a:pt x="147" y="535"/>
                      </a:cubicBezTo>
                      <a:cubicBezTo>
                        <a:pt x="150" y="535"/>
                        <a:pt x="154" y="534"/>
                        <a:pt x="158" y="534"/>
                      </a:cubicBezTo>
                      <a:cubicBezTo>
                        <a:pt x="159" y="538"/>
                        <a:pt x="159" y="538"/>
                        <a:pt x="159" y="538"/>
                      </a:cubicBezTo>
                      <a:cubicBezTo>
                        <a:pt x="155" y="538"/>
                        <a:pt x="151" y="539"/>
                        <a:pt x="147" y="539"/>
                      </a:cubicBezTo>
                      <a:close/>
                      <a:moveTo>
                        <a:pt x="111" y="538"/>
                      </a:moveTo>
                      <a:cubicBezTo>
                        <a:pt x="107" y="538"/>
                        <a:pt x="103" y="538"/>
                        <a:pt x="99" y="537"/>
                      </a:cubicBezTo>
                      <a:cubicBezTo>
                        <a:pt x="99" y="533"/>
                        <a:pt x="99" y="533"/>
                        <a:pt x="99" y="533"/>
                      </a:cubicBezTo>
                      <a:cubicBezTo>
                        <a:pt x="103" y="534"/>
                        <a:pt x="107" y="534"/>
                        <a:pt x="111" y="534"/>
                      </a:cubicBezTo>
                      <a:lnTo>
                        <a:pt x="111" y="538"/>
                      </a:lnTo>
                      <a:close/>
                      <a:moveTo>
                        <a:pt x="171" y="537"/>
                      </a:moveTo>
                      <a:cubicBezTo>
                        <a:pt x="170" y="533"/>
                        <a:pt x="170" y="533"/>
                        <a:pt x="170" y="533"/>
                      </a:cubicBezTo>
                      <a:cubicBezTo>
                        <a:pt x="174" y="532"/>
                        <a:pt x="178" y="531"/>
                        <a:pt x="182" y="531"/>
                      </a:cubicBezTo>
                      <a:cubicBezTo>
                        <a:pt x="182" y="535"/>
                        <a:pt x="182" y="535"/>
                        <a:pt x="182" y="535"/>
                      </a:cubicBezTo>
                      <a:cubicBezTo>
                        <a:pt x="179" y="535"/>
                        <a:pt x="175" y="536"/>
                        <a:pt x="171" y="537"/>
                      </a:cubicBezTo>
                      <a:close/>
                      <a:moveTo>
                        <a:pt x="87" y="535"/>
                      </a:moveTo>
                      <a:cubicBezTo>
                        <a:pt x="83" y="535"/>
                        <a:pt x="79" y="534"/>
                        <a:pt x="75" y="533"/>
                      </a:cubicBezTo>
                      <a:cubicBezTo>
                        <a:pt x="76" y="529"/>
                        <a:pt x="76" y="529"/>
                        <a:pt x="76" y="529"/>
                      </a:cubicBezTo>
                      <a:cubicBezTo>
                        <a:pt x="80" y="530"/>
                        <a:pt x="84" y="531"/>
                        <a:pt x="88" y="532"/>
                      </a:cubicBezTo>
                      <a:lnTo>
                        <a:pt x="87" y="535"/>
                      </a:lnTo>
                      <a:close/>
                      <a:moveTo>
                        <a:pt x="194" y="532"/>
                      </a:moveTo>
                      <a:cubicBezTo>
                        <a:pt x="193" y="528"/>
                        <a:pt x="193" y="528"/>
                        <a:pt x="193" y="528"/>
                      </a:cubicBezTo>
                      <a:cubicBezTo>
                        <a:pt x="197" y="527"/>
                        <a:pt x="201" y="526"/>
                        <a:pt x="205" y="525"/>
                      </a:cubicBezTo>
                      <a:cubicBezTo>
                        <a:pt x="206" y="529"/>
                        <a:pt x="206" y="529"/>
                        <a:pt x="206" y="529"/>
                      </a:cubicBezTo>
                      <a:cubicBezTo>
                        <a:pt x="202" y="530"/>
                        <a:pt x="198" y="531"/>
                        <a:pt x="194" y="532"/>
                      </a:cubicBezTo>
                      <a:close/>
                      <a:moveTo>
                        <a:pt x="64" y="530"/>
                      </a:moveTo>
                      <a:cubicBezTo>
                        <a:pt x="60" y="529"/>
                        <a:pt x="56" y="528"/>
                        <a:pt x="52" y="527"/>
                      </a:cubicBezTo>
                      <a:cubicBezTo>
                        <a:pt x="53" y="523"/>
                        <a:pt x="53" y="523"/>
                        <a:pt x="53" y="523"/>
                      </a:cubicBezTo>
                      <a:cubicBezTo>
                        <a:pt x="57" y="524"/>
                        <a:pt x="61" y="525"/>
                        <a:pt x="65" y="526"/>
                      </a:cubicBezTo>
                      <a:lnTo>
                        <a:pt x="64" y="530"/>
                      </a:lnTo>
                      <a:close/>
                      <a:moveTo>
                        <a:pt x="217" y="526"/>
                      </a:moveTo>
                      <a:cubicBezTo>
                        <a:pt x="216" y="522"/>
                        <a:pt x="216" y="522"/>
                        <a:pt x="216" y="522"/>
                      </a:cubicBezTo>
                      <a:cubicBezTo>
                        <a:pt x="220" y="521"/>
                        <a:pt x="224" y="519"/>
                        <a:pt x="227" y="518"/>
                      </a:cubicBezTo>
                      <a:cubicBezTo>
                        <a:pt x="229" y="522"/>
                        <a:pt x="229" y="522"/>
                        <a:pt x="229" y="522"/>
                      </a:cubicBezTo>
                      <a:cubicBezTo>
                        <a:pt x="225" y="523"/>
                        <a:pt x="221" y="524"/>
                        <a:pt x="217" y="526"/>
                      </a:cubicBezTo>
                      <a:close/>
                      <a:moveTo>
                        <a:pt x="240" y="517"/>
                      </a:moveTo>
                      <a:cubicBezTo>
                        <a:pt x="238" y="514"/>
                        <a:pt x="238" y="514"/>
                        <a:pt x="238" y="514"/>
                      </a:cubicBezTo>
                      <a:cubicBezTo>
                        <a:pt x="242" y="512"/>
                        <a:pt x="245" y="510"/>
                        <a:pt x="249" y="509"/>
                      </a:cubicBezTo>
                      <a:cubicBezTo>
                        <a:pt x="251" y="512"/>
                        <a:pt x="251" y="512"/>
                        <a:pt x="251" y="512"/>
                      </a:cubicBezTo>
                      <a:cubicBezTo>
                        <a:pt x="247" y="514"/>
                        <a:pt x="243" y="516"/>
                        <a:pt x="240" y="517"/>
                      </a:cubicBezTo>
                      <a:close/>
                      <a:moveTo>
                        <a:pt x="261" y="507"/>
                      </a:moveTo>
                      <a:cubicBezTo>
                        <a:pt x="259" y="503"/>
                        <a:pt x="259" y="503"/>
                        <a:pt x="259" y="503"/>
                      </a:cubicBezTo>
                      <a:cubicBezTo>
                        <a:pt x="263" y="501"/>
                        <a:pt x="266" y="499"/>
                        <a:pt x="270" y="497"/>
                      </a:cubicBezTo>
                      <a:cubicBezTo>
                        <a:pt x="272" y="501"/>
                        <a:pt x="272" y="501"/>
                        <a:pt x="272" y="501"/>
                      </a:cubicBezTo>
                      <a:cubicBezTo>
                        <a:pt x="268" y="503"/>
                        <a:pt x="265" y="505"/>
                        <a:pt x="261" y="507"/>
                      </a:cubicBezTo>
                      <a:close/>
                      <a:moveTo>
                        <a:pt x="282" y="494"/>
                      </a:moveTo>
                      <a:cubicBezTo>
                        <a:pt x="280" y="491"/>
                        <a:pt x="280" y="491"/>
                        <a:pt x="280" y="491"/>
                      </a:cubicBezTo>
                      <a:cubicBezTo>
                        <a:pt x="283" y="489"/>
                        <a:pt x="286" y="486"/>
                        <a:pt x="289" y="484"/>
                      </a:cubicBezTo>
                      <a:cubicBezTo>
                        <a:pt x="292" y="487"/>
                        <a:pt x="292" y="487"/>
                        <a:pt x="292" y="487"/>
                      </a:cubicBezTo>
                      <a:cubicBezTo>
                        <a:pt x="289" y="490"/>
                        <a:pt x="285" y="492"/>
                        <a:pt x="282" y="494"/>
                      </a:cubicBezTo>
                      <a:close/>
                      <a:moveTo>
                        <a:pt x="301" y="480"/>
                      </a:moveTo>
                      <a:cubicBezTo>
                        <a:pt x="299" y="477"/>
                        <a:pt x="299" y="477"/>
                        <a:pt x="299" y="477"/>
                      </a:cubicBezTo>
                      <a:cubicBezTo>
                        <a:pt x="302" y="474"/>
                        <a:pt x="305" y="472"/>
                        <a:pt x="308" y="469"/>
                      </a:cubicBezTo>
                      <a:cubicBezTo>
                        <a:pt x="311" y="472"/>
                        <a:pt x="311" y="472"/>
                        <a:pt x="311" y="472"/>
                      </a:cubicBezTo>
                      <a:cubicBezTo>
                        <a:pt x="308" y="475"/>
                        <a:pt x="304" y="478"/>
                        <a:pt x="301" y="480"/>
                      </a:cubicBezTo>
                      <a:close/>
                      <a:moveTo>
                        <a:pt x="319" y="464"/>
                      </a:moveTo>
                      <a:cubicBezTo>
                        <a:pt x="317" y="461"/>
                        <a:pt x="317" y="461"/>
                        <a:pt x="317" y="461"/>
                      </a:cubicBezTo>
                      <a:cubicBezTo>
                        <a:pt x="319" y="459"/>
                        <a:pt x="322" y="456"/>
                        <a:pt x="325" y="453"/>
                      </a:cubicBezTo>
                      <a:cubicBezTo>
                        <a:pt x="328" y="456"/>
                        <a:pt x="328" y="456"/>
                        <a:pt x="328" y="456"/>
                      </a:cubicBezTo>
                      <a:cubicBezTo>
                        <a:pt x="325" y="459"/>
                        <a:pt x="322" y="461"/>
                        <a:pt x="319" y="464"/>
                      </a:cubicBezTo>
                      <a:close/>
                      <a:moveTo>
                        <a:pt x="336" y="447"/>
                      </a:moveTo>
                      <a:cubicBezTo>
                        <a:pt x="333" y="444"/>
                        <a:pt x="333" y="444"/>
                        <a:pt x="333" y="444"/>
                      </a:cubicBezTo>
                      <a:cubicBezTo>
                        <a:pt x="336" y="441"/>
                        <a:pt x="338" y="438"/>
                        <a:pt x="341" y="435"/>
                      </a:cubicBezTo>
                      <a:cubicBezTo>
                        <a:pt x="344" y="438"/>
                        <a:pt x="344" y="438"/>
                        <a:pt x="344" y="438"/>
                      </a:cubicBezTo>
                      <a:cubicBezTo>
                        <a:pt x="341" y="441"/>
                        <a:pt x="339" y="444"/>
                        <a:pt x="336" y="447"/>
                      </a:cubicBezTo>
                      <a:close/>
                      <a:moveTo>
                        <a:pt x="351" y="428"/>
                      </a:moveTo>
                      <a:cubicBezTo>
                        <a:pt x="348" y="426"/>
                        <a:pt x="348" y="426"/>
                        <a:pt x="348" y="426"/>
                      </a:cubicBezTo>
                      <a:cubicBezTo>
                        <a:pt x="350" y="423"/>
                        <a:pt x="352" y="419"/>
                        <a:pt x="354" y="416"/>
                      </a:cubicBezTo>
                      <a:cubicBezTo>
                        <a:pt x="358" y="418"/>
                        <a:pt x="358" y="418"/>
                        <a:pt x="358" y="418"/>
                      </a:cubicBezTo>
                      <a:cubicBezTo>
                        <a:pt x="356" y="422"/>
                        <a:pt x="353" y="425"/>
                        <a:pt x="351" y="428"/>
                      </a:cubicBezTo>
                      <a:close/>
                      <a:moveTo>
                        <a:pt x="364" y="408"/>
                      </a:moveTo>
                      <a:cubicBezTo>
                        <a:pt x="361" y="406"/>
                        <a:pt x="361" y="406"/>
                        <a:pt x="361" y="406"/>
                      </a:cubicBezTo>
                      <a:cubicBezTo>
                        <a:pt x="363" y="403"/>
                        <a:pt x="365" y="399"/>
                        <a:pt x="367" y="396"/>
                      </a:cubicBezTo>
                      <a:cubicBezTo>
                        <a:pt x="370" y="398"/>
                        <a:pt x="370" y="398"/>
                        <a:pt x="370" y="398"/>
                      </a:cubicBezTo>
                      <a:cubicBezTo>
                        <a:pt x="368" y="401"/>
                        <a:pt x="366" y="405"/>
                        <a:pt x="364" y="408"/>
                      </a:cubicBezTo>
                      <a:close/>
                      <a:moveTo>
                        <a:pt x="376" y="387"/>
                      </a:moveTo>
                      <a:cubicBezTo>
                        <a:pt x="372" y="385"/>
                        <a:pt x="372" y="385"/>
                        <a:pt x="372" y="385"/>
                      </a:cubicBezTo>
                      <a:cubicBezTo>
                        <a:pt x="374" y="382"/>
                        <a:pt x="375" y="378"/>
                        <a:pt x="377" y="374"/>
                      </a:cubicBezTo>
                      <a:cubicBezTo>
                        <a:pt x="381" y="376"/>
                        <a:pt x="381" y="376"/>
                        <a:pt x="381" y="376"/>
                      </a:cubicBezTo>
                      <a:cubicBezTo>
                        <a:pt x="379" y="380"/>
                        <a:pt x="377" y="383"/>
                        <a:pt x="376" y="387"/>
                      </a:cubicBezTo>
                      <a:close/>
                      <a:moveTo>
                        <a:pt x="385" y="365"/>
                      </a:moveTo>
                      <a:cubicBezTo>
                        <a:pt x="381" y="364"/>
                        <a:pt x="381" y="364"/>
                        <a:pt x="381" y="364"/>
                      </a:cubicBezTo>
                      <a:cubicBezTo>
                        <a:pt x="383" y="360"/>
                        <a:pt x="384" y="356"/>
                        <a:pt x="385" y="352"/>
                      </a:cubicBezTo>
                      <a:cubicBezTo>
                        <a:pt x="389" y="354"/>
                        <a:pt x="389" y="354"/>
                        <a:pt x="389" y="354"/>
                      </a:cubicBezTo>
                      <a:cubicBezTo>
                        <a:pt x="388" y="357"/>
                        <a:pt x="386" y="361"/>
                        <a:pt x="385" y="365"/>
                      </a:cubicBezTo>
                      <a:close/>
                      <a:moveTo>
                        <a:pt x="393" y="342"/>
                      </a:moveTo>
                      <a:cubicBezTo>
                        <a:pt x="389" y="341"/>
                        <a:pt x="389" y="341"/>
                        <a:pt x="389" y="341"/>
                      </a:cubicBezTo>
                      <a:cubicBezTo>
                        <a:pt x="390" y="337"/>
                        <a:pt x="391" y="334"/>
                        <a:pt x="392" y="330"/>
                      </a:cubicBezTo>
                      <a:cubicBezTo>
                        <a:pt x="395" y="331"/>
                        <a:pt x="395" y="331"/>
                        <a:pt x="395" y="331"/>
                      </a:cubicBezTo>
                      <a:cubicBezTo>
                        <a:pt x="395" y="334"/>
                        <a:pt x="394" y="338"/>
                        <a:pt x="393" y="342"/>
                      </a:cubicBezTo>
                      <a:close/>
                      <a:moveTo>
                        <a:pt x="398" y="319"/>
                      </a:moveTo>
                      <a:cubicBezTo>
                        <a:pt x="394" y="318"/>
                        <a:pt x="394" y="318"/>
                        <a:pt x="394" y="318"/>
                      </a:cubicBezTo>
                      <a:cubicBezTo>
                        <a:pt x="395" y="314"/>
                        <a:pt x="395" y="310"/>
                        <a:pt x="396" y="306"/>
                      </a:cubicBezTo>
                      <a:cubicBezTo>
                        <a:pt x="400" y="307"/>
                        <a:pt x="400" y="307"/>
                        <a:pt x="400" y="307"/>
                      </a:cubicBezTo>
                      <a:cubicBezTo>
                        <a:pt x="399" y="311"/>
                        <a:pt x="399" y="315"/>
                        <a:pt x="398" y="319"/>
                      </a:cubicBezTo>
                      <a:close/>
                      <a:moveTo>
                        <a:pt x="401" y="295"/>
                      </a:moveTo>
                      <a:cubicBezTo>
                        <a:pt x="397" y="295"/>
                        <a:pt x="397" y="295"/>
                        <a:pt x="397" y="295"/>
                      </a:cubicBezTo>
                      <a:cubicBezTo>
                        <a:pt x="398" y="291"/>
                        <a:pt x="398" y="287"/>
                        <a:pt x="398" y="283"/>
                      </a:cubicBezTo>
                      <a:cubicBezTo>
                        <a:pt x="402" y="283"/>
                        <a:pt x="402" y="283"/>
                        <a:pt x="402" y="283"/>
                      </a:cubicBezTo>
                      <a:cubicBezTo>
                        <a:pt x="402" y="287"/>
                        <a:pt x="402" y="291"/>
                        <a:pt x="401" y="295"/>
                      </a:cubicBezTo>
                      <a:close/>
                      <a:moveTo>
                        <a:pt x="402" y="271"/>
                      </a:moveTo>
                      <a:cubicBezTo>
                        <a:pt x="398" y="271"/>
                        <a:pt x="398" y="271"/>
                        <a:pt x="398" y="271"/>
                      </a:cubicBezTo>
                      <a:cubicBezTo>
                        <a:pt x="398" y="270"/>
                        <a:pt x="398" y="270"/>
                        <a:pt x="398" y="270"/>
                      </a:cubicBezTo>
                      <a:cubicBezTo>
                        <a:pt x="398" y="266"/>
                        <a:pt x="398" y="263"/>
                        <a:pt x="398" y="259"/>
                      </a:cubicBezTo>
                      <a:cubicBezTo>
                        <a:pt x="402" y="259"/>
                        <a:pt x="402" y="259"/>
                        <a:pt x="402" y="259"/>
                      </a:cubicBezTo>
                      <a:cubicBezTo>
                        <a:pt x="402" y="263"/>
                        <a:pt x="402" y="266"/>
                        <a:pt x="402" y="270"/>
                      </a:cubicBezTo>
                      <a:lnTo>
                        <a:pt x="402" y="271"/>
                      </a:lnTo>
                      <a:close/>
                      <a:moveTo>
                        <a:pt x="397" y="247"/>
                      </a:moveTo>
                      <a:cubicBezTo>
                        <a:pt x="397" y="245"/>
                        <a:pt x="397" y="243"/>
                        <a:pt x="397" y="241"/>
                      </a:cubicBezTo>
                      <a:cubicBezTo>
                        <a:pt x="397" y="239"/>
                        <a:pt x="396" y="238"/>
                        <a:pt x="396" y="236"/>
                      </a:cubicBezTo>
                      <a:cubicBezTo>
                        <a:pt x="400" y="235"/>
                        <a:pt x="400" y="235"/>
                        <a:pt x="400" y="235"/>
                      </a:cubicBezTo>
                      <a:cubicBezTo>
                        <a:pt x="400" y="237"/>
                        <a:pt x="401" y="239"/>
                        <a:pt x="401" y="241"/>
                      </a:cubicBezTo>
                      <a:cubicBezTo>
                        <a:pt x="401" y="243"/>
                        <a:pt x="401" y="245"/>
                        <a:pt x="401" y="247"/>
                      </a:cubicBezTo>
                      <a:lnTo>
                        <a:pt x="397" y="247"/>
                      </a:lnTo>
                      <a:close/>
                      <a:moveTo>
                        <a:pt x="394" y="224"/>
                      </a:moveTo>
                      <a:cubicBezTo>
                        <a:pt x="394" y="220"/>
                        <a:pt x="393" y="216"/>
                        <a:pt x="392" y="212"/>
                      </a:cubicBezTo>
                      <a:cubicBezTo>
                        <a:pt x="396" y="212"/>
                        <a:pt x="396" y="212"/>
                        <a:pt x="396" y="212"/>
                      </a:cubicBezTo>
                      <a:cubicBezTo>
                        <a:pt x="397" y="215"/>
                        <a:pt x="398" y="219"/>
                        <a:pt x="398" y="223"/>
                      </a:cubicBezTo>
                      <a:lnTo>
                        <a:pt x="394" y="224"/>
                      </a:lnTo>
                      <a:close/>
                      <a:moveTo>
                        <a:pt x="389" y="201"/>
                      </a:moveTo>
                      <a:cubicBezTo>
                        <a:pt x="388" y="197"/>
                        <a:pt x="387" y="193"/>
                        <a:pt x="386" y="190"/>
                      </a:cubicBezTo>
                      <a:cubicBezTo>
                        <a:pt x="390" y="188"/>
                        <a:pt x="390" y="188"/>
                        <a:pt x="390" y="188"/>
                      </a:cubicBezTo>
                      <a:cubicBezTo>
                        <a:pt x="391" y="192"/>
                        <a:pt x="392" y="196"/>
                        <a:pt x="393" y="200"/>
                      </a:cubicBezTo>
                      <a:lnTo>
                        <a:pt x="389" y="201"/>
                      </a:lnTo>
                      <a:close/>
                      <a:moveTo>
                        <a:pt x="382" y="178"/>
                      </a:moveTo>
                      <a:cubicBezTo>
                        <a:pt x="381" y="175"/>
                        <a:pt x="380" y="171"/>
                        <a:pt x="378" y="167"/>
                      </a:cubicBezTo>
                      <a:cubicBezTo>
                        <a:pt x="382" y="166"/>
                        <a:pt x="382" y="166"/>
                        <a:pt x="382" y="166"/>
                      </a:cubicBezTo>
                      <a:cubicBezTo>
                        <a:pt x="383" y="169"/>
                        <a:pt x="385" y="173"/>
                        <a:pt x="386" y="177"/>
                      </a:cubicBezTo>
                      <a:lnTo>
                        <a:pt x="382" y="178"/>
                      </a:lnTo>
                      <a:close/>
                      <a:moveTo>
                        <a:pt x="373" y="156"/>
                      </a:moveTo>
                      <a:cubicBezTo>
                        <a:pt x="372" y="153"/>
                        <a:pt x="370" y="149"/>
                        <a:pt x="368" y="146"/>
                      </a:cubicBezTo>
                      <a:cubicBezTo>
                        <a:pt x="371" y="144"/>
                        <a:pt x="371" y="144"/>
                        <a:pt x="371" y="144"/>
                      </a:cubicBezTo>
                      <a:cubicBezTo>
                        <a:pt x="373" y="148"/>
                        <a:pt x="375" y="151"/>
                        <a:pt x="377" y="155"/>
                      </a:cubicBezTo>
                      <a:lnTo>
                        <a:pt x="373" y="156"/>
                      </a:lnTo>
                      <a:close/>
                      <a:moveTo>
                        <a:pt x="362" y="136"/>
                      </a:moveTo>
                      <a:cubicBezTo>
                        <a:pt x="360" y="132"/>
                        <a:pt x="358" y="129"/>
                        <a:pt x="356" y="125"/>
                      </a:cubicBezTo>
                      <a:cubicBezTo>
                        <a:pt x="359" y="123"/>
                        <a:pt x="359" y="123"/>
                        <a:pt x="359" y="123"/>
                      </a:cubicBezTo>
                      <a:cubicBezTo>
                        <a:pt x="362" y="127"/>
                        <a:pt x="364" y="130"/>
                        <a:pt x="366" y="133"/>
                      </a:cubicBezTo>
                      <a:lnTo>
                        <a:pt x="362" y="136"/>
                      </a:lnTo>
                      <a:close/>
                      <a:moveTo>
                        <a:pt x="349" y="116"/>
                      </a:moveTo>
                      <a:cubicBezTo>
                        <a:pt x="347" y="112"/>
                        <a:pt x="345" y="109"/>
                        <a:pt x="342" y="106"/>
                      </a:cubicBezTo>
                      <a:cubicBezTo>
                        <a:pt x="345" y="104"/>
                        <a:pt x="345" y="104"/>
                        <a:pt x="345" y="104"/>
                      </a:cubicBezTo>
                      <a:cubicBezTo>
                        <a:pt x="348" y="107"/>
                        <a:pt x="350" y="110"/>
                        <a:pt x="353" y="113"/>
                      </a:cubicBezTo>
                      <a:lnTo>
                        <a:pt x="349" y="116"/>
                      </a:lnTo>
                      <a:close/>
                      <a:moveTo>
                        <a:pt x="335" y="97"/>
                      </a:moveTo>
                      <a:cubicBezTo>
                        <a:pt x="332" y="94"/>
                        <a:pt x="330" y="91"/>
                        <a:pt x="327" y="88"/>
                      </a:cubicBezTo>
                      <a:cubicBezTo>
                        <a:pt x="330" y="85"/>
                        <a:pt x="330" y="85"/>
                        <a:pt x="330" y="85"/>
                      </a:cubicBezTo>
                      <a:cubicBezTo>
                        <a:pt x="333" y="88"/>
                        <a:pt x="335" y="91"/>
                        <a:pt x="338" y="94"/>
                      </a:cubicBezTo>
                      <a:lnTo>
                        <a:pt x="335" y="97"/>
                      </a:lnTo>
                      <a:close/>
                      <a:moveTo>
                        <a:pt x="319" y="80"/>
                      </a:moveTo>
                      <a:cubicBezTo>
                        <a:pt x="316" y="77"/>
                        <a:pt x="313" y="74"/>
                        <a:pt x="310" y="72"/>
                      </a:cubicBezTo>
                      <a:cubicBezTo>
                        <a:pt x="313" y="69"/>
                        <a:pt x="313" y="69"/>
                        <a:pt x="313" y="69"/>
                      </a:cubicBezTo>
                      <a:cubicBezTo>
                        <a:pt x="316" y="71"/>
                        <a:pt x="319" y="74"/>
                        <a:pt x="321" y="77"/>
                      </a:cubicBezTo>
                      <a:lnTo>
                        <a:pt x="319" y="80"/>
                      </a:lnTo>
                      <a:close/>
                      <a:moveTo>
                        <a:pt x="301" y="64"/>
                      </a:moveTo>
                      <a:cubicBezTo>
                        <a:pt x="298" y="61"/>
                        <a:pt x="295" y="59"/>
                        <a:pt x="292" y="57"/>
                      </a:cubicBezTo>
                      <a:cubicBezTo>
                        <a:pt x="294" y="53"/>
                        <a:pt x="294" y="53"/>
                        <a:pt x="294" y="53"/>
                      </a:cubicBezTo>
                      <a:cubicBezTo>
                        <a:pt x="297" y="56"/>
                        <a:pt x="300" y="58"/>
                        <a:pt x="304" y="61"/>
                      </a:cubicBezTo>
                      <a:lnTo>
                        <a:pt x="301" y="64"/>
                      </a:lnTo>
                      <a:close/>
                      <a:moveTo>
                        <a:pt x="282" y="50"/>
                      </a:moveTo>
                      <a:cubicBezTo>
                        <a:pt x="279" y="48"/>
                        <a:pt x="275" y="45"/>
                        <a:pt x="272" y="43"/>
                      </a:cubicBezTo>
                      <a:cubicBezTo>
                        <a:pt x="274" y="40"/>
                        <a:pt x="274" y="40"/>
                        <a:pt x="274" y="40"/>
                      </a:cubicBezTo>
                      <a:cubicBezTo>
                        <a:pt x="278" y="42"/>
                        <a:pt x="281" y="44"/>
                        <a:pt x="284" y="46"/>
                      </a:cubicBezTo>
                      <a:lnTo>
                        <a:pt x="282" y="50"/>
                      </a:lnTo>
                      <a:close/>
                      <a:moveTo>
                        <a:pt x="2" y="38"/>
                      </a:move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3" y="33"/>
                        <a:pt x="7" y="31"/>
                        <a:pt x="10" y="29"/>
                      </a:cubicBezTo>
                      <a:cubicBezTo>
                        <a:pt x="12" y="33"/>
                        <a:pt x="12" y="33"/>
                        <a:pt x="12" y="33"/>
                      </a:cubicBezTo>
                      <a:cubicBezTo>
                        <a:pt x="9" y="34"/>
                        <a:pt x="5" y="36"/>
                        <a:pt x="2" y="38"/>
                      </a:cubicBezTo>
                      <a:close/>
                      <a:moveTo>
                        <a:pt x="262" y="37"/>
                      </a:moveTo>
                      <a:cubicBezTo>
                        <a:pt x="259" y="35"/>
                        <a:pt x="255" y="34"/>
                        <a:pt x="252" y="32"/>
                      </a:cubicBezTo>
                      <a:cubicBezTo>
                        <a:pt x="253" y="28"/>
                        <a:pt x="253" y="28"/>
                        <a:pt x="253" y="28"/>
                      </a:cubicBezTo>
                      <a:cubicBezTo>
                        <a:pt x="257" y="30"/>
                        <a:pt x="260" y="32"/>
                        <a:pt x="264" y="34"/>
                      </a:cubicBezTo>
                      <a:lnTo>
                        <a:pt x="262" y="37"/>
                      </a:lnTo>
                      <a:close/>
                      <a:moveTo>
                        <a:pt x="23" y="27"/>
                      </a:move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5" y="22"/>
                        <a:pt x="29" y="21"/>
                        <a:pt x="32" y="19"/>
                      </a:cubicBezTo>
                      <a:cubicBezTo>
                        <a:pt x="34" y="23"/>
                        <a:pt x="34" y="23"/>
                        <a:pt x="34" y="23"/>
                      </a:cubicBezTo>
                      <a:cubicBezTo>
                        <a:pt x="30" y="24"/>
                        <a:pt x="26" y="26"/>
                        <a:pt x="23" y="27"/>
                      </a:cubicBezTo>
                      <a:close/>
                      <a:moveTo>
                        <a:pt x="241" y="27"/>
                      </a:moveTo>
                      <a:cubicBezTo>
                        <a:pt x="237" y="25"/>
                        <a:pt x="234" y="24"/>
                        <a:pt x="230" y="22"/>
                      </a:cubicBezTo>
                      <a:cubicBezTo>
                        <a:pt x="231" y="18"/>
                        <a:pt x="231" y="18"/>
                        <a:pt x="231" y="18"/>
                      </a:cubicBezTo>
                      <a:cubicBezTo>
                        <a:pt x="235" y="20"/>
                        <a:pt x="239" y="21"/>
                        <a:pt x="242" y="23"/>
                      </a:cubicBezTo>
                      <a:lnTo>
                        <a:pt x="241" y="27"/>
                      </a:lnTo>
                      <a:close/>
                      <a:moveTo>
                        <a:pt x="45" y="19"/>
                      </a:moveTo>
                      <a:cubicBezTo>
                        <a:pt x="43" y="15"/>
                        <a:pt x="43" y="15"/>
                        <a:pt x="43" y="15"/>
                      </a:cubicBezTo>
                      <a:cubicBezTo>
                        <a:pt x="47" y="14"/>
                        <a:pt x="51" y="12"/>
                        <a:pt x="55" y="11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2" y="16"/>
                        <a:pt x="48" y="17"/>
                        <a:pt x="45" y="19"/>
                      </a:cubicBezTo>
                      <a:close/>
                      <a:moveTo>
                        <a:pt x="219" y="18"/>
                      </a:moveTo>
                      <a:cubicBezTo>
                        <a:pt x="215" y="17"/>
                        <a:pt x="211" y="16"/>
                        <a:pt x="208" y="14"/>
                      </a:cubicBezTo>
                      <a:cubicBezTo>
                        <a:pt x="209" y="11"/>
                        <a:pt x="209" y="11"/>
                        <a:pt x="209" y="11"/>
                      </a:cubicBezTo>
                      <a:cubicBezTo>
                        <a:pt x="213" y="12"/>
                        <a:pt x="216" y="13"/>
                        <a:pt x="220" y="14"/>
                      </a:cubicBezTo>
                      <a:lnTo>
                        <a:pt x="219" y="18"/>
                      </a:lnTo>
                      <a:close/>
                      <a:moveTo>
                        <a:pt x="67" y="12"/>
                      </a:moveTo>
                      <a:cubicBezTo>
                        <a:pt x="66" y="8"/>
                        <a:pt x="66" y="8"/>
                        <a:pt x="66" y="8"/>
                      </a:cubicBezTo>
                      <a:cubicBezTo>
                        <a:pt x="70" y="7"/>
                        <a:pt x="74" y="6"/>
                        <a:pt x="78" y="5"/>
                      </a:cubicBezTo>
                      <a:cubicBezTo>
                        <a:pt x="79" y="9"/>
                        <a:pt x="79" y="9"/>
                        <a:pt x="79" y="9"/>
                      </a:cubicBezTo>
                      <a:cubicBezTo>
                        <a:pt x="75" y="10"/>
                        <a:pt x="71" y="11"/>
                        <a:pt x="67" y="12"/>
                      </a:cubicBezTo>
                      <a:close/>
                      <a:moveTo>
                        <a:pt x="196" y="11"/>
                      </a:moveTo>
                      <a:cubicBezTo>
                        <a:pt x="192" y="10"/>
                        <a:pt x="189" y="10"/>
                        <a:pt x="185" y="9"/>
                      </a:cubicBezTo>
                      <a:cubicBezTo>
                        <a:pt x="186" y="5"/>
                        <a:pt x="186" y="5"/>
                        <a:pt x="186" y="5"/>
                      </a:cubicBezTo>
                      <a:cubicBezTo>
                        <a:pt x="189" y="6"/>
                        <a:pt x="193" y="7"/>
                        <a:pt x="197" y="8"/>
                      </a:cubicBezTo>
                      <a:lnTo>
                        <a:pt x="196" y="11"/>
                      </a:lnTo>
                      <a:close/>
                      <a:moveTo>
                        <a:pt x="91" y="7"/>
                      </a:move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94" y="2"/>
                        <a:pt x="98" y="2"/>
                        <a:pt x="102" y="1"/>
                      </a:cubicBezTo>
                      <a:cubicBezTo>
                        <a:pt x="102" y="5"/>
                        <a:pt x="102" y="5"/>
                        <a:pt x="102" y="5"/>
                      </a:cubicBezTo>
                      <a:cubicBezTo>
                        <a:pt x="98" y="6"/>
                        <a:pt x="94" y="6"/>
                        <a:pt x="91" y="7"/>
                      </a:cubicBezTo>
                      <a:close/>
                      <a:moveTo>
                        <a:pt x="173" y="7"/>
                      </a:moveTo>
                      <a:cubicBezTo>
                        <a:pt x="169" y="6"/>
                        <a:pt x="165" y="6"/>
                        <a:pt x="161" y="5"/>
                      </a:cubicBezTo>
                      <a:cubicBezTo>
                        <a:pt x="162" y="1"/>
                        <a:pt x="162" y="1"/>
                        <a:pt x="162" y="1"/>
                      </a:cubicBezTo>
                      <a:cubicBezTo>
                        <a:pt x="166" y="2"/>
                        <a:pt x="170" y="2"/>
                        <a:pt x="174" y="3"/>
                      </a:cubicBezTo>
                      <a:lnTo>
                        <a:pt x="173" y="7"/>
                      </a:lnTo>
                      <a:close/>
                      <a:moveTo>
                        <a:pt x="114" y="4"/>
                      </a:moveTo>
                      <a:cubicBezTo>
                        <a:pt x="114" y="0"/>
                        <a:pt x="114" y="0"/>
                        <a:pt x="114" y="0"/>
                      </a:cubicBezTo>
                      <a:cubicBezTo>
                        <a:pt x="118" y="0"/>
                        <a:pt x="122" y="0"/>
                        <a:pt x="126" y="0"/>
                      </a:cubicBezTo>
                      <a:cubicBezTo>
                        <a:pt x="126" y="4"/>
                        <a:pt x="126" y="4"/>
                        <a:pt x="126" y="4"/>
                      </a:cubicBezTo>
                      <a:cubicBezTo>
                        <a:pt x="122" y="4"/>
                        <a:pt x="118" y="4"/>
                        <a:pt x="114" y="4"/>
                      </a:cubicBezTo>
                      <a:close/>
                      <a:moveTo>
                        <a:pt x="150" y="4"/>
                      </a:moveTo>
                      <a:cubicBezTo>
                        <a:pt x="146" y="4"/>
                        <a:pt x="142" y="4"/>
                        <a:pt x="138" y="4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42" y="0"/>
                        <a:pt x="146" y="0"/>
                        <a:pt x="150" y="0"/>
                      </a:cubicBezTo>
                      <a:lnTo>
                        <a:pt x="15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55" name="Freeform 243"/>
                <p:cNvSpPr/>
                <p:nvPr/>
              </p:nvSpPr>
              <p:spPr bwMode="auto">
                <a:xfrm>
                  <a:off x="10846" y="3959"/>
                  <a:ext cx="70" cy="40"/>
                </a:xfrm>
                <a:custGeom>
                  <a:avLst/>
                  <a:gdLst>
                    <a:gd name="T0" fmla="*/ 6 w 12"/>
                    <a:gd name="T1" fmla="*/ 7 h 7"/>
                    <a:gd name="T2" fmla="*/ 5 w 12"/>
                    <a:gd name="T3" fmla="*/ 7 h 7"/>
                    <a:gd name="T4" fmla="*/ 0 w 12"/>
                    <a:gd name="T5" fmla="*/ 5 h 7"/>
                    <a:gd name="T6" fmla="*/ 1 w 12"/>
                    <a:gd name="T7" fmla="*/ 1 h 7"/>
                    <a:gd name="T8" fmla="*/ 6 w 12"/>
                    <a:gd name="T9" fmla="*/ 3 h 7"/>
                    <a:gd name="T10" fmla="*/ 10 w 12"/>
                    <a:gd name="T11" fmla="*/ 0 h 7"/>
                    <a:gd name="T12" fmla="*/ 12 w 12"/>
                    <a:gd name="T13" fmla="*/ 3 h 7"/>
                    <a:gd name="T14" fmla="*/ 7 w 12"/>
                    <a:gd name="T15" fmla="*/ 7 h 7"/>
                    <a:gd name="T16" fmla="*/ 6 w 12"/>
                    <a:gd name="T17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7">
                      <a:moveTo>
                        <a:pt x="6" y="7"/>
                      </a:moveTo>
                      <a:cubicBezTo>
                        <a:pt x="5" y="7"/>
                        <a:pt x="5" y="7"/>
                        <a:pt x="5" y="7"/>
                      </a:cubicBezTo>
                      <a:cubicBezTo>
                        <a:pt x="4" y="6"/>
                        <a:pt x="2" y="5"/>
                        <a:pt x="0" y="5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2"/>
                        <a:pt x="4" y="2"/>
                        <a:pt x="6" y="3"/>
                      </a:cubicBezTo>
                      <a:cubicBezTo>
                        <a:pt x="7" y="2"/>
                        <a:pt x="9" y="1"/>
                        <a:pt x="10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9" y="6"/>
                        <a:pt x="7" y="7"/>
                      </a:cubicBezTo>
                      <a:lnTo>
                        <a:pt x="6" y="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56" name="Freeform 244"/>
                <p:cNvSpPr>
                  <a:spLocks noEditPoints="1"/>
                </p:cNvSpPr>
                <p:nvPr/>
              </p:nvSpPr>
              <p:spPr bwMode="auto">
                <a:xfrm>
                  <a:off x="9354" y="3869"/>
                  <a:ext cx="1433" cy="333"/>
                </a:xfrm>
                <a:custGeom>
                  <a:avLst/>
                  <a:gdLst>
                    <a:gd name="T0" fmla="*/ 3 w 242"/>
                    <a:gd name="T1" fmla="*/ 56 h 56"/>
                    <a:gd name="T2" fmla="*/ 0 w 242"/>
                    <a:gd name="T3" fmla="*/ 53 h 56"/>
                    <a:gd name="T4" fmla="*/ 10 w 242"/>
                    <a:gd name="T5" fmla="*/ 46 h 56"/>
                    <a:gd name="T6" fmla="*/ 13 w 242"/>
                    <a:gd name="T7" fmla="*/ 49 h 56"/>
                    <a:gd name="T8" fmla="*/ 3 w 242"/>
                    <a:gd name="T9" fmla="*/ 56 h 56"/>
                    <a:gd name="T10" fmla="*/ 23 w 242"/>
                    <a:gd name="T11" fmla="*/ 43 h 56"/>
                    <a:gd name="T12" fmla="*/ 20 w 242"/>
                    <a:gd name="T13" fmla="*/ 39 h 56"/>
                    <a:gd name="T14" fmla="*/ 31 w 242"/>
                    <a:gd name="T15" fmla="*/ 33 h 56"/>
                    <a:gd name="T16" fmla="*/ 33 w 242"/>
                    <a:gd name="T17" fmla="*/ 37 h 56"/>
                    <a:gd name="T18" fmla="*/ 23 w 242"/>
                    <a:gd name="T19" fmla="*/ 43 h 56"/>
                    <a:gd name="T20" fmla="*/ 43 w 242"/>
                    <a:gd name="T21" fmla="*/ 31 h 56"/>
                    <a:gd name="T22" fmla="*/ 42 w 242"/>
                    <a:gd name="T23" fmla="*/ 28 h 56"/>
                    <a:gd name="T24" fmla="*/ 53 w 242"/>
                    <a:gd name="T25" fmla="*/ 23 h 56"/>
                    <a:gd name="T26" fmla="*/ 54 w 242"/>
                    <a:gd name="T27" fmla="*/ 26 h 56"/>
                    <a:gd name="T28" fmla="*/ 43 w 242"/>
                    <a:gd name="T29" fmla="*/ 31 h 56"/>
                    <a:gd name="T30" fmla="*/ 65 w 242"/>
                    <a:gd name="T31" fmla="*/ 22 h 56"/>
                    <a:gd name="T32" fmla="*/ 64 w 242"/>
                    <a:gd name="T33" fmla="*/ 18 h 56"/>
                    <a:gd name="T34" fmla="*/ 75 w 242"/>
                    <a:gd name="T35" fmla="*/ 14 h 56"/>
                    <a:gd name="T36" fmla="*/ 76 w 242"/>
                    <a:gd name="T37" fmla="*/ 18 h 56"/>
                    <a:gd name="T38" fmla="*/ 65 w 242"/>
                    <a:gd name="T39" fmla="*/ 22 h 56"/>
                    <a:gd name="T40" fmla="*/ 241 w 242"/>
                    <a:gd name="T41" fmla="*/ 16 h 56"/>
                    <a:gd name="T42" fmla="*/ 229 w 242"/>
                    <a:gd name="T43" fmla="*/ 13 h 56"/>
                    <a:gd name="T44" fmla="*/ 230 w 242"/>
                    <a:gd name="T45" fmla="*/ 9 h 56"/>
                    <a:gd name="T46" fmla="*/ 242 w 242"/>
                    <a:gd name="T47" fmla="*/ 12 h 56"/>
                    <a:gd name="T48" fmla="*/ 241 w 242"/>
                    <a:gd name="T49" fmla="*/ 16 h 56"/>
                    <a:gd name="T50" fmla="*/ 88 w 242"/>
                    <a:gd name="T51" fmla="*/ 14 h 56"/>
                    <a:gd name="T52" fmla="*/ 87 w 242"/>
                    <a:gd name="T53" fmla="*/ 10 h 56"/>
                    <a:gd name="T54" fmla="*/ 98 w 242"/>
                    <a:gd name="T55" fmla="*/ 7 h 56"/>
                    <a:gd name="T56" fmla="*/ 99 w 242"/>
                    <a:gd name="T57" fmla="*/ 11 h 56"/>
                    <a:gd name="T58" fmla="*/ 88 w 242"/>
                    <a:gd name="T59" fmla="*/ 14 h 56"/>
                    <a:gd name="T60" fmla="*/ 218 w 242"/>
                    <a:gd name="T61" fmla="*/ 10 h 56"/>
                    <a:gd name="T62" fmla="*/ 206 w 242"/>
                    <a:gd name="T63" fmla="*/ 8 h 56"/>
                    <a:gd name="T64" fmla="*/ 207 w 242"/>
                    <a:gd name="T65" fmla="*/ 4 h 56"/>
                    <a:gd name="T66" fmla="*/ 218 w 242"/>
                    <a:gd name="T67" fmla="*/ 6 h 56"/>
                    <a:gd name="T68" fmla="*/ 218 w 242"/>
                    <a:gd name="T69" fmla="*/ 10 h 56"/>
                    <a:gd name="T70" fmla="*/ 111 w 242"/>
                    <a:gd name="T71" fmla="*/ 9 h 56"/>
                    <a:gd name="T72" fmla="*/ 110 w 242"/>
                    <a:gd name="T73" fmla="*/ 5 h 56"/>
                    <a:gd name="T74" fmla="*/ 122 w 242"/>
                    <a:gd name="T75" fmla="*/ 3 h 56"/>
                    <a:gd name="T76" fmla="*/ 123 w 242"/>
                    <a:gd name="T77" fmla="*/ 7 h 56"/>
                    <a:gd name="T78" fmla="*/ 111 w 242"/>
                    <a:gd name="T79" fmla="*/ 9 h 56"/>
                    <a:gd name="T80" fmla="*/ 194 w 242"/>
                    <a:gd name="T81" fmla="*/ 6 h 56"/>
                    <a:gd name="T82" fmla="*/ 182 w 242"/>
                    <a:gd name="T83" fmla="*/ 5 h 56"/>
                    <a:gd name="T84" fmla="*/ 183 w 242"/>
                    <a:gd name="T85" fmla="*/ 1 h 56"/>
                    <a:gd name="T86" fmla="*/ 195 w 242"/>
                    <a:gd name="T87" fmla="*/ 2 h 56"/>
                    <a:gd name="T88" fmla="*/ 194 w 242"/>
                    <a:gd name="T89" fmla="*/ 6 h 56"/>
                    <a:gd name="T90" fmla="*/ 135 w 242"/>
                    <a:gd name="T91" fmla="*/ 5 h 56"/>
                    <a:gd name="T92" fmla="*/ 134 w 242"/>
                    <a:gd name="T93" fmla="*/ 1 h 56"/>
                    <a:gd name="T94" fmla="*/ 146 w 242"/>
                    <a:gd name="T95" fmla="*/ 0 h 56"/>
                    <a:gd name="T96" fmla="*/ 147 w 242"/>
                    <a:gd name="T97" fmla="*/ 4 h 56"/>
                    <a:gd name="T98" fmla="*/ 135 w 242"/>
                    <a:gd name="T99" fmla="*/ 5 h 56"/>
                    <a:gd name="T100" fmla="*/ 170 w 242"/>
                    <a:gd name="T101" fmla="*/ 4 h 56"/>
                    <a:gd name="T102" fmla="*/ 161 w 242"/>
                    <a:gd name="T103" fmla="*/ 4 h 56"/>
                    <a:gd name="T104" fmla="*/ 158 w 242"/>
                    <a:gd name="T105" fmla="*/ 4 h 56"/>
                    <a:gd name="T106" fmla="*/ 158 w 242"/>
                    <a:gd name="T107" fmla="*/ 0 h 56"/>
                    <a:gd name="T108" fmla="*/ 161 w 242"/>
                    <a:gd name="T109" fmla="*/ 0 h 56"/>
                    <a:gd name="T110" fmla="*/ 170 w 242"/>
                    <a:gd name="T111" fmla="*/ 0 h 56"/>
                    <a:gd name="T112" fmla="*/ 170 w 242"/>
                    <a:gd name="T113" fmla="*/ 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242" h="56">
                      <a:moveTo>
                        <a:pt x="3" y="56"/>
                      </a:moveTo>
                      <a:cubicBezTo>
                        <a:pt x="0" y="53"/>
                        <a:pt x="0" y="53"/>
                        <a:pt x="0" y="53"/>
                      </a:cubicBezTo>
                      <a:cubicBezTo>
                        <a:pt x="4" y="51"/>
                        <a:pt x="7" y="48"/>
                        <a:pt x="10" y="46"/>
                      </a:cubicBezTo>
                      <a:cubicBezTo>
                        <a:pt x="13" y="49"/>
                        <a:pt x="13" y="49"/>
                        <a:pt x="13" y="49"/>
                      </a:cubicBezTo>
                      <a:cubicBezTo>
                        <a:pt x="9" y="52"/>
                        <a:pt x="6" y="54"/>
                        <a:pt x="3" y="56"/>
                      </a:cubicBezTo>
                      <a:close/>
                      <a:moveTo>
                        <a:pt x="23" y="43"/>
                      </a:move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4" y="37"/>
                        <a:pt x="27" y="35"/>
                        <a:pt x="31" y="33"/>
                      </a:cubicBezTo>
                      <a:cubicBezTo>
                        <a:pt x="33" y="37"/>
                        <a:pt x="33" y="37"/>
                        <a:pt x="33" y="37"/>
                      </a:cubicBezTo>
                      <a:cubicBezTo>
                        <a:pt x="29" y="39"/>
                        <a:pt x="26" y="41"/>
                        <a:pt x="23" y="43"/>
                      </a:cubicBezTo>
                      <a:close/>
                      <a:moveTo>
                        <a:pt x="43" y="31"/>
                      </a:moveTo>
                      <a:cubicBezTo>
                        <a:pt x="42" y="28"/>
                        <a:pt x="42" y="28"/>
                        <a:pt x="42" y="28"/>
                      </a:cubicBezTo>
                      <a:cubicBezTo>
                        <a:pt x="45" y="26"/>
                        <a:pt x="49" y="24"/>
                        <a:pt x="53" y="23"/>
                      </a:cubicBezTo>
                      <a:cubicBezTo>
                        <a:pt x="54" y="26"/>
                        <a:pt x="54" y="26"/>
                        <a:pt x="54" y="26"/>
                      </a:cubicBezTo>
                      <a:cubicBezTo>
                        <a:pt x="51" y="28"/>
                        <a:pt x="47" y="30"/>
                        <a:pt x="43" y="31"/>
                      </a:cubicBezTo>
                      <a:close/>
                      <a:moveTo>
                        <a:pt x="65" y="22"/>
                      </a:moveTo>
                      <a:cubicBezTo>
                        <a:pt x="64" y="18"/>
                        <a:pt x="64" y="18"/>
                        <a:pt x="64" y="18"/>
                      </a:cubicBezTo>
                      <a:cubicBezTo>
                        <a:pt x="68" y="17"/>
                        <a:pt x="71" y="15"/>
                        <a:pt x="75" y="14"/>
                      </a:cubicBezTo>
                      <a:cubicBezTo>
                        <a:pt x="76" y="18"/>
                        <a:pt x="76" y="18"/>
                        <a:pt x="76" y="18"/>
                      </a:cubicBezTo>
                      <a:cubicBezTo>
                        <a:pt x="73" y="19"/>
                        <a:pt x="69" y="20"/>
                        <a:pt x="65" y="22"/>
                      </a:cubicBezTo>
                      <a:close/>
                      <a:moveTo>
                        <a:pt x="241" y="16"/>
                      </a:moveTo>
                      <a:cubicBezTo>
                        <a:pt x="237" y="15"/>
                        <a:pt x="233" y="14"/>
                        <a:pt x="229" y="13"/>
                      </a:cubicBezTo>
                      <a:cubicBezTo>
                        <a:pt x="230" y="9"/>
                        <a:pt x="230" y="9"/>
                        <a:pt x="230" y="9"/>
                      </a:cubicBezTo>
                      <a:cubicBezTo>
                        <a:pt x="234" y="10"/>
                        <a:pt x="238" y="11"/>
                        <a:pt x="242" y="12"/>
                      </a:cubicBezTo>
                      <a:lnTo>
                        <a:pt x="241" y="16"/>
                      </a:lnTo>
                      <a:close/>
                      <a:moveTo>
                        <a:pt x="88" y="14"/>
                      </a:moveTo>
                      <a:cubicBezTo>
                        <a:pt x="87" y="10"/>
                        <a:pt x="87" y="10"/>
                        <a:pt x="87" y="10"/>
                      </a:cubicBezTo>
                      <a:cubicBezTo>
                        <a:pt x="91" y="9"/>
                        <a:pt x="95" y="8"/>
                        <a:pt x="98" y="7"/>
                      </a:cubicBezTo>
                      <a:cubicBezTo>
                        <a:pt x="99" y="11"/>
                        <a:pt x="99" y="11"/>
                        <a:pt x="99" y="11"/>
                      </a:cubicBezTo>
                      <a:cubicBezTo>
                        <a:pt x="96" y="12"/>
                        <a:pt x="92" y="13"/>
                        <a:pt x="88" y="14"/>
                      </a:cubicBezTo>
                      <a:close/>
                      <a:moveTo>
                        <a:pt x="218" y="10"/>
                      </a:moveTo>
                      <a:cubicBezTo>
                        <a:pt x="214" y="9"/>
                        <a:pt x="210" y="8"/>
                        <a:pt x="206" y="8"/>
                      </a:cubicBezTo>
                      <a:cubicBezTo>
                        <a:pt x="207" y="4"/>
                        <a:pt x="207" y="4"/>
                        <a:pt x="207" y="4"/>
                      </a:cubicBezTo>
                      <a:cubicBezTo>
                        <a:pt x="211" y="4"/>
                        <a:pt x="215" y="5"/>
                        <a:pt x="218" y="6"/>
                      </a:cubicBezTo>
                      <a:lnTo>
                        <a:pt x="218" y="10"/>
                      </a:lnTo>
                      <a:close/>
                      <a:moveTo>
                        <a:pt x="111" y="9"/>
                      </a:moveTo>
                      <a:cubicBezTo>
                        <a:pt x="110" y="5"/>
                        <a:pt x="110" y="5"/>
                        <a:pt x="110" y="5"/>
                      </a:cubicBezTo>
                      <a:cubicBezTo>
                        <a:pt x="114" y="4"/>
                        <a:pt x="118" y="3"/>
                        <a:pt x="122" y="3"/>
                      </a:cubicBezTo>
                      <a:cubicBezTo>
                        <a:pt x="123" y="7"/>
                        <a:pt x="123" y="7"/>
                        <a:pt x="123" y="7"/>
                      </a:cubicBezTo>
                      <a:cubicBezTo>
                        <a:pt x="119" y="7"/>
                        <a:pt x="115" y="8"/>
                        <a:pt x="111" y="9"/>
                      </a:cubicBezTo>
                      <a:close/>
                      <a:moveTo>
                        <a:pt x="194" y="6"/>
                      </a:moveTo>
                      <a:cubicBezTo>
                        <a:pt x="190" y="5"/>
                        <a:pt x="186" y="5"/>
                        <a:pt x="182" y="5"/>
                      </a:cubicBezTo>
                      <a:cubicBezTo>
                        <a:pt x="183" y="1"/>
                        <a:pt x="183" y="1"/>
                        <a:pt x="183" y="1"/>
                      </a:cubicBezTo>
                      <a:cubicBezTo>
                        <a:pt x="187" y="1"/>
                        <a:pt x="191" y="1"/>
                        <a:pt x="195" y="2"/>
                      </a:cubicBezTo>
                      <a:lnTo>
                        <a:pt x="194" y="6"/>
                      </a:lnTo>
                      <a:close/>
                      <a:moveTo>
                        <a:pt x="135" y="5"/>
                      </a:moveTo>
                      <a:cubicBezTo>
                        <a:pt x="134" y="1"/>
                        <a:pt x="134" y="1"/>
                        <a:pt x="134" y="1"/>
                      </a:cubicBezTo>
                      <a:cubicBezTo>
                        <a:pt x="138" y="1"/>
                        <a:pt x="142" y="0"/>
                        <a:pt x="146" y="0"/>
                      </a:cubicBezTo>
                      <a:cubicBezTo>
                        <a:pt x="147" y="4"/>
                        <a:pt x="147" y="4"/>
                        <a:pt x="147" y="4"/>
                      </a:cubicBezTo>
                      <a:cubicBezTo>
                        <a:pt x="143" y="4"/>
                        <a:pt x="139" y="5"/>
                        <a:pt x="135" y="5"/>
                      </a:cubicBezTo>
                      <a:close/>
                      <a:moveTo>
                        <a:pt x="170" y="4"/>
                      </a:moveTo>
                      <a:cubicBezTo>
                        <a:pt x="167" y="4"/>
                        <a:pt x="164" y="4"/>
                        <a:pt x="161" y="4"/>
                      </a:cubicBezTo>
                      <a:cubicBezTo>
                        <a:pt x="158" y="4"/>
                        <a:pt x="158" y="4"/>
                        <a:pt x="158" y="4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61" y="0"/>
                        <a:pt x="161" y="0"/>
                        <a:pt x="161" y="0"/>
                      </a:cubicBezTo>
                      <a:cubicBezTo>
                        <a:pt x="164" y="0"/>
                        <a:pt x="167" y="0"/>
                        <a:pt x="170" y="0"/>
                      </a:cubicBezTo>
                      <a:lnTo>
                        <a:pt x="17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57" name="Freeform 245"/>
                <p:cNvSpPr/>
                <p:nvPr/>
              </p:nvSpPr>
              <p:spPr bwMode="auto">
                <a:xfrm>
                  <a:off x="9241" y="4224"/>
                  <a:ext cx="73" cy="48"/>
                </a:xfrm>
                <a:custGeom>
                  <a:avLst/>
                  <a:gdLst>
                    <a:gd name="T0" fmla="*/ 7 w 12"/>
                    <a:gd name="T1" fmla="*/ 8 h 8"/>
                    <a:gd name="T2" fmla="*/ 6 w 12"/>
                    <a:gd name="T3" fmla="*/ 8 h 8"/>
                    <a:gd name="T4" fmla="*/ 0 w 12"/>
                    <a:gd name="T5" fmla="*/ 6 h 8"/>
                    <a:gd name="T6" fmla="*/ 1 w 12"/>
                    <a:gd name="T7" fmla="*/ 2 h 8"/>
                    <a:gd name="T8" fmla="*/ 6 w 12"/>
                    <a:gd name="T9" fmla="*/ 4 h 8"/>
                    <a:gd name="T10" fmla="*/ 10 w 12"/>
                    <a:gd name="T11" fmla="*/ 0 h 8"/>
                    <a:gd name="T12" fmla="*/ 12 w 12"/>
                    <a:gd name="T13" fmla="*/ 4 h 8"/>
                    <a:gd name="T14" fmla="*/ 8 w 12"/>
                    <a:gd name="T15" fmla="*/ 7 h 8"/>
                    <a:gd name="T16" fmla="*/ 7 w 12"/>
                    <a:gd name="T1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8">
                      <a:moveTo>
                        <a:pt x="7" y="8"/>
                      </a:moveTo>
                      <a:cubicBezTo>
                        <a:pt x="6" y="8"/>
                        <a:pt x="6" y="8"/>
                        <a:pt x="6" y="8"/>
                      </a:cubicBezTo>
                      <a:cubicBezTo>
                        <a:pt x="4" y="7"/>
                        <a:pt x="2" y="7"/>
                        <a:pt x="0" y="6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3"/>
                        <a:pt x="4" y="3"/>
                        <a:pt x="6" y="4"/>
                      </a:cubicBezTo>
                      <a:cubicBezTo>
                        <a:pt x="7" y="3"/>
                        <a:pt x="9" y="1"/>
                        <a:pt x="10" y="0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1" y="5"/>
                        <a:pt x="9" y="6"/>
                        <a:pt x="8" y="7"/>
                      </a:cubicBezTo>
                      <a:lnTo>
                        <a:pt x="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58" name="Freeform 246"/>
                <p:cNvSpPr>
                  <a:spLocks noEditPoints="1"/>
                </p:cNvSpPr>
                <p:nvPr/>
              </p:nvSpPr>
              <p:spPr bwMode="auto">
                <a:xfrm>
                  <a:off x="7916" y="4184"/>
                  <a:ext cx="1268" cy="380"/>
                </a:xfrm>
                <a:custGeom>
                  <a:avLst/>
                  <a:gdLst>
                    <a:gd name="T0" fmla="*/ 2 w 214"/>
                    <a:gd name="T1" fmla="*/ 64 h 64"/>
                    <a:gd name="T2" fmla="*/ 0 w 214"/>
                    <a:gd name="T3" fmla="*/ 61 h 64"/>
                    <a:gd name="T4" fmla="*/ 9 w 214"/>
                    <a:gd name="T5" fmla="*/ 53 h 64"/>
                    <a:gd name="T6" fmla="*/ 11 w 214"/>
                    <a:gd name="T7" fmla="*/ 56 h 64"/>
                    <a:gd name="T8" fmla="*/ 2 w 214"/>
                    <a:gd name="T9" fmla="*/ 64 h 64"/>
                    <a:gd name="T10" fmla="*/ 21 w 214"/>
                    <a:gd name="T11" fmla="*/ 49 h 64"/>
                    <a:gd name="T12" fmla="*/ 19 w 214"/>
                    <a:gd name="T13" fmla="*/ 46 h 64"/>
                    <a:gd name="T14" fmla="*/ 29 w 214"/>
                    <a:gd name="T15" fmla="*/ 39 h 64"/>
                    <a:gd name="T16" fmla="*/ 31 w 214"/>
                    <a:gd name="T17" fmla="*/ 42 h 64"/>
                    <a:gd name="T18" fmla="*/ 21 w 214"/>
                    <a:gd name="T19" fmla="*/ 49 h 64"/>
                    <a:gd name="T20" fmla="*/ 41 w 214"/>
                    <a:gd name="T21" fmla="*/ 36 h 64"/>
                    <a:gd name="T22" fmla="*/ 39 w 214"/>
                    <a:gd name="T23" fmla="*/ 33 h 64"/>
                    <a:gd name="T24" fmla="*/ 49 w 214"/>
                    <a:gd name="T25" fmla="*/ 27 h 64"/>
                    <a:gd name="T26" fmla="*/ 51 w 214"/>
                    <a:gd name="T27" fmla="*/ 30 h 64"/>
                    <a:gd name="T28" fmla="*/ 41 w 214"/>
                    <a:gd name="T29" fmla="*/ 36 h 64"/>
                    <a:gd name="T30" fmla="*/ 62 w 214"/>
                    <a:gd name="T31" fmla="*/ 25 h 64"/>
                    <a:gd name="T32" fmla="*/ 60 w 214"/>
                    <a:gd name="T33" fmla="*/ 22 h 64"/>
                    <a:gd name="T34" fmla="*/ 71 w 214"/>
                    <a:gd name="T35" fmla="*/ 17 h 64"/>
                    <a:gd name="T36" fmla="*/ 73 w 214"/>
                    <a:gd name="T37" fmla="*/ 21 h 64"/>
                    <a:gd name="T38" fmla="*/ 62 w 214"/>
                    <a:gd name="T39" fmla="*/ 25 h 64"/>
                    <a:gd name="T40" fmla="*/ 84 w 214"/>
                    <a:gd name="T41" fmla="*/ 17 h 64"/>
                    <a:gd name="T42" fmla="*/ 83 w 214"/>
                    <a:gd name="T43" fmla="*/ 13 h 64"/>
                    <a:gd name="T44" fmla="*/ 94 w 214"/>
                    <a:gd name="T45" fmla="*/ 9 h 64"/>
                    <a:gd name="T46" fmla="*/ 95 w 214"/>
                    <a:gd name="T47" fmla="*/ 13 h 64"/>
                    <a:gd name="T48" fmla="*/ 84 w 214"/>
                    <a:gd name="T49" fmla="*/ 17 h 64"/>
                    <a:gd name="T50" fmla="*/ 107 w 214"/>
                    <a:gd name="T51" fmla="*/ 10 h 64"/>
                    <a:gd name="T52" fmla="*/ 106 w 214"/>
                    <a:gd name="T53" fmla="*/ 6 h 64"/>
                    <a:gd name="T54" fmla="*/ 118 w 214"/>
                    <a:gd name="T55" fmla="*/ 4 h 64"/>
                    <a:gd name="T56" fmla="*/ 118 w 214"/>
                    <a:gd name="T57" fmla="*/ 8 h 64"/>
                    <a:gd name="T58" fmla="*/ 107 w 214"/>
                    <a:gd name="T59" fmla="*/ 10 h 64"/>
                    <a:gd name="T60" fmla="*/ 213 w 214"/>
                    <a:gd name="T61" fmla="*/ 10 h 64"/>
                    <a:gd name="T62" fmla="*/ 201 w 214"/>
                    <a:gd name="T63" fmla="*/ 8 h 64"/>
                    <a:gd name="T64" fmla="*/ 202 w 214"/>
                    <a:gd name="T65" fmla="*/ 4 h 64"/>
                    <a:gd name="T66" fmla="*/ 214 w 214"/>
                    <a:gd name="T67" fmla="*/ 6 h 64"/>
                    <a:gd name="T68" fmla="*/ 213 w 214"/>
                    <a:gd name="T69" fmla="*/ 10 h 64"/>
                    <a:gd name="T70" fmla="*/ 130 w 214"/>
                    <a:gd name="T71" fmla="*/ 6 h 64"/>
                    <a:gd name="T72" fmla="*/ 130 w 214"/>
                    <a:gd name="T73" fmla="*/ 2 h 64"/>
                    <a:gd name="T74" fmla="*/ 134 w 214"/>
                    <a:gd name="T75" fmla="*/ 2 h 64"/>
                    <a:gd name="T76" fmla="*/ 142 w 214"/>
                    <a:gd name="T77" fmla="*/ 1 h 64"/>
                    <a:gd name="T78" fmla="*/ 142 w 214"/>
                    <a:gd name="T79" fmla="*/ 5 h 64"/>
                    <a:gd name="T80" fmla="*/ 135 w 214"/>
                    <a:gd name="T81" fmla="*/ 6 h 64"/>
                    <a:gd name="T82" fmla="*/ 130 w 214"/>
                    <a:gd name="T83" fmla="*/ 6 h 64"/>
                    <a:gd name="T84" fmla="*/ 189 w 214"/>
                    <a:gd name="T85" fmla="*/ 6 h 64"/>
                    <a:gd name="T86" fmla="*/ 178 w 214"/>
                    <a:gd name="T87" fmla="*/ 5 h 64"/>
                    <a:gd name="T88" fmla="*/ 178 w 214"/>
                    <a:gd name="T89" fmla="*/ 1 h 64"/>
                    <a:gd name="T90" fmla="*/ 190 w 214"/>
                    <a:gd name="T91" fmla="*/ 2 h 64"/>
                    <a:gd name="T92" fmla="*/ 189 w 214"/>
                    <a:gd name="T93" fmla="*/ 6 h 64"/>
                    <a:gd name="T94" fmla="*/ 154 w 214"/>
                    <a:gd name="T95" fmla="*/ 4 h 64"/>
                    <a:gd name="T96" fmla="*/ 154 w 214"/>
                    <a:gd name="T97" fmla="*/ 0 h 64"/>
                    <a:gd name="T98" fmla="*/ 160 w 214"/>
                    <a:gd name="T99" fmla="*/ 0 h 64"/>
                    <a:gd name="T100" fmla="*/ 166 w 214"/>
                    <a:gd name="T101" fmla="*/ 0 h 64"/>
                    <a:gd name="T102" fmla="*/ 166 w 214"/>
                    <a:gd name="T103" fmla="*/ 4 h 64"/>
                    <a:gd name="T104" fmla="*/ 160 w 214"/>
                    <a:gd name="T105" fmla="*/ 4 h 64"/>
                    <a:gd name="T106" fmla="*/ 154 w 214"/>
                    <a:gd name="T107" fmla="*/ 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14" h="64">
                      <a:moveTo>
                        <a:pt x="2" y="64"/>
                      </a:move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3" y="58"/>
                        <a:pt x="6" y="56"/>
                        <a:pt x="9" y="53"/>
                      </a:cubicBezTo>
                      <a:cubicBezTo>
                        <a:pt x="11" y="56"/>
                        <a:pt x="11" y="56"/>
                        <a:pt x="11" y="56"/>
                      </a:cubicBezTo>
                      <a:cubicBezTo>
                        <a:pt x="8" y="59"/>
                        <a:pt x="5" y="61"/>
                        <a:pt x="2" y="64"/>
                      </a:cubicBezTo>
                      <a:close/>
                      <a:moveTo>
                        <a:pt x="21" y="49"/>
                      </a:moveTo>
                      <a:cubicBezTo>
                        <a:pt x="19" y="46"/>
                        <a:pt x="19" y="46"/>
                        <a:pt x="19" y="46"/>
                      </a:cubicBezTo>
                      <a:cubicBezTo>
                        <a:pt x="22" y="43"/>
                        <a:pt x="25" y="41"/>
                        <a:pt x="29" y="39"/>
                      </a:cubicBezTo>
                      <a:cubicBezTo>
                        <a:pt x="31" y="42"/>
                        <a:pt x="31" y="42"/>
                        <a:pt x="31" y="42"/>
                      </a:cubicBezTo>
                      <a:cubicBezTo>
                        <a:pt x="27" y="45"/>
                        <a:pt x="24" y="47"/>
                        <a:pt x="21" y="49"/>
                      </a:cubicBezTo>
                      <a:close/>
                      <a:moveTo>
                        <a:pt x="41" y="36"/>
                      </a:moveTo>
                      <a:cubicBezTo>
                        <a:pt x="39" y="33"/>
                        <a:pt x="39" y="33"/>
                        <a:pt x="39" y="33"/>
                      </a:cubicBezTo>
                      <a:cubicBezTo>
                        <a:pt x="42" y="31"/>
                        <a:pt x="46" y="29"/>
                        <a:pt x="49" y="27"/>
                      </a:cubicBezTo>
                      <a:cubicBezTo>
                        <a:pt x="51" y="30"/>
                        <a:pt x="51" y="30"/>
                        <a:pt x="51" y="30"/>
                      </a:cubicBezTo>
                      <a:cubicBezTo>
                        <a:pt x="48" y="32"/>
                        <a:pt x="44" y="34"/>
                        <a:pt x="41" y="36"/>
                      </a:cubicBezTo>
                      <a:close/>
                      <a:moveTo>
                        <a:pt x="62" y="25"/>
                      </a:moveTo>
                      <a:cubicBezTo>
                        <a:pt x="60" y="22"/>
                        <a:pt x="60" y="22"/>
                        <a:pt x="60" y="22"/>
                      </a:cubicBezTo>
                      <a:cubicBezTo>
                        <a:pt x="64" y="20"/>
                        <a:pt x="68" y="18"/>
                        <a:pt x="71" y="17"/>
                      </a:cubicBezTo>
                      <a:cubicBezTo>
                        <a:pt x="73" y="21"/>
                        <a:pt x="73" y="21"/>
                        <a:pt x="73" y="21"/>
                      </a:cubicBezTo>
                      <a:cubicBezTo>
                        <a:pt x="69" y="22"/>
                        <a:pt x="66" y="24"/>
                        <a:pt x="62" y="25"/>
                      </a:cubicBezTo>
                      <a:close/>
                      <a:moveTo>
                        <a:pt x="84" y="17"/>
                      </a:moveTo>
                      <a:cubicBezTo>
                        <a:pt x="83" y="13"/>
                        <a:pt x="83" y="13"/>
                        <a:pt x="83" y="13"/>
                      </a:cubicBezTo>
                      <a:cubicBezTo>
                        <a:pt x="87" y="12"/>
                        <a:pt x="90" y="10"/>
                        <a:pt x="94" y="9"/>
                      </a:cubicBezTo>
                      <a:cubicBezTo>
                        <a:pt x="95" y="13"/>
                        <a:pt x="95" y="13"/>
                        <a:pt x="95" y="13"/>
                      </a:cubicBezTo>
                      <a:cubicBezTo>
                        <a:pt x="92" y="14"/>
                        <a:pt x="88" y="15"/>
                        <a:pt x="84" y="17"/>
                      </a:cubicBezTo>
                      <a:close/>
                      <a:moveTo>
                        <a:pt x="107" y="10"/>
                      </a:moveTo>
                      <a:cubicBezTo>
                        <a:pt x="106" y="6"/>
                        <a:pt x="106" y="6"/>
                        <a:pt x="106" y="6"/>
                      </a:cubicBezTo>
                      <a:cubicBezTo>
                        <a:pt x="110" y="5"/>
                        <a:pt x="114" y="5"/>
                        <a:pt x="118" y="4"/>
                      </a:cubicBezTo>
                      <a:cubicBezTo>
                        <a:pt x="118" y="8"/>
                        <a:pt x="118" y="8"/>
                        <a:pt x="118" y="8"/>
                      </a:cubicBezTo>
                      <a:cubicBezTo>
                        <a:pt x="115" y="9"/>
                        <a:pt x="111" y="9"/>
                        <a:pt x="107" y="10"/>
                      </a:cubicBezTo>
                      <a:close/>
                      <a:moveTo>
                        <a:pt x="213" y="10"/>
                      </a:moveTo>
                      <a:cubicBezTo>
                        <a:pt x="209" y="9"/>
                        <a:pt x="205" y="9"/>
                        <a:pt x="201" y="8"/>
                      </a:cubicBezTo>
                      <a:cubicBezTo>
                        <a:pt x="202" y="4"/>
                        <a:pt x="202" y="4"/>
                        <a:pt x="202" y="4"/>
                      </a:cubicBezTo>
                      <a:cubicBezTo>
                        <a:pt x="206" y="5"/>
                        <a:pt x="210" y="5"/>
                        <a:pt x="214" y="6"/>
                      </a:cubicBezTo>
                      <a:lnTo>
                        <a:pt x="213" y="10"/>
                      </a:lnTo>
                      <a:close/>
                      <a:moveTo>
                        <a:pt x="130" y="6"/>
                      </a:moveTo>
                      <a:cubicBezTo>
                        <a:pt x="130" y="2"/>
                        <a:pt x="130" y="2"/>
                        <a:pt x="130" y="2"/>
                      </a:cubicBezTo>
                      <a:cubicBezTo>
                        <a:pt x="131" y="2"/>
                        <a:pt x="133" y="2"/>
                        <a:pt x="134" y="2"/>
                      </a:cubicBezTo>
                      <a:cubicBezTo>
                        <a:pt x="137" y="1"/>
                        <a:pt x="139" y="1"/>
                        <a:pt x="142" y="1"/>
                      </a:cubicBezTo>
                      <a:cubicBezTo>
                        <a:pt x="142" y="5"/>
                        <a:pt x="142" y="5"/>
                        <a:pt x="142" y="5"/>
                      </a:cubicBezTo>
                      <a:cubicBezTo>
                        <a:pt x="140" y="5"/>
                        <a:pt x="137" y="5"/>
                        <a:pt x="135" y="6"/>
                      </a:cubicBezTo>
                      <a:cubicBezTo>
                        <a:pt x="133" y="6"/>
                        <a:pt x="132" y="6"/>
                        <a:pt x="130" y="6"/>
                      </a:cubicBezTo>
                      <a:close/>
                      <a:moveTo>
                        <a:pt x="189" y="6"/>
                      </a:moveTo>
                      <a:cubicBezTo>
                        <a:pt x="185" y="6"/>
                        <a:pt x="182" y="5"/>
                        <a:pt x="178" y="5"/>
                      </a:cubicBezTo>
                      <a:cubicBezTo>
                        <a:pt x="178" y="1"/>
                        <a:pt x="178" y="1"/>
                        <a:pt x="178" y="1"/>
                      </a:cubicBezTo>
                      <a:cubicBezTo>
                        <a:pt x="182" y="1"/>
                        <a:pt x="186" y="2"/>
                        <a:pt x="190" y="2"/>
                      </a:cubicBezTo>
                      <a:lnTo>
                        <a:pt x="189" y="6"/>
                      </a:lnTo>
                      <a:close/>
                      <a:moveTo>
                        <a:pt x="154" y="4"/>
                      </a:move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56" y="0"/>
                        <a:pt x="158" y="0"/>
                        <a:pt x="160" y="0"/>
                      </a:cubicBezTo>
                      <a:cubicBezTo>
                        <a:pt x="162" y="0"/>
                        <a:pt x="164" y="0"/>
                        <a:pt x="166" y="0"/>
                      </a:cubicBezTo>
                      <a:cubicBezTo>
                        <a:pt x="166" y="4"/>
                        <a:pt x="166" y="4"/>
                        <a:pt x="166" y="4"/>
                      </a:cubicBezTo>
                      <a:cubicBezTo>
                        <a:pt x="164" y="4"/>
                        <a:pt x="162" y="4"/>
                        <a:pt x="160" y="4"/>
                      </a:cubicBezTo>
                      <a:cubicBezTo>
                        <a:pt x="158" y="4"/>
                        <a:pt x="156" y="4"/>
                        <a:pt x="15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59" name="Freeform 247"/>
                <p:cNvSpPr/>
                <p:nvPr/>
              </p:nvSpPr>
              <p:spPr bwMode="auto">
                <a:xfrm>
                  <a:off x="7811" y="4594"/>
                  <a:ext cx="70" cy="48"/>
                </a:xfrm>
                <a:custGeom>
                  <a:avLst/>
                  <a:gdLst>
                    <a:gd name="T0" fmla="*/ 7 w 12"/>
                    <a:gd name="T1" fmla="*/ 8 h 8"/>
                    <a:gd name="T2" fmla="*/ 5 w 12"/>
                    <a:gd name="T3" fmla="*/ 8 h 8"/>
                    <a:gd name="T4" fmla="*/ 0 w 12"/>
                    <a:gd name="T5" fmla="*/ 6 h 8"/>
                    <a:gd name="T6" fmla="*/ 1 w 12"/>
                    <a:gd name="T7" fmla="*/ 2 h 8"/>
                    <a:gd name="T8" fmla="*/ 6 w 12"/>
                    <a:gd name="T9" fmla="*/ 3 h 8"/>
                    <a:gd name="T10" fmla="*/ 9 w 12"/>
                    <a:gd name="T11" fmla="*/ 0 h 8"/>
                    <a:gd name="T12" fmla="*/ 12 w 12"/>
                    <a:gd name="T13" fmla="*/ 3 h 8"/>
                    <a:gd name="T14" fmla="*/ 7 w 12"/>
                    <a:gd name="T15" fmla="*/ 7 h 8"/>
                    <a:gd name="T16" fmla="*/ 7 w 12"/>
                    <a:gd name="T1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" h="8">
                      <a:moveTo>
                        <a:pt x="7" y="8"/>
                      </a:move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4" y="7"/>
                        <a:pt x="2" y="6"/>
                        <a:pt x="0" y="6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3" y="2"/>
                        <a:pt x="4" y="3"/>
                        <a:pt x="6" y="3"/>
                      </a:cubicBezTo>
                      <a:cubicBezTo>
                        <a:pt x="7" y="2"/>
                        <a:pt x="8" y="1"/>
                        <a:pt x="9" y="0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4"/>
                        <a:pt x="9" y="6"/>
                        <a:pt x="7" y="7"/>
                      </a:cubicBezTo>
                      <a:lnTo>
                        <a:pt x="7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60" name="Freeform 248"/>
                <p:cNvSpPr>
                  <a:spLocks noEditPoints="1"/>
                </p:cNvSpPr>
                <p:nvPr/>
              </p:nvSpPr>
              <p:spPr bwMode="auto">
                <a:xfrm>
                  <a:off x="6211" y="4539"/>
                  <a:ext cx="1540" cy="980"/>
                </a:xfrm>
                <a:custGeom>
                  <a:avLst/>
                  <a:gdLst>
                    <a:gd name="T0" fmla="*/ 0 w 260"/>
                    <a:gd name="T1" fmla="*/ 164 h 165"/>
                    <a:gd name="T2" fmla="*/ 6 w 260"/>
                    <a:gd name="T3" fmla="*/ 154 h 165"/>
                    <a:gd name="T4" fmla="*/ 10 w 260"/>
                    <a:gd name="T5" fmla="*/ 143 h 165"/>
                    <a:gd name="T6" fmla="*/ 10 w 260"/>
                    <a:gd name="T7" fmla="*/ 130 h 165"/>
                    <a:gd name="T8" fmla="*/ 10 w 260"/>
                    <a:gd name="T9" fmla="*/ 143 h 165"/>
                    <a:gd name="T10" fmla="*/ 15 w 260"/>
                    <a:gd name="T11" fmla="*/ 120 h 165"/>
                    <a:gd name="T12" fmla="*/ 23 w 260"/>
                    <a:gd name="T13" fmla="*/ 111 h 165"/>
                    <a:gd name="T14" fmla="*/ 29 w 260"/>
                    <a:gd name="T15" fmla="*/ 101 h 165"/>
                    <a:gd name="T16" fmla="*/ 32 w 260"/>
                    <a:gd name="T17" fmla="*/ 89 h 165"/>
                    <a:gd name="T18" fmla="*/ 29 w 260"/>
                    <a:gd name="T19" fmla="*/ 101 h 165"/>
                    <a:gd name="T20" fmla="*/ 39 w 260"/>
                    <a:gd name="T21" fmla="*/ 80 h 165"/>
                    <a:gd name="T22" fmla="*/ 50 w 260"/>
                    <a:gd name="T23" fmla="*/ 74 h 165"/>
                    <a:gd name="T24" fmla="*/ 57 w 260"/>
                    <a:gd name="T25" fmla="*/ 65 h 165"/>
                    <a:gd name="T26" fmla="*/ 63 w 260"/>
                    <a:gd name="T27" fmla="*/ 54 h 165"/>
                    <a:gd name="T28" fmla="*/ 57 w 260"/>
                    <a:gd name="T29" fmla="*/ 65 h 165"/>
                    <a:gd name="T30" fmla="*/ 72 w 260"/>
                    <a:gd name="T31" fmla="*/ 46 h 165"/>
                    <a:gd name="T32" fmla="*/ 84 w 260"/>
                    <a:gd name="T33" fmla="*/ 43 h 165"/>
                    <a:gd name="T34" fmla="*/ 93 w 260"/>
                    <a:gd name="T35" fmla="*/ 36 h 165"/>
                    <a:gd name="T36" fmla="*/ 101 w 260"/>
                    <a:gd name="T37" fmla="*/ 27 h 165"/>
                    <a:gd name="T38" fmla="*/ 93 w 260"/>
                    <a:gd name="T39" fmla="*/ 36 h 165"/>
                    <a:gd name="T40" fmla="*/ 111 w 260"/>
                    <a:gd name="T41" fmla="*/ 21 h 165"/>
                    <a:gd name="T42" fmla="*/ 124 w 260"/>
                    <a:gd name="T43" fmla="*/ 20 h 165"/>
                    <a:gd name="T44" fmla="*/ 134 w 260"/>
                    <a:gd name="T45" fmla="*/ 16 h 165"/>
                    <a:gd name="T46" fmla="*/ 144 w 260"/>
                    <a:gd name="T47" fmla="*/ 8 h 165"/>
                    <a:gd name="T48" fmla="*/ 134 w 260"/>
                    <a:gd name="T49" fmla="*/ 16 h 165"/>
                    <a:gd name="T50" fmla="*/ 248 w 260"/>
                    <a:gd name="T51" fmla="*/ 8 h 165"/>
                    <a:gd name="T52" fmla="*/ 260 w 260"/>
                    <a:gd name="T53" fmla="*/ 7 h 165"/>
                    <a:gd name="T54" fmla="*/ 156 w 260"/>
                    <a:gd name="T55" fmla="*/ 9 h 165"/>
                    <a:gd name="T56" fmla="*/ 167 w 260"/>
                    <a:gd name="T57" fmla="*/ 3 h 165"/>
                    <a:gd name="T58" fmla="*/ 156 w 260"/>
                    <a:gd name="T59" fmla="*/ 9 h 165"/>
                    <a:gd name="T60" fmla="*/ 225 w 260"/>
                    <a:gd name="T61" fmla="*/ 5 h 165"/>
                    <a:gd name="T62" fmla="*/ 237 w 260"/>
                    <a:gd name="T63" fmla="*/ 2 h 165"/>
                    <a:gd name="T64" fmla="*/ 179 w 260"/>
                    <a:gd name="T65" fmla="*/ 5 h 165"/>
                    <a:gd name="T66" fmla="*/ 182 w 260"/>
                    <a:gd name="T67" fmla="*/ 1 h 165"/>
                    <a:gd name="T68" fmla="*/ 190 w 260"/>
                    <a:gd name="T69" fmla="*/ 4 h 165"/>
                    <a:gd name="T70" fmla="*/ 179 w 260"/>
                    <a:gd name="T71" fmla="*/ 5 h 165"/>
                    <a:gd name="T72" fmla="*/ 204 w 260"/>
                    <a:gd name="T73" fmla="*/ 4 h 165"/>
                    <a:gd name="T74" fmla="*/ 202 w 260"/>
                    <a:gd name="T75" fmla="*/ 0 h 165"/>
                    <a:gd name="T76" fmla="*/ 214 w 260"/>
                    <a:gd name="T77" fmla="*/ 0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260" h="165">
                      <a:moveTo>
                        <a:pt x="3" y="165"/>
                      </a:moveTo>
                      <a:cubicBezTo>
                        <a:pt x="0" y="164"/>
                        <a:pt x="0" y="164"/>
                        <a:pt x="0" y="164"/>
                      </a:cubicBezTo>
                      <a:cubicBezTo>
                        <a:pt x="0" y="160"/>
                        <a:pt x="1" y="156"/>
                        <a:pt x="2" y="153"/>
                      </a:cubicBezTo>
                      <a:cubicBezTo>
                        <a:pt x="6" y="154"/>
                        <a:pt x="6" y="154"/>
                        <a:pt x="6" y="154"/>
                      </a:cubicBezTo>
                      <a:cubicBezTo>
                        <a:pt x="5" y="157"/>
                        <a:pt x="4" y="161"/>
                        <a:pt x="3" y="165"/>
                      </a:cubicBezTo>
                      <a:close/>
                      <a:moveTo>
                        <a:pt x="10" y="143"/>
                      </a:moveTo>
                      <a:cubicBezTo>
                        <a:pt x="6" y="141"/>
                        <a:pt x="6" y="141"/>
                        <a:pt x="6" y="141"/>
                      </a:cubicBezTo>
                      <a:cubicBezTo>
                        <a:pt x="7" y="138"/>
                        <a:pt x="8" y="134"/>
                        <a:pt x="10" y="130"/>
                      </a:cubicBezTo>
                      <a:cubicBezTo>
                        <a:pt x="14" y="132"/>
                        <a:pt x="14" y="132"/>
                        <a:pt x="14" y="132"/>
                      </a:cubicBezTo>
                      <a:cubicBezTo>
                        <a:pt x="12" y="136"/>
                        <a:pt x="11" y="139"/>
                        <a:pt x="10" y="143"/>
                      </a:cubicBezTo>
                      <a:close/>
                      <a:moveTo>
                        <a:pt x="18" y="121"/>
                      </a:moveTo>
                      <a:cubicBezTo>
                        <a:pt x="15" y="120"/>
                        <a:pt x="15" y="120"/>
                        <a:pt x="15" y="120"/>
                      </a:cubicBezTo>
                      <a:cubicBezTo>
                        <a:pt x="16" y="116"/>
                        <a:pt x="18" y="113"/>
                        <a:pt x="20" y="109"/>
                      </a:cubicBezTo>
                      <a:cubicBezTo>
                        <a:pt x="23" y="111"/>
                        <a:pt x="23" y="111"/>
                        <a:pt x="23" y="111"/>
                      </a:cubicBezTo>
                      <a:cubicBezTo>
                        <a:pt x="22" y="115"/>
                        <a:pt x="20" y="118"/>
                        <a:pt x="18" y="121"/>
                      </a:cubicBezTo>
                      <a:close/>
                      <a:moveTo>
                        <a:pt x="29" y="101"/>
                      </a:moveTo>
                      <a:cubicBezTo>
                        <a:pt x="26" y="99"/>
                        <a:pt x="26" y="99"/>
                        <a:pt x="26" y="99"/>
                      </a:cubicBezTo>
                      <a:cubicBezTo>
                        <a:pt x="28" y="96"/>
                        <a:pt x="30" y="93"/>
                        <a:pt x="32" y="89"/>
                      </a:cubicBezTo>
                      <a:cubicBezTo>
                        <a:pt x="35" y="92"/>
                        <a:pt x="35" y="92"/>
                        <a:pt x="35" y="92"/>
                      </a:cubicBezTo>
                      <a:cubicBezTo>
                        <a:pt x="33" y="95"/>
                        <a:pt x="31" y="98"/>
                        <a:pt x="29" y="101"/>
                      </a:cubicBezTo>
                      <a:close/>
                      <a:moveTo>
                        <a:pt x="42" y="82"/>
                      </a:moveTo>
                      <a:cubicBezTo>
                        <a:pt x="39" y="80"/>
                        <a:pt x="39" y="80"/>
                        <a:pt x="39" y="80"/>
                      </a:cubicBezTo>
                      <a:cubicBezTo>
                        <a:pt x="42" y="77"/>
                        <a:pt x="44" y="74"/>
                        <a:pt x="47" y="71"/>
                      </a:cubicBezTo>
                      <a:cubicBezTo>
                        <a:pt x="50" y="74"/>
                        <a:pt x="50" y="74"/>
                        <a:pt x="50" y="74"/>
                      </a:cubicBezTo>
                      <a:cubicBezTo>
                        <a:pt x="47" y="76"/>
                        <a:pt x="45" y="79"/>
                        <a:pt x="42" y="82"/>
                      </a:cubicBezTo>
                      <a:close/>
                      <a:moveTo>
                        <a:pt x="57" y="65"/>
                      </a:moveTo>
                      <a:cubicBezTo>
                        <a:pt x="55" y="62"/>
                        <a:pt x="55" y="62"/>
                        <a:pt x="55" y="62"/>
                      </a:cubicBezTo>
                      <a:cubicBezTo>
                        <a:pt x="57" y="59"/>
                        <a:pt x="60" y="57"/>
                        <a:pt x="63" y="54"/>
                      </a:cubicBezTo>
                      <a:cubicBezTo>
                        <a:pt x="66" y="57"/>
                        <a:pt x="66" y="57"/>
                        <a:pt x="66" y="57"/>
                      </a:cubicBezTo>
                      <a:cubicBezTo>
                        <a:pt x="63" y="60"/>
                        <a:pt x="60" y="62"/>
                        <a:pt x="57" y="65"/>
                      </a:cubicBezTo>
                      <a:close/>
                      <a:moveTo>
                        <a:pt x="74" y="50"/>
                      </a:moveTo>
                      <a:cubicBezTo>
                        <a:pt x="72" y="46"/>
                        <a:pt x="72" y="46"/>
                        <a:pt x="72" y="46"/>
                      </a:cubicBezTo>
                      <a:cubicBezTo>
                        <a:pt x="75" y="44"/>
                        <a:pt x="78" y="42"/>
                        <a:pt x="81" y="39"/>
                      </a:cubicBezTo>
                      <a:cubicBezTo>
                        <a:pt x="84" y="43"/>
                        <a:pt x="84" y="43"/>
                        <a:pt x="84" y="43"/>
                      </a:cubicBezTo>
                      <a:cubicBezTo>
                        <a:pt x="80" y="45"/>
                        <a:pt x="77" y="47"/>
                        <a:pt x="74" y="50"/>
                      </a:cubicBezTo>
                      <a:close/>
                      <a:moveTo>
                        <a:pt x="93" y="36"/>
                      </a:moveTo>
                      <a:cubicBezTo>
                        <a:pt x="91" y="33"/>
                        <a:pt x="91" y="33"/>
                        <a:pt x="91" y="33"/>
                      </a:cubicBezTo>
                      <a:cubicBezTo>
                        <a:pt x="94" y="31"/>
                        <a:pt x="98" y="29"/>
                        <a:pt x="101" y="27"/>
                      </a:cubicBezTo>
                      <a:cubicBezTo>
                        <a:pt x="103" y="30"/>
                        <a:pt x="103" y="30"/>
                        <a:pt x="103" y="30"/>
                      </a:cubicBezTo>
                      <a:cubicBezTo>
                        <a:pt x="100" y="32"/>
                        <a:pt x="96" y="34"/>
                        <a:pt x="93" y="36"/>
                      </a:cubicBezTo>
                      <a:close/>
                      <a:moveTo>
                        <a:pt x="113" y="25"/>
                      </a:moveTo>
                      <a:cubicBezTo>
                        <a:pt x="111" y="21"/>
                        <a:pt x="111" y="21"/>
                        <a:pt x="111" y="21"/>
                      </a:cubicBezTo>
                      <a:cubicBezTo>
                        <a:pt x="115" y="19"/>
                        <a:pt x="118" y="18"/>
                        <a:pt x="122" y="16"/>
                      </a:cubicBezTo>
                      <a:cubicBezTo>
                        <a:pt x="124" y="20"/>
                        <a:pt x="124" y="20"/>
                        <a:pt x="124" y="20"/>
                      </a:cubicBezTo>
                      <a:cubicBezTo>
                        <a:pt x="120" y="21"/>
                        <a:pt x="117" y="23"/>
                        <a:pt x="113" y="25"/>
                      </a:cubicBezTo>
                      <a:close/>
                      <a:moveTo>
                        <a:pt x="134" y="16"/>
                      </a:moveTo>
                      <a:cubicBezTo>
                        <a:pt x="133" y="12"/>
                        <a:pt x="133" y="12"/>
                        <a:pt x="133" y="12"/>
                      </a:cubicBezTo>
                      <a:cubicBezTo>
                        <a:pt x="137" y="11"/>
                        <a:pt x="140" y="9"/>
                        <a:pt x="144" y="8"/>
                      </a:cubicBezTo>
                      <a:cubicBezTo>
                        <a:pt x="145" y="12"/>
                        <a:pt x="145" y="12"/>
                        <a:pt x="145" y="12"/>
                      </a:cubicBezTo>
                      <a:cubicBezTo>
                        <a:pt x="142" y="13"/>
                        <a:pt x="138" y="14"/>
                        <a:pt x="134" y="16"/>
                      </a:cubicBezTo>
                      <a:close/>
                      <a:moveTo>
                        <a:pt x="259" y="11"/>
                      </a:moveTo>
                      <a:cubicBezTo>
                        <a:pt x="255" y="10"/>
                        <a:pt x="251" y="9"/>
                        <a:pt x="248" y="8"/>
                      </a:cubicBezTo>
                      <a:cubicBezTo>
                        <a:pt x="248" y="5"/>
                        <a:pt x="248" y="5"/>
                        <a:pt x="248" y="5"/>
                      </a:cubicBezTo>
                      <a:cubicBezTo>
                        <a:pt x="252" y="5"/>
                        <a:pt x="256" y="6"/>
                        <a:pt x="260" y="7"/>
                      </a:cubicBezTo>
                      <a:lnTo>
                        <a:pt x="259" y="11"/>
                      </a:lnTo>
                      <a:close/>
                      <a:moveTo>
                        <a:pt x="156" y="9"/>
                      </a:moveTo>
                      <a:cubicBezTo>
                        <a:pt x="155" y="5"/>
                        <a:pt x="155" y="5"/>
                        <a:pt x="155" y="5"/>
                      </a:cubicBezTo>
                      <a:cubicBezTo>
                        <a:pt x="159" y="4"/>
                        <a:pt x="163" y="4"/>
                        <a:pt x="167" y="3"/>
                      </a:cubicBezTo>
                      <a:cubicBezTo>
                        <a:pt x="168" y="7"/>
                        <a:pt x="168" y="7"/>
                        <a:pt x="168" y="7"/>
                      </a:cubicBezTo>
                      <a:cubicBezTo>
                        <a:pt x="164" y="8"/>
                        <a:pt x="160" y="8"/>
                        <a:pt x="156" y="9"/>
                      </a:cubicBezTo>
                      <a:close/>
                      <a:moveTo>
                        <a:pt x="236" y="6"/>
                      </a:moveTo>
                      <a:cubicBezTo>
                        <a:pt x="233" y="6"/>
                        <a:pt x="229" y="5"/>
                        <a:pt x="225" y="5"/>
                      </a:cubicBezTo>
                      <a:cubicBezTo>
                        <a:pt x="225" y="1"/>
                        <a:pt x="225" y="1"/>
                        <a:pt x="225" y="1"/>
                      </a:cubicBezTo>
                      <a:cubicBezTo>
                        <a:pt x="229" y="1"/>
                        <a:pt x="233" y="2"/>
                        <a:pt x="237" y="2"/>
                      </a:cubicBezTo>
                      <a:lnTo>
                        <a:pt x="236" y="6"/>
                      </a:lnTo>
                      <a:close/>
                      <a:moveTo>
                        <a:pt x="179" y="5"/>
                      </a:moveTo>
                      <a:cubicBezTo>
                        <a:pt x="179" y="1"/>
                        <a:pt x="179" y="1"/>
                        <a:pt x="179" y="1"/>
                      </a:cubicBezTo>
                      <a:cubicBezTo>
                        <a:pt x="180" y="1"/>
                        <a:pt x="181" y="1"/>
                        <a:pt x="182" y="1"/>
                      </a:cubicBezTo>
                      <a:cubicBezTo>
                        <a:pt x="184" y="1"/>
                        <a:pt x="187" y="0"/>
                        <a:pt x="190" y="0"/>
                      </a:cubicBezTo>
                      <a:cubicBezTo>
                        <a:pt x="190" y="4"/>
                        <a:pt x="190" y="4"/>
                        <a:pt x="190" y="4"/>
                      </a:cubicBezTo>
                      <a:cubicBezTo>
                        <a:pt x="188" y="4"/>
                        <a:pt x="185" y="5"/>
                        <a:pt x="182" y="5"/>
                      </a:cubicBezTo>
                      <a:cubicBezTo>
                        <a:pt x="181" y="5"/>
                        <a:pt x="180" y="5"/>
                        <a:pt x="179" y="5"/>
                      </a:cubicBezTo>
                      <a:close/>
                      <a:moveTo>
                        <a:pt x="213" y="4"/>
                      </a:moveTo>
                      <a:cubicBezTo>
                        <a:pt x="210" y="4"/>
                        <a:pt x="207" y="4"/>
                        <a:pt x="204" y="4"/>
                      </a:cubicBezTo>
                      <a:cubicBezTo>
                        <a:pt x="202" y="4"/>
                        <a:pt x="202" y="4"/>
                        <a:pt x="202" y="4"/>
                      </a:cubicBezTo>
                      <a:cubicBezTo>
                        <a:pt x="202" y="0"/>
                        <a:pt x="202" y="0"/>
                        <a:pt x="202" y="0"/>
                      </a:cubicBezTo>
                      <a:cubicBezTo>
                        <a:pt x="204" y="0"/>
                        <a:pt x="204" y="0"/>
                        <a:pt x="204" y="0"/>
                      </a:cubicBezTo>
                      <a:cubicBezTo>
                        <a:pt x="207" y="0"/>
                        <a:pt x="210" y="0"/>
                        <a:pt x="214" y="0"/>
                      </a:cubicBezTo>
                      <a:lnTo>
                        <a:pt x="213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61" name="Freeform 249"/>
                <p:cNvSpPr/>
                <p:nvPr/>
              </p:nvSpPr>
              <p:spPr bwMode="auto">
                <a:xfrm>
                  <a:off x="6189" y="5584"/>
                  <a:ext cx="30" cy="35"/>
                </a:xfrm>
                <a:custGeom>
                  <a:avLst/>
                  <a:gdLst>
                    <a:gd name="T0" fmla="*/ 4 w 5"/>
                    <a:gd name="T1" fmla="*/ 6 h 6"/>
                    <a:gd name="T2" fmla="*/ 0 w 5"/>
                    <a:gd name="T3" fmla="*/ 6 h 6"/>
                    <a:gd name="T4" fmla="*/ 1 w 5"/>
                    <a:gd name="T5" fmla="*/ 0 h 6"/>
                    <a:gd name="T6" fmla="*/ 5 w 5"/>
                    <a:gd name="T7" fmla="*/ 0 h 6"/>
                    <a:gd name="T8" fmla="*/ 4 w 5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6">
                      <a:moveTo>
                        <a:pt x="4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1" y="4"/>
                        <a:pt x="1" y="2"/>
                        <a:pt x="1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2"/>
                        <a:pt x="5" y="4"/>
                        <a:pt x="4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62" name="Oval 250"/>
                <p:cNvSpPr>
                  <a:spLocks noChangeArrowheads="1"/>
                </p:cNvSpPr>
                <p:nvPr/>
              </p:nvSpPr>
              <p:spPr bwMode="auto">
                <a:xfrm>
                  <a:off x="7739" y="4366"/>
                  <a:ext cx="143" cy="143"/>
                </a:xfrm>
                <a:prstGeom prst="ellipse">
                  <a:avLst/>
                </a:prstGeom>
                <a:grpFill/>
                <a:ln>
                  <a:noFill/>
                </a:ln>
              </p:spPr>
            </p:sp>
            <p:sp>
              <p:nvSpPr>
                <p:cNvPr id="263" name="Oval 251"/>
                <p:cNvSpPr>
                  <a:spLocks noChangeArrowheads="1"/>
                </p:cNvSpPr>
                <p:nvPr/>
              </p:nvSpPr>
              <p:spPr bwMode="auto">
                <a:xfrm>
                  <a:off x="9176" y="4006"/>
                  <a:ext cx="143" cy="143"/>
                </a:xfrm>
                <a:prstGeom prst="ellipse">
                  <a:avLst/>
                </a:prstGeom>
                <a:grpFill/>
                <a:ln>
                  <a:noFill/>
                </a:ln>
              </p:spPr>
            </p:sp>
            <p:sp>
              <p:nvSpPr>
                <p:cNvPr id="264" name="Oval 252"/>
                <p:cNvSpPr>
                  <a:spLocks noChangeArrowheads="1"/>
                </p:cNvSpPr>
                <p:nvPr/>
              </p:nvSpPr>
              <p:spPr bwMode="auto">
                <a:xfrm>
                  <a:off x="10799" y="3739"/>
                  <a:ext cx="143" cy="143"/>
                </a:xfrm>
                <a:prstGeom prst="ellipse">
                  <a:avLst/>
                </a:prstGeom>
                <a:grpFill/>
                <a:ln>
                  <a:noFill/>
                </a:ln>
              </p:spPr>
            </p:sp>
            <p:sp>
              <p:nvSpPr>
                <p:cNvPr id="265" name="Oval 253"/>
                <p:cNvSpPr>
                  <a:spLocks noChangeArrowheads="1"/>
                </p:cNvSpPr>
                <p:nvPr/>
              </p:nvSpPr>
              <p:spPr bwMode="auto">
                <a:xfrm>
                  <a:off x="7999" y="6914"/>
                  <a:ext cx="143" cy="143"/>
                </a:xfrm>
                <a:prstGeom prst="ellipse">
                  <a:avLst/>
                </a:prstGeom>
                <a:grpFill/>
                <a:ln>
                  <a:noFill/>
                </a:ln>
              </p:spPr>
            </p:sp>
            <p:sp>
              <p:nvSpPr>
                <p:cNvPr id="266" name="Oval 254"/>
                <p:cNvSpPr>
                  <a:spLocks noChangeArrowheads="1"/>
                </p:cNvSpPr>
                <p:nvPr/>
              </p:nvSpPr>
              <p:spPr bwMode="auto">
                <a:xfrm>
                  <a:off x="9496" y="6956"/>
                  <a:ext cx="143" cy="143"/>
                </a:xfrm>
                <a:prstGeom prst="ellipse">
                  <a:avLst/>
                </a:prstGeom>
                <a:grpFill/>
                <a:ln>
                  <a:noFill/>
                </a:ln>
              </p:spPr>
            </p:sp>
            <p:sp>
              <p:nvSpPr>
                <p:cNvPr id="267" name="Oval 255"/>
                <p:cNvSpPr>
                  <a:spLocks noChangeArrowheads="1"/>
                </p:cNvSpPr>
                <p:nvPr/>
              </p:nvSpPr>
              <p:spPr bwMode="auto">
                <a:xfrm>
                  <a:off x="11136" y="6884"/>
                  <a:ext cx="143" cy="143"/>
                </a:xfrm>
                <a:prstGeom prst="ellipse">
                  <a:avLst/>
                </a:prstGeom>
                <a:grpFill/>
                <a:ln>
                  <a:noFill/>
                </a:ln>
              </p:spPr>
            </p:sp>
          </p:grpSp>
        </p:grpSp>
        <p:sp>
          <p:nvSpPr>
            <p:cNvPr id="26" name="文本框 25"/>
            <p:cNvSpPr txBox="1"/>
            <p:nvPr/>
          </p:nvSpPr>
          <p:spPr>
            <a:xfrm>
              <a:off x="6570" y="4477"/>
              <a:ext cx="6819" cy="257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lstStyle/>
            <a:p>
              <a:pPr>
                <a:lnSpc>
                  <a:spcPct val="180000"/>
                </a:lnSpc>
              </a:pPr>
              <a:r>
                <a:rPr lang="zh-CN" altLang="en-US" sz="1600" b="1" kern="1200">
                  <a:solidFill>
                    <a:srgbClr val="B610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Times New Roman" panose="02020603050405020304"/>
                </a:rPr>
                <a:t>温馨</a:t>
              </a:r>
              <a:r>
                <a:rPr lang="en-US" altLang="zh-CN" sz="1600" b="1" kern="1200">
                  <a:solidFill>
                    <a:srgbClr val="B6109C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Times New Roman" panose="02020603050405020304"/>
                </a:rPr>
                <a:t>提示：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帮助中心链接：</a:t>
              </a: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https://guide.hulizhushou.com/e474/31c8</a:t>
              </a:r>
              <a:endPara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80000"/>
                </a:lnSpc>
              </a:pPr>
              <a:r>
                <a:rPr lang="en-US" altLang="zh-CN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95%</a:t>
              </a:r>
              <a:r>
                <a:rPr lang="zh-CN" altLang="en-US" sz="16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的问题都可以在帮助中心找到答案</a:t>
              </a:r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L="0" algn="just" rtl="0" eaLnBrk="1" fontAlgn="t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600" kern="1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Times New Roman" panose="02020603050405020304"/>
              </a:endParaRPr>
            </a:p>
          </p:txBody>
        </p:sp>
      </p:grpSp>
      <p:pic>
        <p:nvPicPr>
          <p:cNvPr id="9" name="图片 8" descr="表扬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73950" y="3702050"/>
            <a:ext cx="444500" cy="4445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950" y="845820"/>
            <a:ext cx="10298430" cy="10363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921813"/>
            <a:ext cx="10680700" cy="761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68532" y="30278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327"/>
                </a:lnTo>
              </a:path>
            </a:pathLst>
          </a:custGeom>
          <a:ln w="951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60" y="251307"/>
            <a:ext cx="503663" cy="503778"/>
          </a:xfrm>
          <a:prstGeom prst="rect">
            <a:avLst/>
          </a:prstGeom>
        </p:spPr>
      </p:pic>
      <p:pic>
        <p:nvPicPr>
          <p:cNvPr id="116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35" y="922020"/>
            <a:ext cx="10680700" cy="76200"/>
          </a:xfrm>
          <a:prstGeom prst="rect">
            <a:avLst/>
          </a:prstGeom>
        </p:spPr>
      </p:pic>
      <p:sp>
        <p:nvSpPr>
          <p:cNvPr id="123" name="object 15"/>
          <p:cNvSpPr txBox="1"/>
          <p:nvPr/>
        </p:nvSpPr>
        <p:spPr>
          <a:xfrm>
            <a:off x="288925" y="3248025"/>
            <a:ext cx="7780020" cy="1871345"/>
          </a:xfrm>
          <a:prstGeom prst="rect">
            <a:avLst/>
          </a:prstGeom>
        </p:spPr>
        <p:txBody>
          <a:bodyPr vert="horz" wrap="square" lIns="0" tIns="180975" rIns="0" bIns="0" rtlCol="0">
            <a:noAutofit/>
          </a:bodyPr>
          <a:lstStyle/>
          <a:p>
            <a:pPr marL="12700" algn="l">
              <a:lnSpc>
                <a:spcPct val="80000"/>
              </a:lnSpc>
              <a:spcBef>
                <a:spcPts val="1425"/>
              </a:spcBef>
            </a:pPr>
            <a:endParaRPr lang="zh-CN" altLang="en-US" kern="1000" spc="1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40dd930a1a5c146eefe600661e8e2c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675" y="196850"/>
            <a:ext cx="608400" cy="60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12150" y="239785"/>
            <a:ext cx="2133600" cy="432709"/>
          </a:xfrm>
          <a:prstGeom prst="rect">
            <a:avLst/>
          </a:prstGeom>
          <a:noFill/>
          <a:ln>
            <a:solidFill>
              <a:srgbClr val="FD6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lnSpc>
                <a:spcPct val="11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线下培训</a:t>
            </a:r>
            <a:endParaRPr kumimoji="1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object 11"/>
          <p:cNvSpPr txBox="1"/>
          <p:nvPr/>
        </p:nvSpPr>
        <p:spPr>
          <a:xfrm>
            <a:off x="288925" y="1075690"/>
            <a:ext cx="10257155" cy="619760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3200" b="1" kern="0" spc="-10" dirty="0">
                <a:solidFill>
                  <a:srgbClr val="FC629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使用场景</a:t>
            </a:r>
            <a:endParaRPr lang="zh-CN" b="1" kern="0" spc="-10" dirty="0">
              <a:solidFill>
                <a:srgbClr val="FC6295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kern="1000" spc="1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护理部组织现场培训，但有部分人员无法到达现场参加，护理部需区分未到达现场人员，并且对未到现场人员的学习成果做限制。</a:t>
            </a:r>
            <a:endParaRPr lang="zh-CN" altLang="en-US" kern="1000" spc="10" dirty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zh-CN" altLang="en-US" kern="1000" spc="10" dirty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3200" b="1" kern="0" spc="-10" dirty="0">
                <a:solidFill>
                  <a:srgbClr val="FC629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使用优势</a:t>
            </a:r>
            <a:endParaRPr lang="zh-CN" sz="3200" b="1" kern="0" spc="-10" dirty="0">
              <a:solidFill>
                <a:srgbClr val="FC6295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2700" algn="l">
              <a:lnSpc>
                <a:spcPct val="80000"/>
              </a:lnSpc>
              <a:spcBef>
                <a:spcPts val="1425"/>
              </a:spcBef>
            </a:pPr>
            <a:r>
              <a:rPr lang="en-US" altLang="zh-CN" kern="1000" spc="1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 kern="1000" spc="1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可筛选未到达现场人员名单</a:t>
            </a:r>
            <a:endParaRPr lang="zh-CN" altLang="en-US" kern="1000" spc="1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l">
              <a:lnSpc>
                <a:spcPct val="80000"/>
              </a:lnSpc>
              <a:spcBef>
                <a:spcPts val="1425"/>
              </a:spcBef>
            </a:pPr>
            <a:r>
              <a:rPr lang="en-US" altLang="zh-CN" kern="1000" spc="1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 kern="1000" spc="1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可对线上学习人员做约束，达到学习效果</a:t>
            </a:r>
            <a:endParaRPr lang="zh-CN" altLang="en-US" kern="1000" spc="1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l">
              <a:lnSpc>
                <a:spcPct val="80000"/>
              </a:lnSpc>
              <a:spcBef>
                <a:spcPts val="1425"/>
              </a:spcBef>
            </a:pPr>
            <a:r>
              <a:rPr lang="en-US" altLang="zh-CN" kern="1000" spc="1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 kern="1000" spc="1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对未到现场学习人员学习结果做条件限制</a:t>
            </a:r>
            <a:endParaRPr lang="zh-CN" altLang="en-US" kern="1000" spc="1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 algn="l">
              <a:lnSpc>
                <a:spcPct val="80000"/>
              </a:lnSpc>
              <a:spcBef>
                <a:spcPts val="1425"/>
              </a:spcBef>
            </a:pPr>
            <a:r>
              <a:rPr lang="en-US" altLang="zh-CN" kern="1000" spc="1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altLang="en-US" kern="1000" spc="10" dirty="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学习结果一键导出，自动分析教学成果</a:t>
            </a:r>
            <a:endParaRPr lang="zh-CN" altLang="en-US" kern="1000" spc="10" dirty="0"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12700" algn="l">
              <a:lnSpc>
                <a:spcPct val="80000"/>
              </a:lnSpc>
              <a:spcBef>
                <a:spcPts val="1425"/>
              </a:spcBef>
            </a:pPr>
            <a:endParaRPr lang="zh-CN" altLang="en-US" kern="1000" spc="1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3200" b="1" kern="0" spc="-10" dirty="0">
                <a:solidFill>
                  <a:srgbClr val="FC6295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建议使用条件</a:t>
            </a:r>
            <a:endParaRPr lang="zh-CN" sz="3200" b="1" kern="0" spc="-10" dirty="0">
              <a:solidFill>
                <a:srgbClr val="FC6295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algn="l">
              <a:lnSpc>
                <a:spcPct val="140000"/>
              </a:lnSpc>
            </a:pPr>
            <a:r>
              <a:rPr lang="en-US" altLang="zh-CN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</a:t>
            </a:r>
            <a:r>
              <a:rPr lang="zh-CN" altLang="en-US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现场进行签到（必要条件）：只有到现场的人员才能签到，可用于区分到场、未到场人员</a:t>
            </a:r>
            <a:endParaRPr lang="zh-CN" altLang="en-US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algn="l">
              <a:lnSpc>
                <a:spcPct val="140000"/>
              </a:lnSpc>
            </a:pPr>
            <a:r>
              <a:rPr lang="en-US" altLang="zh-CN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</a:t>
            </a:r>
            <a:r>
              <a:rPr lang="zh-CN" altLang="en-US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上传学习课件（限制时长）</a:t>
            </a:r>
            <a:endParaRPr lang="zh-CN" altLang="en-US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marL="0" indent="0" algn="l">
              <a:lnSpc>
                <a:spcPct val="140000"/>
              </a:lnSpc>
            </a:pPr>
            <a:r>
              <a:rPr lang="en-US" altLang="zh-CN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</a:t>
            </a:r>
            <a:r>
              <a:rPr lang="zh-CN" altLang="en-US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颁发培训学分</a:t>
            </a: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lnSpc>
                <a:spcPct val="140000"/>
              </a:lnSpc>
            </a:pPr>
            <a:r>
              <a:rPr lang="en-US" altLang="zh-CN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</a:t>
            </a:r>
            <a:r>
              <a:rPr lang="zh-CN" altLang="en-US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设置随堂测试</a:t>
            </a:r>
            <a:r>
              <a:rPr lang="zh-CN" altLang="en-US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：保障学习效果</a:t>
            </a: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 algn="l">
              <a:lnSpc>
                <a:spcPct val="140000"/>
              </a:lnSpc>
            </a:pP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zh-CN" sz="3200" b="1" kern="0" spc="-10" dirty="0">
              <a:solidFill>
                <a:srgbClr val="FC6295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zh-CN" sz="3200" b="1" kern="0" spc="-10" dirty="0">
              <a:solidFill>
                <a:srgbClr val="FC6295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zh-CN" altLang="en-US" sz="3200" kern="1000" spc="10" dirty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lang="zh-CN" sz="3200" b="1" kern="0" spc="-10" dirty="0">
              <a:solidFill>
                <a:srgbClr val="FC6295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463040" y="296545"/>
            <a:ext cx="3782695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护理助手</a:t>
            </a:r>
            <a:r>
              <a:rPr lang="en-US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</a:t>
            </a:r>
            <a:r>
              <a:rPr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省心</a:t>
            </a:r>
            <a:r>
              <a:rPr lang="en-US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·</a:t>
            </a:r>
            <a:r>
              <a:rPr lang="zh-CN" altLang="en-US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</a:t>
            </a:r>
            <a:r>
              <a:rPr lang="zh-CN" sz="2000" spc="-5" dirty="0">
                <a:solidFill>
                  <a:srgbClr val="FD639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高效</a:t>
            </a:r>
            <a:endParaRPr lang="zh-CN" sz="2000" spc="-5" dirty="0">
              <a:solidFill>
                <a:srgbClr val="FD63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921813"/>
            <a:ext cx="10680700" cy="761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68532" y="30278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327"/>
                </a:lnTo>
              </a:path>
            </a:pathLst>
          </a:custGeom>
          <a:ln w="9517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60" y="251307"/>
            <a:ext cx="503663" cy="503778"/>
          </a:xfrm>
          <a:prstGeom prst="rect">
            <a:avLst/>
          </a:prstGeom>
        </p:spPr>
      </p:pic>
      <p:sp>
        <p:nvSpPr>
          <p:cNvPr id="101" name="object 8"/>
          <p:cNvSpPr txBox="1"/>
          <p:nvPr/>
        </p:nvSpPr>
        <p:spPr>
          <a:xfrm>
            <a:off x="311150" y="1236980"/>
            <a:ext cx="7315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3200" spc="-5" dirty="0">
                <a:solidFill>
                  <a:srgbClr val="FD69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现场签到：用于确认到场未到场人员</a:t>
            </a:r>
            <a:endParaRPr lang="zh-CN" altLang="en-US" sz="3200" spc="-5" dirty="0">
              <a:solidFill>
                <a:srgbClr val="FD69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 useBgFill="1">
        <p:nvSpPr>
          <p:cNvPr id="19" name="矩形 18"/>
          <p:cNvSpPr/>
          <p:nvPr/>
        </p:nvSpPr>
        <p:spPr>
          <a:xfrm>
            <a:off x="311150" y="1817370"/>
            <a:ext cx="6510020" cy="76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D6396"/>
                </a:gs>
                <a:gs pos="83000">
                  <a:srgbClr val="FD6396"/>
                </a:gs>
                <a:gs pos="100000">
                  <a:srgbClr val="FD6396"/>
                </a:gs>
              </a:gsLst>
              <a:lin ang="5400000" scaled="1"/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463040" y="296545"/>
            <a:ext cx="3782695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2"/>
              </a:rPr>
              <a:t>护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理助手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—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更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省心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·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更</a:t>
            </a:r>
            <a:r>
              <a:rPr lang="zh-CN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高效</a:t>
            </a:r>
            <a:endParaRPr lang="zh-CN" sz="2000" spc="-5" dirty="0">
              <a:solidFill>
                <a:srgbClr val="FD6396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40dd930a1a5c146eefe600661e8e2c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675" y="196850"/>
            <a:ext cx="608400" cy="60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12150" y="239785"/>
            <a:ext cx="2133600" cy="432709"/>
          </a:xfrm>
          <a:prstGeom prst="rect">
            <a:avLst/>
          </a:prstGeom>
          <a:noFill/>
          <a:ln>
            <a:solidFill>
              <a:srgbClr val="FD6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线下培训</a:t>
            </a:r>
            <a:endParaRPr kumimoji="1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311150" y="1949450"/>
            <a:ext cx="9960610" cy="2745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6215" y="4845050"/>
            <a:ext cx="9981565" cy="18897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ct val="130000"/>
              </a:lnSpc>
            </a:pPr>
            <a:r>
              <a:rPr lang="zh-CN" altLang="en-US" b="0" i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培训开始前通过系统创建培训计划，开通【离场签到】设置签到负责人。（开通离场签到时也可将签到时间设置为培训开始前进行，可以不用等培训结束后再签到）</a:t>
            </a: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</a:pP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30000"/>
              </a:lnSpc>
            </a:pPr>
            <a:r>
              <a:rPr lang="zh-CN" altLang="en-US" b="0" i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注：开通离场签到后，未进行签到人员也可以进行随堂测试的答题。这样可以不限制未到场人员不能答题。如需限制未到场人员不能进行随堂测试答题，可以开通入场签到。</a:t>
            </a: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921813"/>
            <a:ext cx="10680700" cy="761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68532" y="30278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327"/>
                </a:lnTo>
              </a:path>
            </a:pathLst>
          </a:custGeom>
          <a:ln w="9517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60" y="251307"/>
            <a:ext cx="503663" cy="503778"/>
          </a:xfrm>
          <a:prstGeom prst="rect">
            <a:avLst/>
          </a:prstGeom>
        </p:spPr>
      </p:pic>
      <p:sp>
        <p:nvSpPr>
          <p:cNvPr id="101" name="object 8"/>
          <p:cNvSpPr txBox="1"/>
          <p:nvPr/>
        </p:nvSpPr>
        <p:spPr>
          <a:xfrm>
            <a:off x="311150" y="1236980"/>
            <a:ext cx="7315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3200" spc="-5" dirty="0">
                <a:solidFill>
                  <a:srgbClr val="FD69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上传培训学习课件</a:t>
            </a:r>
            <a:endParaRPr lang="zh-CN" altLang="en-US" sz="3200" spc="-5" dirty="0">
              <a:solidFill>
                <a:srgbClr val="FD69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 useBgFill="1">
        <p:nvSpPr>
          <p:cNvPr id="19" name="矩形 18"/>
          <p:cNvSpPr/>
          <p:nvPr/>
        </p:nvSpPr>
        <p:spPr>
          <a:xfrm>
            <a:off x="311150" y="1817370"/>
            <a:ext cx="6510020" cy="76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D6396"/>
                </a:gs>
                <a:gs pos="83000">
                  <a:srgbClr val="FD6396"/>
                </a:gs>
                <a:gs pos="100000">
                  <a:srgbClr val="FD6396"/>
                </a:gs>
              </a:gsLst>
              <a:lin ang="5400000" scaled="1"/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463040" y="296545"/>
            <a:ext cx="3782695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2"/>
              </a:rPr>
              <a:t>护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理助手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—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更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省心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·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更</a:t>
            </a:r>
            <a:r>
              <a:rPr lang="zh-CN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高效</a:t>
            </a:r>
            <a:endParaRPr lang="zh-CN" sz="2000" spc="-5" dirty="0">
              <a:solidFill>
                <a:srgbClr val="FD6396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40dd930a1a5c146eefe600661e8e2c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675" y="196850"/>
            <a:ext cx="608400" cy="60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12150" y="239785"/>
            <a:ext cx="2133600" cy="432709"/>
          </a:xfrm>
          <a:prstGeom prst="rect">
            <a:avLst/>
          </a:prstGeom>
          <a:noFill/>
          <a:ln>
            <a:solidFill>
              <a:srgbClr val="FD6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线下培训</a:t>
            </a:r>
            <a:endParaRPr kumimoji="1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5"/>
          <a:stretch>
            <a:fillRect/>
          </a:stretch>
        </p:blipFill>
        <p:spPr>
          <a:xfrm>
            <a:off x="82550" y="2025650"/>
            <a:ext cx="10447020" cy="23145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01295" y="4543425"/>
            <a:ext cx="1012761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注：系统规则，如设置附件，需完成附件后才可以答题。如设置附件阅读时长，需达到设置的阅读时长之后才能进行随堂测试答题。如不需要限制，阅读时长可以为空不进行限制。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建议：现场培训时不进行阅读时长的限制，培训之后通知未到场人员查看附件学习再进行阅读时长的限制。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921813"/>
            <a:ext cx="10680700" cy="761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68532" y="30278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327"/>
                </a:lnTo>
              </a:path>
            </a:pathLst>
          </a:custGeom>
          <a:ln w="9517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60" y="251307"/>
            <a:ext cx="503663" cy="503778"/>
          </a:xfrm>
          <a:prstGeom prst="rect">
            <a:avLst/>
          </a:prstGeom>
        </p:spPr>
      </p:pic>
      <p:sp>
        <p:nvSpPr>
          <p:cNvPr id="101" name="object 8"/>
          <p:cNvSpPr txBox="1"/>
          <p:nvPr/>
        </p:nvSpPr>
        <p:spPr>
          <a:xfrm>
            <a:off x="311150" y="1236980"/>
            <a:ext cx="7315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3200" spc="-5" dirty="0">
                <a:solidFill>
                  <a:srgbClr val="FD69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设置学分颁发条件</a:t>
            </a:r>
            <a:endParaRPr lang="zh-CN" altLang="en-US" sz="3200" spc="-5" dirty="0">
              <a:solidFill>
                <a:srgbClr val="FD69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 useBgFill="1">
        <p:nvSpPr>
          <p:cNvPr id="19" name="矩形 18"/>
          <p:cNvSpPr/>
          <p:nvPr/>
        </p:nvSpPr>
        <p:spPr>
          <a:xfrm>
            <a:off x="311150" y="1817370"/>
            <a:ext cx="6510020" cy="76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D6396"/>
                </a:gs>
                <a:gs pos="83000">
                  <a:srgbClr val="FD6396"/>
                </a:gs>
                <a:gs pos="100000">
                  <a:srgbClr val="FD6396"/>
                </a:gs>
              </a:gsLst>
              <a:lin ang="5400000" scaled="1"/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463040" y="296545"/>
            <a:ext cx="3782695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2"/>
              </a:rPr>
              <a:t>护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理助手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—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更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省心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·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更</a:t>
            </a:r>
            <a:r>
              <a:rPr lang="zh-CN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高效</a:t>
            </a:r>
            <a:endParaRPr lang="zh-CN" sz="2000" spc="-5" dirty="0">
              <a:solidFill>
                <a:srgbClr val="FD6396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40dd930a1a5c146eefe600661e8e2c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675" y="196850"/>
            <a:ext cx="608400" cy="60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12150" y="239785"/>
            <a:ext cx="2133600" cy="432709"/>
          </a:xfrm>
          <a:prstGeom prst="rect">
            <a:avLst/>
          </a:prstGeom>
          <a:noFill/>
          <a:ln>
            <a:solidFill>
              <a:srgbClr val="FD6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线下培训</a:t>
            </a:r>
            <a:endParaRPr kumimoji="1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158750" y="2019300"/>
            <a:ext cx="10095230" cy="33648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65735" y="5530850"/>
            <a:ext cx="9867900" cy="92202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spcAft>
                <a:spcPct val="0"/>
              </a:spcAft>
            </a:pPr>
            <a:r>
              <a:rPr lang="zh-CN" altLang="en-US" b="0" i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注：建议未到现场答题人员学分减少并要求观看完成附件。（颁发条件自上而下，先满足先得，最高学分放在最前面）</a:t>
            </a: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>
              <a:spcAft>
                <a:spcPct val="0"/>
              </a:spcAft>
            </a:pP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921813"/>
            <a:ext cx="10680700" cy="761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68532" y="30278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327"/>
                </a:lnTo>
              </a:path>
            </a:pathLst>
          </a:custGeom>
          <a:ln w="9517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60" y="251307"/>
            <a:ext cx="503663" cy="503778"/>
          </a:xfrm>
          <a:prstGeom prst="rect">
            <a:avLst/>
          </a:prstGeom>
        </p:spPr>
      </p:pic>
      <p:sp>
        <p:nvSpPr>
          <p:cNvPr id="101" name="object 8"/>
          <p:cNvSpPr txBox="1"/>
          <p:nvPr/>
        </p:nvSpPr>
        <p:spPr>
          <a:xfrm>
            <a:off x="311150" y="1236980"/>
            <a:ext cx="7315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3200" spc="-5" dirty="0">
                <a:solidFill>
                  <a:srgbClr val="FD69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设置随堂测试</a:t>
            </a:r>
            <a:endParaRPr lang="zh-CN" altLang="en-US" sz="3200" spc="-5" dirty="0">
              <a:solidFill>
                <a:srgbClr val="FD69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 useBgFill="1">
        <p:nvSpPr>
          <p:cNvPr id="19" name="矩形 18"/>
          <p:cNvSpPr/>
          <p:nvPr/>
        </p:nvSpPr>
        <p:spPr>
          <a:xfrm>
            <a:off x="311150" y="1817370"/>
            <a:ext cx="6510020" cy="76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D6396"/>
                </a:gs>
                <a:gs pos="83000">
                  <a:srgbClr val="FD6396"/>
                </a:gs>
                <a:gs pos="100000">
                  <a:srgbClr val="FD6396"/>
                </a:gs>
              </a:gsLst>
              <a:lin ang="5400000" scaled="1"/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463040" y="296545"/>
            <a:ext cx="3782695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2"/>
              </a:rPr>
              <a:t>护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理助手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—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更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省心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·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更</a:t>
            </a:r>
            <a:r>
              <a:rPr lang="zh-CN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高效</a:t>
            </a:r>
            <a:endParaRPr lang="zh-CN" sz="2000" spc="-5" dirty="0">
              <a:solidFill>
                <a:srgbClr val="FD6396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40dd930a1a5c146eefe600661e8e2c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675" y="196850"/>
            <a:ext cx="608400" cy="60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12150" y="239785"/>
            <a:ext cx="2133600" cy="432709"/>
          </a:xfrm>
          <a:prstGeom prst="rect">
            <a:avLst/>
          </a:prstGeom>
          <a:noFill/>
          <a:ln>
            <a:solidFill>
              <a:srgbClr val="FD6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线下培训</a:t>
            </a:r>
            <a:endParaRPr kumimoji="1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82550" y="2101850"/>
            <a:ext cx="10283190" cy="33508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8750" y="5226050"/>
            <a:ext cx="10118725" cy="202755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lnSpc>
                <a:spcPct val="140000"/>
              </a:lnSpc>
            </a:pPr>
            <a:r>
              <a:rPr lang="zh-CN" altLang="en-US" b="0" i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根据培训要求设置即可</a:t>
            </a: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>
              <a:lnSpc>
                <a:spcPct val="140000"/>
              </a:lnSpc>
            </a:pPr>
            <a:r>
              <a:rPr lang="zh-CN" altLang="en-US" b="0" i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现场培训时，学员到现场就进行签到。</a:t>
            </a: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>
              <a:lnSpc>
                <a:spcPct val="140000"/>
              </a:lnSpc>
            </a:pPr>
            <a:r>
              <a:rPr lang="zh-CN" altLang="en-US" b="0" i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培训讲课结束后告知大家先点开附件再进行随堂测试的答题（需告知现场人员尽快完成答题，否则结束后就需要学习附件之后才能答题）。</a:t>
            </a: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>
              <a:lnSpc>
                <a:spcPct val="140000"/>
              </a:lnSpc>
            </a:pPr>
            <a:r>
              <a:rPr lang="zh-CN" altLang="en-US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注：此时附件是没有学习时长限制的，所以在现场培训未结束前，不要通知线上人员学习和答题。</a:t>
            </a: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921813"/>
            <a:ext cx="10680700" cy="761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68532" y="30278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327"/>
                </a:lnTo>
              </a:path>
            </a:pathLst>
          </a:custGeom>
          <a:ln w="9517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60" y="251307"/>
            <a:ext cx="503663" cy="503778"/>
          </a:xfrm>
          <a:prstGeom prst="rect">
            <a:avLst/>
          </a:prstGeom>
        </p:spPr>
      </p:pic>
      <p:sp>
        <p:nvSpPr>
          <p:cNvPr id="101" name="object 8"/>
          <p:cNvSpPr txBox="1"/>
          <p:nvPr/>
        </p:nvSpPr>
        <p:spPr>
          <a:xfrm>
            <a:off x="311150" y="1236980"/>
            <a:ext cx="7315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3200" spc="-5" dirty="0">
                <a:solidFill>
                  <a:srgbClr val="FD69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设置随堂测试</a:t>
            </a:r>
            <a:endParaRPr lang="zh-CN" altLang="en-US" sz="3200" spc="-5" dirty="0">
              <a:solidFill>
                <a:srgbClr val="FD69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 useBgFill="1">
        <p:nvSpPr>
          <p:cNvPr id="19" name="矩形 18"/>
          <p:cNvSpPr/>
          <p:nvPr/>
        </p:nvSpPr>
        <p:spPr>
          <a:xfrm>
            <a:off x="311150" y="1817370"/>
            <a:ext cx="6510020" cy="76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D6396"/>
                </a:gs>
                <a:gs pos="83000">
                  <a:srgbClr val="FD6396"/>
                </a:gs>
                <a:gs pos="100000">
                  <a:srgbClr val="FD6396"/>
                </a:gs>
              </a:gsLst>
              <a:lin ang="5400000" scaled="1"/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463040" y="296545"/>
            <a:ext cx="3782695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2"/>
              </a:rPr>
              <a:t>护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理助手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—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更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省心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·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更</a:t>
            </a:r>
            <a:r>
              <a:rPr lang="zh-CN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高效</a:t>
            </a:r>
            <a:endParaRPr lang="zh-CN" sz="2000" spc="-5" dirty="0">
              <a:solidFill>
                <a:srgbClr val="FD6396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40dd930a1a5c146eefe600661e8e2c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675" y="196850"/>
            <a:ext cx="608400" cy="60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12150" y="239785"/>
            <a:ext cx="2133600" cy="432709"/>
          </a:xfrm>
          <a:prstGeom prst="rect">
            <a:avLst/>
          </a:prstGeom>
          <a:noFill/>
          <a:ln>
            <a:solidFill>
              <a:srgbClr val="FD6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线下培训</a:t>
            </a:r>
            <a:endParaRPr kumimoji="1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82550" y="2101850"/>
            <a:ext cx="10283190" cy="335089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8750" y="5226050"/>
            <a:ext cx="10118725" cy="8655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>
              <a:lnSpc>
                <a:spcPct val="140000"/>
              </a:lnSpc>
            </a:pPr>
            <a:r>
              <a:rPr lang="zh-CN" altLang="en-US" b="0" i="0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根据培训要求设置即可</a:t>
            </a: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>
              <a:lnSpc>
                <a:spcPct val="140000"/>
              </a:lnSpc>
            </a:pP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921813"/>
            <a:ext cx="10680700" cy="7611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168532" y="302789"/>
            <a:ext cx="0" cy="317500"/>
          </a:xfrm>
          <a:custGeom>
            <a:avLst/>
            <a:gdLst/>
            <a:ahLst/>
            <a:cxnLst/>
            <a:rect l="l" t="t" r="r" b="b"/>
            <a:pathLst>
              <a:path h="317500">
                <a:moveTo>
                  <a:pt x="0" y="0"/>
                </a:moveTo>
                <a:lnTo>
                  <a:pt x="0" y="317327"/>
                </a:lnTo>
              </a:path>
            </a:pathLst>
          </a:custGeom>
          <a:ln w="9517">
            <a:solidFill>
              <a:srgbClr val="919191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060" y="251307"/>
            <a:ext cx="503663" cy="503778"/>
          </a:xfrm>
          <a:prstGeom prst="rect">
            <a:avLst/>
          </a:prstGeom>
        </p:spPr>
      </p:pic>
      <p:sp>
        <p:nvSpPr>
          <p:cNvPr id="101" name="object 8"/>
          <p:cNvSpPr txBox="1"/>
          <p:nvPr/>
        </p:nvSpPr>
        <p:spPr>
          <a:xfrm>
            <a:off x="311150" y="1236980"/>
            <a:ext cx="7315835" cy="5041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altLang="en-US" sz="3200" spc="-5" dirty="0">
                <a:solidFill>
                  <a:srgbClr val="FD699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注意事项</a:t>
            </a:r>
            <a:endParaRPr lang="zh-CN" altLang="en-US" sz="3200" spc="-5" dirty="0">
              <a:solidFill>
                <a:srgbClr val="FD699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 useBgFill="1">
        <p:nvSpPr>
          <p:cNvPr id="19" name="矩形 18"/>
          <p:cNvSpPr/>
          <p:nvPr/>
        </p:nvSpPr>
        <p:spPr>
          <a:xfrm>
            <a:off x="311150" y="1817370"/>
            <a:ext cx="6510020" cy="76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FD6396"/>
                </a:gs>
                <a:gs pos="83000">
                  <a:srgbClr val="FD6396"/>
                </a:gs>
                <a:gs pos="100000">
                  <a:srgbClr val="FD6396"/>
                </a:gs>
              </a:gsLst>
              <a:lin ang="5400000" scaled="1"/>
              <a:tileRect l="-100000" b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object 2"/>
          <p:cNvSpPr txBox="1"/>
          <p:nvPr/>
        </p:nvSpPr>
        <p:spPr>
          <a:xfrm>
            <a:off x="1463040" y="296545"/>
            <a:ext cx="3782695" cy="319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微软雅黑" panose="020B0503020204020204" pitchFamily="34" charset="-122"/>
              </a:rPr>
              <a:t>护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理助手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—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更</a:t>
            </a:r>
            <a:r>
              <a:rPr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省心</a:t>
            </a:r>
            <a:r>
              <a:rPr 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·</a:t>
            </a:r>
            <a:r>
              <a:rPr lang="zh-CN" altLang="en-US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  <a:sym typeface="+mn-ea"/>
              </a:rPr>
              <a:t>更</a:t>
            </a:r>
            <a:r>
              <a:rPr lang="zh-CN" sz="2000" spc="-5" dirty="0">
                <a:solidFill>
                  <a:srgbClr val="FD6396"/>
                </a:solidFill>
                <a:latin typeface="华文中宋" panose="02010600040101010101" charset="-122"/>
                <a:ea typeface="华文中宋" panose="02010600040101010101" charset="-122"/>
                <a:cs typeface="宋体" panose="02010600030101010101" pitchFamily="2" charset="-122"/>
              </a:rPr>
              <a:t>高效</a:t>
            </a:r>
            <a:endParaRPr lang="zh-CN" sz="2000" spc="-5" dirty="0">
              <a:solidFill>
                <a:srgbClr val="FD6396"/>
              </a:solidFill>
              <a:latin typeface="华文中宋" panose="02010600040101010101" charset="-122"/>
              <a:ea typeface="华文中宋" panose="02010600040101010101" charset="-122"/>
              <a:cs typeface="宋体" panose="02010600030101010101" pitchFamily="2" charset="-122"/>
            </a:endParaRPr>
          </a:p>
        </p:txBody>
      </p:sp>
      <p:pic>
        <p:nvPicPr>
          <p:cNvPr id="6" name="图片 5" descr="40dd930a1a5c146eefe600661e8e2c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20675" y="196850"/>
            <a:ext cx="608400" cy="6084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312150" y="239785"/>
            <a:ext cx="2133600" cy="432709"/>
          </a:xfrm>
          <a:prstGeom prst="rect">
            <a:avLst/>
          </a:prstGeom>
          <a:noFill/>
          <a:ln>
            <a:solidFill>
              <a:srgbClr val="FD63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线上</a:t>
            </a:r>
            <a:r>
              <a:rPr kumimoji="1"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kumimoji="1"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线下培训</a:t>
            </a:r>
            <a:endParaRPr kumimoji="1"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1150" y="2025650"/>
            <a:ext cx="10105390" cy="39643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l">
              <a:lnSpc>
                <a:spcPct val="140000"/>
              </a:lnSpc>
            </a:pPr>
            <a:r>
              <a:rPr lang="zh-CN" altLang="en-US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现场培训时，学员到现场就进行签到。</a:t>
            </a: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>
              <a:lnSpc>
                <a:spcPct val="140000"/>
              </a:lnSpc>
            </a:pPr>
            <a:r>
              <a:rPr lang="zh-CN" altLang="en-US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培训讲课结束后告知大家先点开附件再进行随堂测试的答题（需告知现场人员尽快完成答题，否则结束后就需要学习附件之后才能答题）。</a:t>
            </a:r>
            <a:endParaRPr lang="zh-CN" altLang="en-US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l">
              <a:lnSpc>
                <a:spcPct val="140000"/>
              </a:lnSpc>
            </a:pPr>
            <a:endParaRPr lang="zh-CN" altLang="en-US" b="0" i="0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l">
              <a:lnSpc>
                <a:spcPct val="140000"/>
              </a:lnSpc>
            </a:pPr>
            <a:r>
              <a:rPr lang="zh-CN" altLang="en-US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注：此时附件是没有学习时长限制的，所以在现场培训未结束前，不要通知线上人员学习和答题。</a:t>
            </a:r>
            <a:endParaRPr lang="zh-CN" altLang="en-US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l">
              <a:lnSpc>
                <a:spcPct val="140000"/>
              </a:lnSpc>
            </a:pPr>
            <a:endParaRPr lang="zh-CN" altLang="en-US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l">
              <a:lnSpc>
                <a:spcPct val="140000"/>
              </a:lnSpc>
            </a:pPr>
            <a:endParaRPr lang="zh-CN" altLang="en-US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l">
              <a:lnSpc>
                <a:spcPct val="140000"/>
              </a:lnSpc>
            </a:pPr>
            <a:r>
              <a:rPr lang="zh-CN" altLang="en-US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现场培训结束后，在后台计划中操作修改，将附件观看时长设置上，建议时间久一点，可以更好的保障查看附件的学习效果。</a:t>
            </a:r>
            <a:endParaRPr lang="zh-CN" altLang="en-US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0" indent="0" algn="l">
              <a:lnSpc>
                <a:spcPct val="140000"/>
              </a:lnSpc>
            </a:pPr>
            <a:r>
              <a:rPr lang="zh-CN" altLang="en-US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此时就可以通知未到现场人员打开</a:t>
            </a:r>
            <a:r>
              <a:rPr lang="en-US" altLang="zh-CN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en-US">
                <a:solidFill>
                  <a:srgbClr val="30303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进行学习与答题。</a:t>
            </a:r>
            <a:endParaRPr lang="zh-CN" altLang="en-US">
              <a:solidFill>
                <a:srgbClr val="30303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commondata" val="eyJoZGlkIjoiMmRjMzJlOWM3OTZkMGU4MDEyNjNlNWE4ZDc1NDJmNWEifQ=="/>
  <p:tag name="resource_record_key" val="{&quot;10&quot;:[21597168],&quot;19&quot;:[20343771]}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1528</Words>
  <Application>WPS 演示</Application>
  <PresentationFormat>自定义</PresentationFormat>
  <Paragraphs>125</Paragraphs>
  <Slides>12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微软雅黑</vt:lpstr>
      <vt:lpstr>华文中宋</vt:lpstr>
      <vt:lpstr>Calibri</vt:lpstr>
      <vt:lpstr>PingFang SC Regular</vt:lpstr>
      <vt:lpstr>Arial Unicode MS</vt:lpstr>
      <vt:lpstr>汉仪中黑简</vt:lpstr>
      <vt:lpstr>Times New Roman</vt:lpstr>
      <vt:lpstr>ui-sans-serif</vt:lpstr>
      <vt:lpstr>Segoe Print</vt:lpstr>
      <vt:lpstr>汉仪雅酷黑 75W</vt:lpstr>
      <vt:lpstr>汉仪颜楷繁</vt:lpstr>
      <vt:lpstr>Calibri</vt:lpstr>
      <vt:lpstr>Office Theme</vt:lpstr>
      <vt:lpstr>线上+线下培训如何开展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新护士统一规培方案</dc:title>
  <dc:creator/>
  <cp:lastModifiedBy>杨咩咩</cp:lastModifiedBy>
  <cp:revision>144</cp:revision>
  <dcterms:created xsi:type="dcterms:W3CDTF">2020-10-10T05:25:00Z</dcterms:created>
  <dcterms:modified xsi:type="dcterms:W3CDTF">2025-01-19T10:58:30Z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B343A0F360C74502A5DB5FBFC4A7F092_13</vt:lpwstr>
  </property>
</Properties>
</file>