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1" r:id="rId3"/>
    <p:sldId id="646" r:id="rId5"/>
    <p:sldId id="652" r:id="rId6"/>
    <p:sldId id="653" r:id="rId7"/>
    <p:sldId id="657" r:id="rId8"/>
    <p:sldId id="658" r:id="rId9"/>
    <p:sldId id="659" r:id="rId10"/>
    <p:sldId id="670" r:id="rId11"/>
    <p:sldId id="660" r:id="rId12"/>
    <p:sldId id="661" r:id="rId13"/>
    <p:sldId id="662" r:id="rId14"/>
    <p:sldId id="663" r:id="rId15"/>
    <p:sldId id="665" r:id="rId16"/>
    <p:sldId id="666" r:id="rId17"/>
    <p:sldId id="668" r:id="rId18"/>
    <p:sldId id="667" r:id="rId19"/>
    <p:sldId id="480" r:id="rId20"/>
  </p:sldIdLst>
  <p:sldSz cx="12960350" cy="7559675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ze" initials="y" lastIdx="1" clrIdx="0"/>
  <p:cmAuthor id="2" name="kevin j" initials="k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A"/>
    <a:srgbClr val="EA6290"/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84" y="52"/>
      </p:cViewPr>
      <p:guideLst>
        <p:guide orient="horz" pos="2381"/>
        <p:guide pos="40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05T14:44:40.78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1143000"/>
            <a:ext cx="5289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17270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1pPr>
    <a:lvl2pPr marL="508635" algn="l" defTabSz="1017270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2pPr>
    <a:lvl3pPr marL="1017270" algn="l" defTabSz="1017270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3pPr>
    <a:lvl4pPr marL="1525905" algn="l" defTabSz="1017270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4pPr>
    <a:lvl5pPr marL="2034540" algn="l" defTabSz="1017270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5pPr>
    <a:lvl6pPr marL="2543175" algn="l" defTabSz="1017270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6pPr>
    <a:lvl7pPr marL="3051810" algn="l" defTabSz="1017270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7pPr>
    <a:lvl8pPr marL="3560445" algn="l" defTabSz="1017270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8pPr>
    <a:lvl9pPr marL="4069080" algn="l" defTabSz="1017270" rtl="0" eaLnBrk="1" latinLnBrk="0" hangingPunct="1">
      <a:defRPr sz="13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84225" y="1143000"/>
            <a:ext cx="52895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BB492-173C-470E-A2F2-94122A0706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237197"/>
            <a:ext cx="9720263" cy="2631887"/>
          </a:xfrm>
        </p:spPr>
        <p:txBody>
          <a:bodyPr anchor="b"/>
          <a:lstStyle>
            <a:lvl1pPr algn="ctr">
              <a:defRPr sz="63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970580"/>
            <a:ext cx="9720263" cy="1825171"/>
          </a:xfrm>
        </p:spPr>
        <p:txBody>
          <a:bodyPr/>
          <a:lstStyle>
            <a:lvl1pPr marL="0" indent="0" algn="ctr">
              <a:buNone/>
              <a:defRPr sz="2550"/>
            </a:lvl1pPr>
            <a:lvl2pPr marL="485775" indent="0" algn="ctr">
              <a:buNone/>
              <a:defRPr sz="2125"/>
            </a:lvl2pPr>
            <a:lvl3pPr marL="972185" indent="0" algn="ctr">
              <a:buNone/>
              <a:defRPr sz="1915"/>
            </a:lvl3pPr>
            <a:lvl4pPr marL="1457960" indent="0" algn="ctr">
              <a:buNone/>
              <a:defRPr sz="1700"/>
            </a:lvl4pPr>
            <a:lvl5pPr marL="1943735" indent="0" algn="ctr">
              <a:buNone/>
              <a:defRPr sz="1700"/>
            </a:lvl5pPr>
            <a:lvl6pPr marL="2430145" indent="0" algn="ctr">
              <a:buNone/>
              <a:defRPr sz="1700"/>
            </a:lvl6pPr>
            <a:lvl7pPr marL="2915920" indent="0" algn="ctr">
              <a:buNone/>
              <a:defRPr sz="1700"/>
            </a:lvl7pPr>
            <a:lvl8pPr marL="3402330" indent="0" algn="ctr">
              <a:buNone/>
              <a:defRPr sz="1700"/>
            </a:lvl8pPr>
            <a:lvl9pPr marL="388810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402483"/>
            <a:ext cx="2794575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402483"/>
            <a:ext cx="8221722" cy="64064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46668" y="1714227"/>
            <a:ext cx="5562825" cy="5079682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750607" y="1714321"/>
            <a:ext cx="5556623" cy="507946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46743" y="853192"/>
            <a:ext cx="11664315" cy="6043772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74349" y="2738150"/>
            <a:ext cx="10416754" cy="112303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274349" y="3924682"/>
            <a:ext cx="10416754" cy="51985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884670"/>
            <a:ext cx="11178302" cy="3144614"/>
          </a:xfrm>
        </p:spPr>
        <p:txBody>
          <a:bodyPr anchor="b"/>
          <a:lstStyle>
            <a:lvl1pPr>
              <a:defRPr sz="63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5059034"/>
            <a:ext cx="11178302" cy="1653678"/>
          </a:xfrm>
        </p:spPr>
        <p:txBody>
          <a:bodyPr/>
          <a:lstStyle>
            <a:lvl1pPr marL="0" indent="0">
              <a:buNone/>
              <a:defRPr sz="2550">
                <a:solidFill>
                  <a:schemeClr val="tx1">
                    <a:tint val="75000"/>
                  </a:schemeClr>
                </a:solidFill>
              </a:defRPr>
            </a:lvl1pPr>
            <a:lvl2pPr marL="485775" indent="0">
              <a:buNone/>
              <a:defRPr sz="2125">
                <a:solidFill>
                  <a:schemeClr val="tx1">
                    <a:tint val="75000"/>
                  </a:schemeClr>
                </a:solidFill>
              </a:defRPr>
            </a:lvl2pPr>
            <a:lvl3pPr marL="972185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3pPr>
            <a:lvl4pPr marL="1457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437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301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1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02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881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2012414"/>
            <a:ext cx="5508149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2012414"/>
            <a:ext cx="5508149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402483"/>
            <a:ext cx="11178302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853171"/>
            <a:ext cx="5482835" cy="908210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5775" indent="0">
              <a:buNone/>
              <a:defRPr sz="2125" b="1"/>
            </a:lvl2pPr>
            <a:lvl3pPr marL="972185" indent="0">
              <a:buNone/>
              <a:defRPr sz="1915" b="1"/>
            </a:lvl3pPr>
            <a:lvl4pPr marL="1457960" indent="0">
              <a:buNone/>
              <a:defRPr sz="1700" b="1"/>
            </a:lvl4pPr>
            <a:lvl5pPr marL="1943735" indent="0">
              <a:buNone/>
              <a:defRPr sz="1700" b="1"/>
            </a:lvl5pPr>
            <a:lvl6pPr marL="2430145" indent="0">
              <a:buNone/>
              <a:defRPr sz="1700" b="1"/>
            </a:lvl6pPr>
            <a:lvl7pPr marL="2915920" indent="0">
              <a:buNone/>
              <a:defRPr sz="1700" b="1"/>
            </a:lvl7pPr>
            <a:lvl8pPr marL="3402330" indent="0">
              <a:buNone/>
              <a:defRPr sz="1700" b="1"/>
            </a:lvl8pPr>
            <a:lvl9pPr marL="388810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761381"/>
            <a:ext cx="5482835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853171"/>
            <a:ext cx="5509837" cy="908210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5775" indent="0">
              <a:buNone/>
              <a:defRPr sz="2125" b="1"/>
            </a:lvl2pPr>
            <a:lvl3pPr marL="972185" indent="0">
              <a:buNone/>
              <a:defRPr sz="1915" b="1"/>
            </a:lvl3pPr>
            <a:lvl4pPr marL="1457960" indent="0">
              <a:buNone/>
              <a:defRPr sz="1700" b="1"/>
            </a:lvl4pPr>
            <a:lvl5pPr marL="1943735" indent="0">
              <a:buNone/>
              <a:defRPr sz="1700" b="1"/>
            </a:lvl5pPr>
            <a:lvl6pPr marL="2430145" indent="0">
              <a:buNone/>
              <a:defRPr sz="1700" b="1"/>
            </a:lvl6pPr>
            <a:lvl7pPr marL="2915920" indent="0">
              <a:buNone/>
              <a:defRPr sz="1700" b="1"/>
            </a:lvl7pPr>
            <a:lvl8pPr marL="3402330" indent="0">
              <a:buNone/>
              <a:defRPr sz="1700" b="1"/>
            </a:lvl8pPr>
            <a:lvl9pPr marL="388810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761381"/>
            <a:ext cx="5509837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88454"/>
            <a:ext cx="6561177" cy="5372269"/>
          </a:xfrm>
        </p:spPr>
        <p:txBody>
          <a:bodyPr/>
          <a:lstStyle>
            <a:lvl1pPr>
              <a:defRPr sz="3400"/>
            </a:lvl1pPr>
            <a:lvl2pPr>
              <a:defRPr sz="2975"/>
            </a:lvl2pPr>
            <a:lvl3pPr>
              <a:defRPr sz="2550"/>
            </a:lvl3pPr>
            <a:lvl4pPr>
              <a:defRPr sz="2125"/>
            </a:lvl4pPr>
            <a:lvl5pPr>
              <a:defRPr sz="2125"/>
            </a:lvl5pPr>
            <a:lvl6pPr>
              <a:defRPr sz="2125"/>
            </a:lvl6pPr>
            <a:lvl7pPr>
              <a:defRPr sz="2125"/>
            </a:lvl7pPr>
            <a:lvl8pPr>
              <a:defRPr sz="2125"/>
            </a:lvl8pPr>
            <a:lvl9pPr>
              <a:defRPr sz="2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0"/>
            </a:lvl1pPr>
            <a:lvl2pPr marL="485775" indent="0">
              <a:buNone/>
              <a:defRPr sz="1490"/>
            </a:lvl2pPr>
            <a:lvl3pPr marL="972185" indent="0">
              <a:buNone/>
              <a:defRPr sz="1275"/>
            </a:lvl3pPr>
            <a:lvl4pPr marL="1457960" indent="0">
              <a:buNone/>
              <a:defRPr sz="1065"/>
            </a:lvl4pPr>
            <a:lvl5pPr marL="1943735" indent="0">
              <a:buNone/>
              <a:defRPr sz="1065"/>
            </a:lvl5pPr>
            <a:lvl6pPr marL="2430145" indent="0">
              <a:buNone/>
              <a:defRPr sz="1065"/>
            </a:lvl6pPr>
            <a:lvl7pPr marL="2915920" indent="0">
              <a:buNone/>
              <a:defRPr sz="1065"/>
            </a:lvl7pPr>
            <a:lvl8pPr marL="3402330" indent="0">
              <a:buNone/>
              <a:defRPr sz="1065"/>
            </a:lvl8pPr>
            <a:lvl9pPr marL="3888105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88454"/>
            <a:ext cx="6561177" cy="5372269"/>
          </a:xfrm>
        </p:spPr>
        <p:txBody>
          <a:bodyPr anchor="t"/>
          <a:lstStyle>
            <a:lvl1pPr marL="0" indent="0">
              <a:buNone/>
              <a:defRPr sz="3400"/>
            </a:lvl1pPr>
            <a:lvl2pPr marL="485775" indent="0">
              <a:buNone/>
              <a:defRPr sz="2975"/>
            </a:lvl2pPr>
            <a:lvl3pPr marL="972185" indent="0">
              <a:buNone/>
              <a:defRPr sz="2550"/>
            </a:lvl3pPr>
            <a:lvl4pPr marL="1457960" indent="0">
              <a:buNone/>
              <a:defRPr sz="2125"/>
            </a:lvl4pPr>
            <a:lvl5pPr marL="1943735" indent="0">
              <a:buNone/>
              <a:defRPr sz="2125"/>
            </a:lvl5pPr>
            <a:lvl6pPr marL="2430145" indent="0">
              <a:buNone/>
              <a:defRPr sz="2125"/>
            </a:lvl6pPr>
            <a:lvl7pPr marL="2915920" indent="0">
              <a:buNone/>
              <a:defRPr sz="2125"/>
            </a:lvl7pPr>
            <a:lvl8pPr marL="3402330" indent="0">
              <a:buNone/>
              <a:defRPr sz="2125"/>
            </a:lvl8pPr>
            <a:lvl9pPr marL="3888105" indent="0">
              <a:buNone/>
              <a:defRPr sz="2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0"/>
            </a:lvl1pPr>
            <a:lvl2pPr marL="485775" indent="0">
              <a:buNone/>
              <a:defRPr sz="1490"/>
            </a:lvl2pPr>
            <a:lvl3pPr marL="972185" indent="0">
              <a:buNone/>
              <a:defRPr sz="1275"/>
            </a:lvl3pPr>
            <a:lvl4pPr marL="1457960" indent="0">
              <a:buNone/>
              <a:defRPr sz="1065"/>
            </a:lvl4pPr>
            <a:lvl5pPr marL="1943735" indent="0">
              <a:buNone/>
              <a:defRPr sz="1065"/>
            </a:lvl5pPr>
            <a:lvl6pPr marL="2430145" indent="0">
              <a:buNone/>
              <a:defRPr sz="1065"/>
            </a:lvl6pPr>
            <a:lvl7pPr marL="2915920" indent="0">
              <a:buNone/>
              <a:defRPr sz="1065"/>
            </a:lvl7pPr>
            <a:lvl8pPr marL="3402330" indent="0">
              <a:buNone/>
              <a:defRPr sz="1065"/>
            </a:lvl8pPr>
            <a:lvl9pPr marL="3888105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402483"/>
            <a:ext cx="1117830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2012414"/>
            <a:ext cx="1117830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7006699"/>
            <a:ext cx="437411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72185" rtl="0" eaLnBrk="1" latinLnBrk="0" hangingPunct="1">
        <a:lnSpc>
          <a:spcPct val="90000"/>
        </a:lnSpc>
        <a:spcBef>
          <a:spcPct val="0"/>
        </a:spcBef>
        <a:buNone/>
        <a:defRPr sz="46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205" indent="-243205" algn="l" defTabSz="972185" rtl="0" eaLnBrk="1" latinLnBrk="0" hangingPunct="1">
        <a:lnSpc>
          <a:spcPct val="90000"/>
        </a:lnSpc>
        <a:spcBef>
          <a:spcPts val="1065"/>
        </a:spcBef>
        <a:buFont typeface="Arial" panose="020B0604020202020204" pitchFamily="34" charset="0"/>
        <a:buChar char="•"/>
        <a:defRPr sz="2975" kern="1200">
          <a:solidFill>
            <a:schemeClr val="tx1"/>
          </a:solidFill>
          <a:latin typeface="+mn-lt"/>
          <a:ea typeface="+mn-ea"/>
          <a:cs typeface="+mn-cs"/>
        </a:defRPr>
      </a:lvl1pPr>
      <a:lvl2pPr marL="728980" indent="-243205" algn="l" defTabSz="972185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55" indent="-243205" algn="l" defTabSz="972185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3pPr>
      <a:lvl4pPr marL="1701165" indent="-243205" algn="l" defTabSz="972185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4pPr>
      <a:lvl5pPr marL="2186940" indent="-243205" algn="l" defTabSz="972185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5pPr>
      <a:lvl6pPr marL="2672715" indent="-243205" algn="l" defTabSz="972185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6pPr>
      <a:lvl7pPr marL="3159125" indent="-243205" algn="l" defTabSz="972185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7pPr>
      <a:lvl8pPr marL="3644900" indent="-243205" algn="l" defTabSz="972185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8pPr>
      <a:lvl9pPr marL="4131310" indent="-243205" algn="l" defTabSz="972185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18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1pPr>
      <a:lvl2pPr marL="485775" algn="l" defTabSz="97218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algn="l" defTabSz="97218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3pPr>
      <a:lvl4pPr marL="1457960" algn="l" defTabSz="97218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algn="l" defTabSz="97218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5pPr>
      <a:lvl6pPr marL="2430145" algn="l" defTabSz="97218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6pPr>
      <a:lvl7pPr marL="2915920" algn="l" defTabSz="97218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7pPr>
      <a:lvl8pPr marL="3402330" algn="l" defTabSz="97218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8pPr>
      <a:lvl9pPr marL="3888105" algn="l" defTabSz="97218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8"/>
          <a:stretch>
            <a:fillRect/>
          </a:stretch>
        </p:blipFill>
        <p:spPr>
          <a:xfrm>
            <a:off x="0" y="0"/>
            <a:ext cx="12960350" cy="7559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08993" y="2973548"/>
            <a:ext cx="11708524" cy="208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zh-CN" altLang="en-US" sz="5445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护理助手应用介绍</a:t>
            </a:r>
            <a:r>
              <a:rPr kumimoji="1" lang="en-US" altLang="zh-CN" sz="3600" spc="3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Lantinghei SC Demibold" charset="-122"/>
              </a:rPr>
              <a:t>——</a:t>
            </a:r>
            <a:r>
              <a:rPr kumimoji="1" lang="zh-CN" altLang="en-US" sz="3600" spc="3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Lantinghei SC Demibold" charset="-122"/>
              </a:rPr>
              <a:t>跨院项目后台设置</a:t>
            </a:r>
            <a:endParaRPr kumimoji="1" lang="en-US" altLang="zh-CN" sz="3600" spc="3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Lantinghei SC Demibold" charset="-122"/>
            </a:endParaRPr>
          </a:p>
          <a:p>
            <a:pPr lvl="1" algn="r">
              <a:lnSpc>
                <a:spcPct val="150000"/>
              </a:lnSpc>
            </a:pPr>
            <a:r>
              <a:rPr kumimoji="1" lang="zh-CN" altLang="en-US" sz="3600" spc="3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Lantinghei SC Demibold" charset="-122"/>
              </a:rPr>
              <a:t>招聘考试</a:t>
            </a:r>
            <a:r>
              <a:rPr kumimoji="1" lang="en-US" altLang="zh-CN" sz="3600" spc="3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Lantinghei SC Demibold" charset="-122"/>
              </a:rPr>
              <a:t>/</a:t>
            </a:r>
            <a:r>
              <a:rPr kumimoji="1" lang="zh-CN" altLang="en-US" sz="3600" spc="3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Lantinghei SC Demibold" charset="-122"/>
              </a:rPr>
              <a:t>技能竞赛</a:t>
            </a:r>
            <a:r>
              <a:rPr kumimoji="1" lang="en-US" altLang="zh-CN" sz="3600" spc="3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Lantinghei SC Demibold" charset="-122"/>
              </a:rPr>
              <a:t>/</a:t>
            </a:r>
            <a:r>
              <a:rPr kumimoji="1" lang="zh-CN" altLang="en-US" sz="3600" spc="300" dirty="0">
                <a:solidFill>
                  <a:schemeClr val="bg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Lantinghei SC Demibold" charset="-122"/>
              </a:rPr>
              <a:t>跨院培训</a:t>
            </a:r>
            <a:endParaRPr kumimoji="1" lang="zh-CN" altLang="en-US" sz="3600" spc="300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Lantinghei SC Demibold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9954" y="5751316"/>
            <a:ext cx="594451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kumimoji="1"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Lantinghei SC Demibold" charset="-122"/>
              </a:rPr>
              <a:t>（</a:t>
            </a:r>
            <a:r>
              <a:rPr kumimoji="1" lang="en-US" altLang="zh-CN" sz="2000" b="1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Lantinghei SC Demibold" charset="-122"/>
              </a:rPr>
              <a:t>2024</a:t>
            </a:r>
            <a:r>
              <a:rPr kumimoji="1"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Lantinghei SC Demibold" charset="-122"/>
              </a:rPr>
              <a:t>版）</a:t>
            </a:r>
            <a:endParaRPr kumimoji="1"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  <a:cs typeface="Lantinghei SC Demibold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49954" y="6229889"/>
            <a:ext cx="594451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kumimoji="1"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Lantinghei SC Demibold" charset="-122"/>
              </a:rPr>
              <a:t>复旦大学智慧城市研究中心移动应用实验室</a:t>
            </a:r>
            <a:endParaRPr kumimoji="1"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  <a:cs typeface="Lantinghei SC Demibold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新建计划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1577428"/>
            <a:ext cx="12192000" cy="5499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新建计划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" y="1941195"/>
            <a:ext cx="11019155" cy="49695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新建计划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843405"/>
            <a:ext cx="12421870" cy="50317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69435" y="4940935"/>
            <a:ext cx="627380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选题具体操作：</a:t>
            </a:r>
            <a:r>
              <a:rPr lang="zh-CN" altLang="en-US"/>
              <a:t>https://guide.hulizhushou.com/33f8/5df3/0a69/562e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新建计划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90" y="1863725"/>
            <a:ext cx="11262360" cy="53200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考生信息收集设置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819275"/>
            <a:ext cx="11809095" cy="50279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考生信息收集设置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7" y="1744499"/>
            <a:ext cx="12192000" cy="5499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获取二维码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940560"/>
            <a:ext cx="12212955" cy="51600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1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39"/>
            <a:ext cx="12960350" cy="72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739"/>
            <a:ext cx="12982851" cy="72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398870" y="2627806"/>
            <a:ext cx="5233641" cy="15319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25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移 动 应 用 实 验 室</a:t>
            </a:r>
            <a:endParaRPr lang="zh-CN" altLang="en-US" sz="425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endParaRPr lang="zh-CN" altLang="en-US" sz="2125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zh-CN" altLang="en-US" sz="2975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</a:rPr>
              <a:t>智 慧 医 疗</a:t>
            </a:r>
            <a:endParaRPr lang="zh-CN" altLang="en-US" sz="2975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4075" y="2596305"/>
            <a:ext cx="1541292" cy="1496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38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整体说明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93000" y="2102946"/>
            <a:ext cx="9374350" cy="261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EA6290"/>
                </a:solidFill>
              </a:rPr>
              <a:t>第一步：</a:t>
            </a:r>
            <a:r>
              <a:rPr lang="zh-CN" altLang="en-US" sz="2800" dirty="0"/>
              <a:t>在教学管理，跨院教学里面新建项目；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EA6290"/>
                </a:solidFill>
              </a:rPr>
              <a:t>第二步：</a:t>
            </a:r>
            <a:r>
              <a:rPr lang="zh-CN" altLang="en-US" sz="2800" dirty="0"/>
              <a:t>在新建项目里面，创建考试计划；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EA6290"/>
                </a:solidFill>
              </a:rPr>
              <a:t>第三步：</a:t>
            </a:r>
            <a:r>
              <a:rPr lang="zh-CN" altLang="en-US" sz="2800" dirty="0"/>
              <a:t>在项目二维码里面，设置需要收集的考生信息；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EA6290"/>
                </a:solidFill>
              </a:rPr>
              <a:t>第四步：</a:t>
            </a:r>
            <a:r>
              <a:rPr lang="zh-CN" altLang="en-US" sz="2800" dirty="0"/>
              <a:t>获取项目二维码，发送给考生。</a:t>
            </a:r>
            <a:endParaRPr lang="en-US" altLang="zh-CN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新建项目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712595"/>
            <a:ext cx="11525250" cy="51758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新建项目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3"/>
          <a:stretch>
            <a:fillRect/>
          </a:stretch>
        </p:blipFill>
        <p:spPr>
          <a:xfrm>
            <a:off x="271780" y="1850390"/>
            <a:ext cx="12192000" cy="4467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新建项目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577428"/>
            <a:ext cx="12192000" cy="549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05530" y="4944745"/>
            <a:ext cx="70821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建议至少绑定一名负责任人，不绑定人员，则院内所有护士均能看到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新建项目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1787032"/>
            <a:ext cx="12192000" cy="5499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101626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新建计划</a:t>
            </a:r>
            <a:r>
              <a:rPr lang="zh-CN" altLang="en-US" sz="28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（入口</a:t>
            </a:r>
            <a:r>
              <a:rPr lang="en-US" altLang="zh-CN" sz="28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1</a:t>
            </a:r>
            <a:r>
              <a:rPr lang="zh-CN" altLang="en-US" sz="28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：创建完项目会提示“添加计划”）</a:t>
            </a:r>
            <a:endParaRPr lang="zh-CN" altLang="en-US" sz="28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" y="1985010"/>
            <a:ext cx="12204700" cy="5095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101626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新建计划</a:t>
            </a:r>
            <a:r>
              <a:rPr lang="zh-CN" altLang="en-US" sz="28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（入口</a:t>
            </a:r>
            <a:r>
              <a:rPr lang="en-US" altLang="zh-CN" sz="28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2</a:t>
            </a:r>
            <a:r>
              <a:rPr lang="zh-CN" altLang="en-US" sz="28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：点击项目名称下边的“查看计划” ）</a:t>
            </a:r>
            <a:endParaRPr lang="zh-CN" altLang="en-US" sz="28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65" y="1913890"/>
            <a:ext cx="10947400" cy="4726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31802" y="375602"/>
            <a:ext cx="68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EA6290"/>
                </a:solidFill>
                <a:latin typeface="+mj-ea"/>
                <a:ea typeface="+mj-ea"/>
                <a:cs typeface="+mj-ea"/>
                <a:sym typeface="+mn-ea"/>
              </a:rPr>
              <a:t>新建计划</a:t>
            </a:r>
            <a:endParaRPr lang="zh-CN" altLang="en-US" sz="3600" dirty="0">
              <a:solidFill>
                <a:srgbClr val="EA6290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85320" y="380507"/>
            <a:ext cx="1078707" cy="1196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27775" y="3627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88580" y="1021933"/>
            <a:ext cx="1045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招聘考试，建议创建两个理论考试计划，一个用于系统测试，让考生在正式考试前完成，有问题提前解决（时间为当下时间至正式考试开始前一个小时）；一个用于正式考试。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99005"/>
            <a:ext cx="11120755" cy="47034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PP_MARK_KEY" val="6930883e-6f34-47f4-94fd-83c722698fc3"/>
  <p:tag name="commondata" val="eyJoZGlkIjoiMTcyN2FmMDQ0NjdjMDE4MmM4ZTQxM2EzNTdhOWM3Zjk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435</Words>
  <Application>WPS 演示</Application>
  <PresentationFormat>自定义</PresentationFormat>
  <Paragraphs>52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Adobe 黑体 Std R</vt:lpstr>
      <vt:lpstr>黑体</vt:lpstr>
      <vt:lpstr>Lantinghei SC Demibold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 kevin</dc:creator>
  <cp:lastModifiedBy>Administrator</cp:lastModifiedBy>
  <cp:revision>218</cp:revision>
  <cp:lastPrinted>2020-12-02T07:42:00Z</cp:lastPrinted>
  <dcterms:created xsi:type="dcterms:W3CDTF">2019-06-19T02:08:00Z</dcterms:created>
  <dcterms:modified xsi:type="dcterms:W3CDTF">2024-11-08T03:34:07Z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C405F2CAFD0045D099B73424CA2E09A4</vt:lpwstr>
  </property>
</Properties>
</file>